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52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4C5D-A353-5D19-7D1E-44625F282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7A60E-3363-741C-9E1E-27090A1F6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2899D-5B8C-47C5-AF32-DCC28DAF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D125-4002-4EEB-BAA0-4348E3087D6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08CBC-7FFB-0D8B-A91A-B697E0CA9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E4DB4-E576-D0EF-3980-26FE70AB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1179-7BC9-43B9-8C0D-E594172A2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27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1298A-35B3-8F46-F8CF-6B9903C9C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2DA3E-E95B-7E68-9666-95B97BC70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0DB85-30CB-ECF9-EFFC-7C49A3DA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D125-4002-4EEB-BAA0-4348E3087D6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0406D-480F-B907-5192-C0B486C4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46B1E-DDF0-0404-A064-A6221E13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1179-7BC9-43B9-8C0D-E594172A2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5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599CA4-2AA1-2384-AAC4-D9EC4552F1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4019D-0A02-348B-E797-9F5B0A3CC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62923-566F-13E7-5E93-B8A3F4CBC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D125-4002-4EEB-BAA0-4348E3087D6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0AE1A-59FD-4AA4-3D4D-3E1D51EC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F8407-6599-0B5E-3435-9F3EDC8B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1179-7BC9-43B9-8C0D-E594172A2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6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1692-92EC-98F3-ABB7-84C13D8CC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2D44B-0107-5D9F-1B91-5921C77E9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5BE68-A90B-9BF3-A065-7D5297F5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D125-4002-4EEB-BAA0-4348E3087D6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DABD3-77CD-D6D0-C92B-F6D24C63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F1FDA-41A4-E718-03A5-A7D36836F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1179-7BC9-43B9-8C0D-E594172A2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2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1D46-3B83-9A6A-0778-D82863241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5C893-F706-FBA8-8F78-FA81543B7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C0F1F-F98F-0BE7-9C7F-52C289D9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D125-4002-4EEB-BAA0-4348E3087D6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B0DE2-13EE-FD06-E805-95C0D9DAB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F1989-F8E9-FA89-F50C-83ADE13A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1179-7BC9-43B9-8C0D-E594172A2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5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EA52-1770-60D5-0627-7472D17F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3D729-0628-BC9C-483D-504D7B533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7353E-78D1-3E6D-5579-48A5120A3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8CE29-8A69-DF20-9E6B-058233513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D125-4002-4EEB-BAA0-4348E3087D6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25C00-316B-0A38-76BB-07CE3714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9FCD4-BD44-12F4-6A3E-01D164A5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1179-7BC9-43B9-8C0D-E594172A2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7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CE3E-1C39-03F5-3FEB-D43A1EB12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82D7D-7236-1103-A4E0-AA90328F1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FE581-D3A9-6AA0-C109-713B85DBE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1E239B-F7D8-9C3C-2722-F84497EEC0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A3D1D7-B236-726C-290C-BD9F917B9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2716B4-0E07-53A2-71B6-5BBF2767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D125-4002-4EEB-BAA0-4348E3087D6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0ADBBD-4917-D525-77AD-5BF80E4F1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5D87EF-BC09-3290-089D-4E892F5F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1179-7BC9-43B9-8C0D-E594172A2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59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91525-39B5-F2E4-1CAA-6CC4DC3D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9CD33-782F-A375-FF0C-9936D9D4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D125-4002-4EEB-BAA0-4348E3087D6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5DC77-72E8-74EC-E132-841123B04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E8DDD-A62F-5307-4EE5-4C1D7F8A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1179-7BC9-43B9-8C0D-E594172A2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9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EFD8D0-8CA6-40B4-6210-51B5BADD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D125-4002-4EEB-BAA0-4348E3087D6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58036F-90A9-CD9B-C8FE-36C7E0554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CFEAB-AE05-43DB-2A33-990D18B0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1179-7BC9-43B9-8C0D-E594172A2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DD73-F012-A916-D88E-A9C6C1800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7FD3F-3AF2-2619-87A7-4D8724C18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F14AC-E4C0-D0C9-22E2-444DB887E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7E54A-A1A0-01D1-4290-4B0A048D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D125-4002-4EEB-BAA0-4348E3087D6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50B46-45D1-7780-206A-493828C4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3A94C-A3E7-E529-9CEF-E1A9FFFF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1179-7BC9-43B9-8C0D-E594172A2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6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9B943-D5EC-35BC-085C-DDAEA7374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52FE6-830C-34F0-DB59-5A1F1B1A09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FB2A2-2249-C2D7-A7A0-642832AAE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DE82A-E6F4-D41E-562E-28601376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D125-4002-4EEB-BAA0-4348E3087D6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B863A-CDC0-33D4-B94C-60283959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3EF4A-3505-743F-215E-A9B6DC4A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1179-7BC9-43B9-8C0D-E594172A2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5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A3DD97-2CAC-E61B-CFB3-B90709BC8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5915B-6E31-4541-654B-E5FC2968E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995E4-5F05-A2B6-8323-32BB9C391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F5D125-4002-4EEB-BAA0-4348E3087D6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F47C1-9FFD-C214-8AF1-6B9C26C394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CD8FC-F00F-0528-520D-FD9455E08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831179-7BC9-43B9-8C0D-E594172A2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82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file:///C:\Users\LENOVO\Desktop\VPA\Excel%20To%20PowerPoint.xlsm!Excel2PowerPoint!%5bExcel%20To%20PowerPoint.xlsm%5dExcel2PowerPoint%20Chart%201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024F4-6BFF-3DCC-347E-B26717CB5773}"/>
              </a:ext>
            </a:extLst>
          </p:cNvPr>
          <p:cNvSpPr txBox="1"/>
          <p:nvPr/>
        </p:nvSpPr>
        <p:spPr>
          <a:xfrm>
            <a:off x="635000" y="254000"/>
            <a:ext cx="8255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800" b="1"/>
              <a:t>Sales%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F188B72-472B-A16D-9625-369818A970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974930"/>
              </p:ext>
            </p:extLst>
          </p:nvPr>
        </p:nvGraphicFramePr>
        <p:xfrm>
          <a:off x="952499" y="1269999"/>
          <a:ext cx="13269632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6768105" imgH="2914052" progId="Excel.SheetMacroEnabled.12">
                  <p:link updateAutomatic="1"/>
                </p:oleObj>
              </mc:Choice>
              <mc:Fallback>
                <p:oleObj name="Macro-Enabled Worksheet" r:id="rId2" imgW="6768105" imgH="291405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52499" y="1269999"/>
                        <a:ext cx="13269632" cy="571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068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C:\Users\LENOVO\Desktop\VPA\Excel To PowerPoint.xlsm!Excel2PowerPoint![Excel To PowerPoint.xlsm]Excel2PowerPoint Chart 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Ritika Budhiraja</dc:creator>
  <cp:lastModifiedBy>Ritika Budhiraja</cp:lastModifiedBy>
  <cp:revision>1</cp:revision>
  <dcterms:created xsi:type="dcterms:W3CDTF">2025-08-07T05:55:36Z</dcterms:created>
  <dcterms:modified xsi:type="dcterms:W3CDTF">2025-08-07T05:55:36Z</dcterms:modified>
</cp:coreProperties>
</file>