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256" r:id="rId2"/>
    <p:sldId id="258" r:id="rId3"/>
    <p:sldId id="297" r:id="rId4"/>
    <p:sldId id="298" r:id="rId5"/>
    <p:sldId id="317" r:id="rId6"/>
    <p:sldId id="300" r:id="rId7"/>
    <p:sldId id="301" r:id="rId8"/>
    <p:sldId id="315" r:id="rId9"/>
    <p:sldId id="316" r:id="rId10"/>
    <p:sldId id="303" r:id="rId11"/>
    <p:sldId id="304" r:id="rId12"/>
    <p:sldId id="305" r:id="rId13"/>
    <p:sldId id="306" r:id="rId14"/>
    <p:sldId id="307" r:id="rId15"/>
    <p:sldId id="308" r:id="rId16"/>
    <p:sldId id="309" r:id="rId17"/>
    <p:sldId id="310" r:id="rId18"/>
    <p:sldId id="311" r:id="rId19"/>
    <p:sldId id="312" r:id="rId20"/>
    <p:sldId id="313" r:id="rId21"/>
    <p:sldId id="319" r:id="rId22"/>
  </p:sldIdLst>
  <p:sldSz cx="9144000" cy="5143500" type="screen16x9"/>
  <p:notesSz cx="6858000" cy="9144000"/>
  <p:embeddedFontLst>
    <p:embeddedFont>
      <p:font typeface="Albert Sans ExtraBold" panose="020B0604020202020204" charset="0"/>
      <p:bold r:id="rId24"/>
      <p:boldItalic r:id="rId25"/>
    </p:embeddedFont>
    <p:embeddedFont>
      <p:font typeface="Loved by the King" panose="02000000000000000000" pitchFamily="2" charset="0"/>
      <p:regular r:id="rId26"/>
    </p:embeddedFont>
    <p:embeddedFont>
      <p:font typeface="Nunito Light" pitchFamily="2" charset="0"/>
      <p:regular r:id="rId27"/>
      <p: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81BF"/>
    <a:srgbClr val="1E3561"/>
    <a:srgbClr val="729AE5"/>
    <a:srgbClr val="E0E0E0"/>
    <a:srgbClr val="B0C6D4"/>
    <a:srgbClr val="36558F"/>
    <a:srgbClr val="A1B6C3"/>
    <a:srgbClr val="4F6772"/>
    <a:srgbClr val="30424B"/>
    <a:srgbClr val="D49E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D2FEBA-5363-44AD-90BF-812FC6E3F487}">
  <a:tblStyle styleId="{65D2FEBA-5363-44AD-90BF-812FC6E3F4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6DAB96D-1B00-4BFE-AAA2-9259A7F90E8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1" autoAdjust="0"/>
    <p:restoredTop sz="94660"/>
  </p:normalViewPr>
  <p:slideViewPr>
    <p:cSldViewPr snapToGrid="0">
      <p:cViewPr varScale="1">
        <p:scale>
          <a:sx n="109" d="100"/>
          <a:sy n="109" d="100"/>
        </p:scale>
        <p:origin x="68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d Nathwani" userId="c6986d5758ebca25" providerId="LiveId" clId="{00E5C277-F2A9-49F7-B301-ED1DDA8D3551}"/>
    <pc:docChg chg="undo redo custSel addSld delSld modSld">
      <pc:chgData name="Sharad Nathwani" userId="c6986d5758ebca25" providerId="LiveId" clId="{00E5C277-F2A9-49F7-B301-ED1DDA8D3551}" dt="2024-05-22T23:21:55.018" v="64" actId="2696"/>
      <pc:docMkLst>
        <pc:docMk/>
      </pc:docMkLst>
      <pc:sldChg chg="modSp mod">
        <pc:chgData name="Sharad Nathwani" userId="c6986d5758ebca25" providerId="LiveId" clId="{00E5C277-F2A9-49F7-B301-ED1DDA8D3551}" dt="2024-05-22T23:21:43.497" v="63" actId="1076"/>
        <pc:sldMkLst>
          <pc:docMk/>
          <pc:sldMk cId="1292414944" sldId="308"/>
        </pc:sldMkLst>
        <pc:spChg chg="mod">
          <ac:chgData name="Sharad Nathwani" userId="c6986d5758ebca25" providerId="LiveId" clId="{00E5C277-F2A9-49F7-B301-ED1DDA8D3551}" dt="2024-05-22T23:19:16.175" v="53" actId="1076"/>
          <ac:spMkLst>
            <pc:docMk/>
            <pc:sldMk cId="1292414944" sldId="308"/>
            <ac:spMk id="29" creationId="{1E63ED8C-31AC-DA2C-9CC5-73DF056864E5}"/>
          </ac:spMkLst>
        </pc:spChg>
        <pc:spChg chg="mod">
          <ac:chgData name="Sharad Nathwani" userId="c6986d5758ebca25" providerId="LiveId" clId="{00E5C277-F2A9-49F7-B301-ED1DDA8D3551}" dt="2024-05-22T23:19:38.842" v="54" actId="1076"/>
          <ac:spMkLst>
            <pc:docMk/>
            <pc:sldMk cId="1292414944" sldId="308"/>
            <ac:spMk id="30" creationId="{7DDCDDDB-0FCD-D2FE-8866-75E08EF77D2B}"/>
          </ac:spMkLst>
        </pc:spChg>
        <pc:spChg chg="mod">
          <ac:chgData name="Sharad Nathwani" userId="c6986d5758ebca25" providerId="LiveId" clId="{00E5C277-F2A9-49F7-B301-ED1DDA8D3551}" dt="2024-05-22T23:20:16.493" v="56" actId="1076"/>
          <ac:spMkLst>
            <pc:docMk/>
            <pc:sldMk cId="1292414944" sldId="308"/>
            <ac:spMk id="31" creationId="{9174C443-6467-6E01-6ACB-ECB4EFFCB372}"/>
          </ac:spMkLst>
        </pc:spChg>
        <pc:spChg chg="mod">
          <ac:chgData name="Sharad Nathwani" userId="c6986d5758ebca25" providerId="LiveId" clId="{00E5C277-F2A9-49F7-B301-ED1DDA8D3551}" dt="2024-05-22T23:20:54.903" v="57" actId="1076"/>
          <ac:spMkLst>
            <pc:docMk/>
            <pc:sldMk cId="1292414944" sldId="308"/>
            <ac:spMk id="32" creationId="{E7FE9B50-0199-D93D-AF9C-494C5DE7AB64}"/>
          </ac:spMkLst>
        </pc:spChg>
        <pc:spChg chg="mod">
          <ac:chgData name="Sharad Nathwani" userId="c6986d5758ebca25" providerId="LiveId" clId="{00E5C277-F2A9-49F7-B301-ED1DDA8D3551}" dt="2024-05-22T23:21:43.497" v="63" actId="1076"/>
          <ac:spMkLst>
            <pc:docMk/>
            <pc:sldMk cId="1292414944" sldId="308"/>
            <ac:spMk id="33" creationId="{5A16948F-B582-7F95-EAD2-379BEADA9C76}"/>
          </ac:spMkLst>
        </pc:spChg>
        <pc:grpChg chg="mod">
          <ac:chgData name="Sharad Nathwani" userId="c6986d5758ebca25" providerId="LiveId" clId="{00E5C277-F2A9-49F7-B301-ED1DDA8D3551}" dt="2024-05-22T23:21:15.945" v="62" actId="1076"/>
          <ac:grpSpMkLst>
            <pc:docMk/>
            <pc:sldMk cId="1292414944" sldId="308"/>
            <ac:grpSpMk id="4" creationId="{8FE14227-DCB6-698A-7EBF-35FC92CEF3C8}"/>
          </ac:grpSpMkLst>
        </pc:grpChg>
      </pc:sldChg>
      <pc:sldChg chg="modSp del mod">
        <pc:chgData name="Sharad Nathwani" userId="c6986d5758ebca25" providerId="LiveId" clId="{00E5C277-F2A9-49F7-B301-ED1DDA8D3551}" dt="2024-05-22T23:06:28.524" v="25" actId="2696"/>
        <pc:sldMkLst>
          <pc:docMk/>
          <pc:sldMk cId="156854150" sldId="314"/>
        </pc:sldMkLst>
        <pc:spChg chg="mod">
          <ac:chgData name="Sharad Nathwani" userId="c6986d5758ebca25" providerId="LiveId" clId="{00E5C277-F2A9-49F7-B301-ED1DDA8D3551}" dt="2024-05-22T23:01:02.370" v="1" actId="207"/>
          <ac:spMkLst>
            <pc:docMk/>
            <pc:sldMk cId="156854150" sldId="314"/>
            <ac:spMk id="210" creationId="{00000000-0000-0000-0000-000000000000}"/>
          </ac:spMkLst>
        </pc:spChg>
        <pc:spChg chg="mod">
          <ac:chgData name="Sharad Nathwani" userId="c6986d5758ebca25" providerId="LiveId" clId="{00E5C277-F2A9-49F7-B301-ED1DDA8D3551}" dt="2024-05-22T23:00:44.695" v="0" actId="207"/>
          <ac:spMkLst>
            <pc:docMk/>
            <pc:sldMk cId="156854150" sldId="314"/>
            <ac:spMk id="226" creationId="{00000000-0000-0000-0000-000000000000}"/>
          </ac:spMkLst>
        </pc:spChg>
        <pc:spChg chg="mod">
          <ac:chgData name="Sharad Nathwani" userId="c6986d5758ebca25" providerId="LiveId" clId="{00E5C277-F2A9-49F7-B301-ED1DDA8D3551}" dt="2024-05-22T23:01:43.678" v="3" actId="207"/>
          <ac:spMkLst>
            <pc:docMk/>
            <pc:sldMk cId="156854150" sldId="314"/>
            <ac:spMk id="259" creationId="{00000000-0000-0000-0000-000000000000}"/>
          </ac:spMkLst>
        </pc:spChg>
        <pc:spChg chg="mod">
          <ac:chgData name="Sharad Nathwani" userId="c6986d5758ebca25" providerId="LiveId" clId="{00E5C277-F2A9-49F7-B301-ED1DDA8D3551}" dt="2024-05-22T23:02:33.155" v="5" actId="207"/>
          <ac:spMkLst>
            <pc:docMk/>
            <pc:sldMk cId="156854150" sldId="314"/>
            <ac:spMk id="2972" creationId="{00000000-0000-0000-0000-000000000000}"/>
          </ac:spMkLst>
        </pc:spChg>
      </pc:sldChg>
      <pc:sldChg chg="del">
        <pc:chgData name="Sharad Nathwani" userId="c6986d5758ebca25" providerId="LiveId" clId="{00E5C277-F2A9-49F7-B301-ED1DDA8D3551}" dt="2024-05-22T23:11:59.012" v="38" actId="2696"/>
        <pc:sldMkLst>
          <pc:docMk/>
          <pc:sldMk cId="3148563165" sldId="318"/>
        </pc:sldMkLst>
      </pc:sldChg>
      <pc:sldChg chg="modSp add del mod">
        <pc:chgData name="Sharad Nathwani" userId="c6986d5758ebca25" providerId="LiveId" clId="{00E5C277-F2A9-49F7-B301-ED1DDA8D3551}" dt="2024-05-22T23:11:17.807" v="37" actId="207"/>
        <pc:sldMkLst>
          <pc:docMk/>
          <pc:sldMk cId="1151866846" sldId="319"/>
        </pc:sldMkLst>
        <pc:spChg chg="mod">
          <ac:chgData name="Sharad Nathwani" userId="c6986d5758ebca25" providerId="LiveId" clId="{00E5C277-F2A9-49F7-B301-ED1DDA8D3551}" dt="2024-05-22T23:10:51.570" v="36" actId="207"/>
          <ac:spMkLst>
            <pc:docMk/>
            <pc:sldMk cId="1151866846" sldId="319"/>
            <ac:spMk id="259" creationId="{00000000-0000-0000-0000-000000000000}"/>
          </ac:spMkLst>
        </pc:spChg>
        <pc:spChg chg="mod">
          <ac:chgData name="Sharad Nathwani" userId="c6986d5758ebca25" providerId="LiveId" clId="{00E5C277-F2A9-49F7-B301-ED1DDA8D3551}" dt="2024-05-22T23:11:17.807" v="37" actId="207"/>
          <ac:spMkLst>
            <pc:docMk/>
            <pc:sldMk cId="1151866846" sldId="319"/>
            <ac:spMk id="260" creationId="{00000000-0000-0000-0000-000000000000}"/>
          </ac:spMkLst>
        </pc:spChg>
        <pc:grpChg chg="mod">
          <ac:chgData name="Sharad Nathwani" userId="c6986d5758ebca25" providerId="LiveId" clId="{00E5C277-F2A9-49F7-B301-ED1DDA8D3551}" dt="2024-05-22T23:04:12.762" v="23" actId="1076"/>
          <ac:grpSpMkLst>
            <pc:docMk/>
            <pc:sldMk cId="1151866846" sldId="319"/>
            <ac:grpSpMk id="207" creationId="{00000000-0000-0000-0000-000000000000}"/>
          </ac:grpSpMkLst>
        </pc:grpChg>
        <pc:grpChg chg="mod">
          <ac:chgData name="Sharad Nathwani" userId="c6986d5758ebca25" providerId="LiveId" clId="{00E5C277-F2A9-49F7-B301-ED1DDA8D3551}" dt="2024-05-22T23:03:54.795" v="22" actId="1076"/>
          <ac:grpSpMkLst>
            <pc:docMk/>
            <pc:sldMk cId="1151866846" sldId="319"/>
            <ac:grpSpMk id="2969" creationId="{00000000-0000-0000-0000-000000000000}"/>
          </ac:grpSpMkLst>
        </pc:grpChg>
        <pc:grpChg chg="mod">
          <ac:chgData name="Sharad Nathwani" userId="c6986d5758ebca25" providerId="LiveId" clId="{00E5C277-F2A9-49F7-B301-ED1DDA8D3551}" dt="2024-05-22T23:03:54.795" v="22" actId="1076"/>
          <ac:grpSpMkLst>
            <pc:docMk/>
            <pc:sldMk cId="1151866846" sldId="319"/>
            <ac:grpSpMk id="3102" creationId="{00000000-0000-0000-0000-000000000000}"/>
          </ac:grpSpMkLst>
        </pc:grpChg>
        <pc:grpChg chg="mod">
          <ac:chgData name="Sharad Nathwani" userId="c6986d5758ebca25" providerId="LiveId" clId="{00E5C277-F2A9-49F7-B301-ED1DDA8D3551}" dt="2024-05-22T23:04:12.762" v="23" actId="1076"/>
          <ac:grpSpMkLst>
            <pc:docMk/>
            <pc:sldMk cId="1151866846" sldId="319"/>
            <ac:grpSpMk id="3268" creationId="{00000000-0000-0000-0000-000000000000}"/>
          </ac:grpSpMkLst>
        </pc:grpChg>
      </pc:sldChg>
      <pc:sldChg chg="delSp modSp add del mod">
        <pc:chgData name="Sharad Nathwani" userId="c6986d5758ebca25" providerId="LiveId" clId="{00E5C277-F2A9-49F7-B301-ED1DDA8D3551}" dt="2024-05-22T23:21:55.018" v="64" actId="2696"/>
        <pc:sldMkLst>
          <pc:docMk/>
          <pc:sldMk cId="1705918089" sldId="320"/>
        </pc:sldMkLst>
        <pc:spChg chg="mod">
          <ac:chgData name="Sharad Nathwani" userId="c6986d5758ebca25" providerId="LiveId" clId="{00E5C277-F2A9-49F7-B301-ED1DDA8D3551}" dt="2024-05-22T23:13:53.246" v="41" actId="165"/>
          <ac:spMkLst>
            <pc:docMk/>
            <pc:sldMk cId="1705918089" sldId="320"/>
            <ac:spMk id="11" creationId="{72662342-26AF-2538-717C-94C336D39092}"/>
          </ac:spMkLst>
        </pc:spChg>
        <pc:spChg chg="mod">
          <ac:chgData name="Sharad Nathwani" userId="c6986d5758ebca25" providerId="LiveId" clId="{00E5C277-F2A9-49F7-B301-ED1DDA8D3551}" dt="2024-05-22T23:13:53.246" v="41" actId="165"/>
          <ac:spMkLst>
            <pc:docMk/>
            <pc:sldMk cId="1705918089" sldId="320"/>
            <ac:spMk id="14" creationId="{5F27CAED-7729-22A2-9707-EB295BCBB0A5}"/>
          </ac:spMkLst>
        </pc:spChg>
        <pc:spChg chg="mod">
          <ac:chgData name="Sharad Nathwani" userId="c6986d5758ebca25" providerId="LiveId" clId="{00E5C277-F2A9-49F7-B301-ED1DDA8D3551}" dt="2024-05-22T23:13:42.723" v="40" actId="165"/>
          <ac:spMkLst>
            <pc:docMk/>
            <pc:sldMk cId="1705918089" sldId="320"/>
            <ac:spMk id="20" creationId="{2491391C-6979-EC5B-D4E3-9BA1CAD2F5D8}"/>
          </ac:spMkLst>
        </pc:spChg>
        <pc:spChg chg="mod">
          <ac:chgData name="Sharad Nathwani" userId="c6986d5758ebca25" providerId="LiveId" clId="{00E5C277-F2A9-49F7-B301-ED1DDA8D3551}" dt="2024-05-22T23:13:42.723" v="40" actId="165"/>
          <ac:spMkLst>
            <pc:docMk/>
            <pc:sldMk cId="1705918089" sldId="320"/>
            <ac:spMk id="23" creationId="{1FF40498-AD90-C79F-9F85-28758FB38C1B}"/>
          </ac:spMkLst>
        </pc:spChg>
        <pc:spChg chg="mod">
          <ac:chgData name="Sharad Nathwani" userId="c6986d5758ebca25" providerId="LiveId" clId="{00E5C277-F2A9-49F7-B301-ED1DDA8D3551}" dt="2024-05-22T23:13:42.723" v="40" actId="165"/>
          <ac:spMkLst>
            <pc:docMk/>
            <pc:sldMk cId="1705918089" sldId="320"/>
            <ac:spMk id="26" creationId="{C79FDF80-92A5-7204-2353-04988581D287}"/>
          </ac:spMkLst>
        </pc:spChg>
        <pc:spChg chg="mod">
          <ac:chgData name="Sharad Nathwani" userId="c6986d5758ebca25" providerId="LiveId" clId="{00E5C277-F2A9-49F7-B301-ED1DDA8D3551}" dt="2024-05-22T23:15:29.929" v="45" actId="1076"/>
          <ac:spMkLst>
            <pc:docMk/>
            <pc:sldMk cId="1705918089" sldId="320"/>
            <ac:spMk id="29" creationId="{1E63ED8C-31AC-DA2C-9CC5-73DF056864E5}"/>
          </ac:spMkLst>
        </pc:spChg>
        <pc:spChg chg="mod">
          <ac:chgData name="Sharad Nathwani" userId="c6986d5758ebca25" providerId="LiveId" clId="{00E5C277-F2A9-49F7-B301-ED1DDA8D3551}" dt="2024-05-22T23:15:40.666" v="46" actId="1076"/>
          <ac:spMkLst>
            <pc:docMk/>
            <pc:sldMk cId="1705918089" sldId="320"/>
            <ac:spMk id="30" creationId="{7DDCDDDB-0FCD-D2FE-8866-75E08EF77D2B}"/>
          </ac:spMkLst>
        </pc:spChg>
        <pc:spChg chg="mod">
          <ac:chgData name="Sharad Nathwani" userId="c6986d5758ebca25" providerId="LiveId" clId="{00E5C277-F2A9-49F7-B301-ED1DDA8D3551}" dt="2024-05-22T23:15:48.709" v="47" actId="1076"/>
          <ac:spMkLst>
            <pc:docMk/>
            <pc:sldMk cId="1705918089" sldId="320"/>
            <ac:spMk id="31" creationId="{9174C443-6467-6E01-6ACB-ECB4EFFCB372}"/>
          </ac:spMkLst>
        </pc:spChg>
        <pc:spChg chg="mod">
          <ac:chgData name="Sharad Nathwani" userId="c6986d5758ebca25" providerId="LiveId" clId="{00E5C277-F2A9-49F7-B301-ED1DDA8D3551}" dt="2024-05-22T23:15:22.533" v="44" actId="1076"/>
          <ac:spMkLst>
            <pc:docMk/>
            <pc:sldMk cId="1705918089" sldId="320"/>
            <ac:spMk id="32" creationId="{E7FE9B50-0199-D93D-AF9C-494C5DE7AB64}"/>
          </ac:spMkLst>
        </pc:spChg>
        <pc:spChg chg="mod">
          <ac:chgData name="Sharad Nathwani" userId="c6986d5758ebca25" providerId="LiveId" clId="{00E5C277-F2A9-49F7-B301-ED1DDA8D3551}" dt="2024-05-22T23:18:04.896" v="51" actId="1076"/>
          <ac:spMkLst>
            <pc:docMk/>
            <pc:sldMk cId="1705918089" sldId="320"/>
            <ac:spMk id="33" creationId="{5A16948F-B582-7F95-EAD2-379BEADA9C76}"/>
          </ac:spMkLst>
        </pc:spChg>
        <pc:grpChg chg="del">
          <ac:chgData name="Sharad Nathwani" userId="c6986d5758ebca25" providerId="LiveId" clId="{00E5C277-F2A9-49F7-B301-ED1DDA8D3551}" dt="2024-05-22T23:13:42.723" v="40" actId="165"/>
          <ac:grpSpMkLst>
            <pc:docMk/>
            <pc:sldMk cId="1705918089" sldId="320"/>
            <ac:grpSpMk id="4" creationId="{8FE14227-DCB6-698A-7EBF-35FC92CEF3C8}"/>
          </ac:grpSpMkLst>
        </pc:grpChg>
        <pc:grpChg chg="mod topLvl">
          <ac:chgData name="Sharad Nathwani" userId="c6986d5758ebca25" providerId="LiveId" clId="{00E5C277-F2A9-49F7-B301-ED1DDA8D3551}" dt="2024-05-22T23:13:42.723" v="40" actId="165"/>
          <ac:grpSpMkLst>
            <pc:docMk/>
            <pc:sldMk cId="1705918089" sldId="320"/>
            <ac:grpSpMk id="5" creationId="{C363D832-A68E-B333-4351-9026E84750A4}"/>
          </ac:grpSpMkLst>
        </pc:grpChg>
        <pc:grpChg chg="del mod topLvl">
          <ac:chgData name="Sharad Nathwani" userId="c6986d5758ebca25" providerId="LiveId" clId="{00E5C277-F2A9-49F7-B301-ED1DDA8D3551}" dt="2024-05-22T23:13:53.246" v="41" actId="165"/>
          <ac:grpSpMkLst>
            <pc:docMk/>
            <pc:sldMk cId="1705918089" sldId="320"/>
            <ac:grpSpMk id="6" creationId="{61EC397C-C4CA-BF28-39C9-E970273EC842}"/>
          </ac:grpSpMkLst>
        </pc:grpChg>
        <pc:grpChg chg="mod topLvl">
          <ac:chgData name="Sharad Nathwani" userId="c6986d5758ebca25" providerId="LiveId" clId="{00E5C277-F2A9-49F7-B301-ED1DDA8D3551}" dt="2024-05-22T23:14:03.953" v="42" actId="14100"/>
          <ac:grpSpMkLst>
            <pc:docMk/>
            <pc:sldMk cId="1705918089" sldId="320"/>
            <ac:grpSpMk id="9" creationId="{208C0E2E-E201-440D-9044-A58D910B5A27}"/>
          </ac:grpSpMkLst>
        </pc:grpChg>
        <pc:grpChg chg="mod topLvl">
          <ac:chgData name="Sharad Nathwani" userId="c6986d5758ebca25" providerId="LiveId" clId="{00E5C277-F2A9-49F7-B301-ED1DDA8D3551}" dt="2024-05-22T23:14:11.334" v="43" actId="14100"/>
          <ac:grpSpMkLst>
            <pc:docMk/>
            <pc:sldMk cId="1705918089" sldId="320"/>
            <ac:grpSpMk id="10" creationId="{5387A9D7-257D-426A-E95B-4CFEF45561E0}"/>
          </ac:grpSpMkLst>
        </pc:grpChg>
        <pc:grpChg chg="mod">
          <ac:chgData name="Sharad Nathwani" userId="c6986d5758ebca25" providerId="LiveId" clId="{00E5C277-F2A9-49F7-B301-ED1DDA8D3551}" dt="2024-05-22T23:13:42.723" v="40" actId="165"/>
          <ac:grpSpMkLst>
            <pc:docMk/>
            <pc:sldMk cId="1705918089" sldId="320"/>
            <ac:grpSpMk id="17" creationId="{630343BC-B5D6-2A2A-B692-62DD93413B1E}"/>
          </ac:grpSpMkLst>
        </pc:grpChg>
        <pc:grpChg chg="mod">
          <ac:chgData name="Sharad Nathwani" userId="c6986d5758ebca25" providerId="LiveId" clId="{00E5C277-F2A9-49F7-B301-ED1DDA8D3551}" dt="2024-05-22T23:13:42.723" v="40" actId="165"/>
          <ac:grpSpMkLst>
            <pc:docMk/>
            <pc:sldMk cId="1705918089" sldId="320"/>
            <ac:grpSpMk id="18" creationId="{D927A3AF-DCF3-6DA1-356B-EFEDCA190299}"/>
          </ac:grpSpMkLst>
        </pc:grpChg>
        <pc:grpChg chg="mod">
          <ac:chgData name="Sharad Nathwani" userId="c6986d5758ebca25" providerId="LiveId" clId="{00E5C277-F2A9-49F7-B301-ED1DDA8D3551}" dt="2024-05-22T23:13:42.723" v="40" actId="165"/>
          <ac:grpSpMkLst>
            <pc:docMk/>
            <pc:sldMk cId="1705918089" sldId="320"/>
            <ac:grpSpMk id="19" creationId="{6CBF5B6D-2312-515A-0A07-BAD6DF1BF52E}"/>
          </ac:grpSpMkLst>
        </pc:grpChg>
        <pc:picChg chg="mod">
          <ac:chgData name="Sharad Nathwani" userId="c6986d5758ebca25" providerId="LiveId" clId="{00E5C277-F2A9-49F7-B301-ED1DDA8D3551}" dt="2024-05-22T23:17:45.417" v="49" actId="14100"/>
          <ac:picMkLst>
            <pc:docMk/>
            <pc:sldMk cId="1705918089" sldId="320"/>
            <ac:picMk id="12" creationId="{4915E33C-49E2-3056-E4F9-CC1533D46C68}"/>
          </ac:picMkLst>
        </pc:picChg>
        <pc:picChg chg="mod">
          <ac:chgData name="Sharad Nathwani" userId="c6986d5758ebca25" providerId="LiveId" clId="{00E5C277-F2A9-49F7-B301-ED1DDA8D3551}" dt="2024-05-22T23:17:54.227" v="50" actId="14100"/>
          <ac:picMkLst>
            <pc:docMk/>
            <pc:sldMk cId="1705918089" sldId="320"/>
            <ac:picMk id="13" creationId="{0C317F46-260C-549A-836A-407B43B5A338}"/>
          </ac:picMkLst>
        </pc:picChg>
        <pc:picChg chg="mod">
          <ac:chgData name="Sharad Nathwani" userId="c6986d5758ebca25" providerId="LiveId" clId="{00E5C277-F2A9-49F7-B301-ED1DDA8D3551}" dt="2024-05-22T23:13:53.246" v="41" actId="165"/>
          <ac:picMkLst>
            <pc:docMk/>
            <pc:sldMk cId="1705918089" sldId="320"/>
            <ac:picMk id="15" creationId="{0FAF4990-93CA-4C25-549E-F986C8C60DD2}"/>
          </ac:picMkLst>
        </pc:picChg>
        <pc:picChg chg="mod">
          <ac:chgData name="Sharad Nathwani" userId="c6986d5758ebca25" providerId="LiveId" clId="{00E5C277-F2A9-49F7-B301-ED1DDA8D3551}" dt="2024-05-22T23:13:53.246" v="41" actId="165"/>
          <ac:picMkLst>
            <pc:docMk/>
            <pc:sldMk cId="1705918089" sldId="320"/>
            <ac:picMk id="16" creationId="{B5A2B4D7-A4EE-3F48-CB1D-0B5868E212DF}"/>
          </ac:picMkLst>
        </pc:picChg>
        <pc:picChg chg="mod">
          <ac:chgData name="Sharad Nathwani" userId="c6986d5758ebca25" providerId="LiveId" clId="{00E5C277-F2A9-49F7-B301-ED1DDA8D3551}" dt="2024-05-22T23:13:42.723" v="40" actId="165"/>
          <ac:picMkLst>
            <pc:docMk/>
            <pc:sldMk cId="1705918089" sldId="320"/>
            <ac:picMk id="21" creationId="{7CBDAF5C-E403-CEBD-72B7-5C55594A52CF}"/>
          </ac:picMkLst>
        </pc:picChg>
        <pc:picChg chg="mod">
          <ac:chgData name="Sharad Nathwani" userId="c6986d5758ebca25" providerId="LiveId" clId="{00E5C277-F2A9-49F7-B301-ED1DDA8D3551}" dt="2024-05-22T23:13:42.723" v="40" actId="165"/>
          <ac:picMkLst>
            <pc:docMk/>
            <pc:sldMk cId="1705918089" sldId="320"/>
            <ac:picMk id="22" creationId="{9D018F89-2F14-1106-6AD1-F56A5934A4EC}"/>
          </ac:picMkLst>
        </pc:picChg>
        <pc:picChg chg="mod">
          <ac:chgData name="Sharad Nathwani" userId="c6986d5758ebca25" providerId="LiveId" clId="{00E5C277-F2A9-49F7-B301-ED1DDA8D3551}" dt="2024-05-22T23:13:42.723" v="40" actId="165"/>
          <ac:picMkLst>
            <pc:docMk/>
            <pc:sldMk cId="1705918089" sldId="320"/>
            <ac:picMk id="24" creationId="{A82018EB-04B6-2627-046D-97F1DF2A5739}"/>
          </ac:picMkLst>
        </pc:picChg>
        <pc:picChg chg="mod">
          <ac:chgData name="Sharad Nathwani" userId="c6986d5758ebca25" providerId="LiveId" clId="{00E5C277-F2A9-49F7-B301-ED1DDA8D3551}" dt="2024-05-22T23:13:42.723" v="40" actId="165"/>
          <ac:picMkLst>
            <pc:docMk/>
            <pc:sldMk cId="1705918089" sldId="320"/>
            <ac:picMk id="25" creationId="{F0E17020-084C-DB1E-3E42-3E1E1AB73023}"/>
          </ac:picMkLst>
        </pc:picChg>
        <pc:picChg chg="mod">
          <ac:chgData name="Sharad Nathwani" userId="c6986d5758ebca25" providerId="LiveId" clId="{00E5C277-F2A9-49F7-B301-ED1DDA8D3551}" dt="2024-05-22T23:13:42.723" v="40" actId="165"/>
          <ac:picMkLst>
            <pc:docMk/>
            <pc:sldMk cId="1705918089" sldId="320"/>
            <ac:picMk id="27" creationId="{E9DD8462-F5BA-0054-A402-3B94F85D80F9}"/>
          </ac:picMkLst>
        </pc:picChg>
        <pc:picChg chg="mod">
          <ac:chgData name="Sharad Nathwani" userId="c6986d5758ebca25" providerId="LiveId" clId="{00E5C277-F2A9-49F7-B301-ED1DDA8D3551}" dt="2024-05-22T23:13:42.723" v="40" actId="165"/>
          <ac:picMkLst>
            <pc:docMk/>
            <pc:sldMk cId="1705918089" sldId="320"/>
            <ac:picMk id="28" creationId="{5A43DAA5-D2F5-CB0E-40FC-0E790D68BDE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87b68dfb7_0_28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87b68dfb7_0_28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5ab33521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5ab33521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55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463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08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549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5ab33521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5ab33521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3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071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5ab33521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5ab33521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259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115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5ab33521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5ab33521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159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228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350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8"/>
        <p:cNvGrpSpPr/>
        <p:nvPr/>
      </p:nvGrpSpPr>
      <p:grpSpPr>
        <a:xfrm>
          <a:off x="0" y="0"/>
          <a:ext cx="0" cy="0"/>
          <a:chOff x="0" y="0"/>
          <a:chExt cx="0" cy="0"/>
        </a:xfrm>
      </p:grpSpPr>
      <p:sp>
        <p:nvSpPr>
          <p:cNvPr id="2659" name="Google Shape;2659;g25ab33521c2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0" name="Google Shape;2660;g25ab33521c2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54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20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5ab33521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5ab33521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5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15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25ab33521c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25ab33521c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17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5ab33521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5ab33521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39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25ab33521c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25ab33521c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587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25ab33521c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25ab33521c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01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100" y="924350"/>
            <a:ext cx="4542300" cy="2224500"/>
          </a:xfrm>
          <a:prstGeom prst="rect">
            <a:avLst/>
          </a:prstGeom>
          <a:noFill/>
        </p:spPr>
        <p:txBody>
          <a:bodyPr spcFirstLastPara="1" wrap="square" lIns="91425" tIns="91425" rIns="91425" bIns="91425" anchor="t" anchorCtr="0">
            <a:noAutofit/>
          </a:bodyPr>
          <a:lstStyle>
            <a:lvl1pPr lvl="0" algn="l">
              <a:lnSpc>
                <a:spcPct val="9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20112" y="3243875"/>
            <a:ext cx="4542300" cy="365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cxnSp>
        <p:nvCxnSpPr>
          <p:cNvPr id="11" name="Google Shape;11;p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12" name="Google Shape;12;p2"/>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80"/>
        <p:cNvGrpSpPr/>
        <p:nvPr/>
      </p:nvGrpSpPr>
      <p:grpSpPr>
        <a:xfrm>
          <a:off x="0" y="0"/>
          <a:ext cx="0" cy="0"/>
          <a:chOff x="0" y="0"/>
          <a:chExt cx="0" cy="0"/>
        </a:xfrm>
      </p:grpSpPr>
      <p:sp>
        <p:nvSpPr>
          <p:cNvPr id="81" name="Google Shape;81;p15"/>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83" name="Google Shape;83;p15"/>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2"/>
        <p:cNvGrpSpPr/>
        <p:nvPr/>
      </p:nvGrpSpPr>
      <p:grpSpPr>
        <a:xfrm>
          <a:off x="0" y="0"/>
          <a:ext cx="0" cy="0"/>
          <a:chOff x="0" y="0"/>
          <a:chExt cx="0" cy="0"/>
        </a:xfrm>
      </p:grpSpPr>
      <p:sp>
        <p:nvSpPr>
          <p:cNvPr id="113" name="Google Shape;113;p20"/>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title"/>
          </p:nvPr>
        </p:nvSpPr>
        <p:spPr>
          <a:xfrm>
            <a:off x="1320850" y="942675"/>
            <a:ext cx="31227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20"/>
          <p:cNvSpPr txBox="1">
            <a:spLocks noGrp="1"/>
          </p:cNvSpPr>
          <p:nvPr>
            <p:ph type="subTitle" idx="1"/>
          </p:nvPr>
        </p:nvSpPr>
        <p:spPr>
          <a:xfrm>
            <a:off x="1320850" y="1439460"/>
            <a:ext cx="3122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0"/>
          <p:cNvSpPr txBox="1">
            <a:spLocks noGrp="1"/>
          </p:cNvSpPr>
          <p:nvPr>
            <p:ph type="title" idx="2"/>
          </p:nvPr>
        </p:nvSpPr>
        <p:spPr>
          <a:xfrm>
            <a:off x="4675591" y="942675"/>
            <a:ext cx="31230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20"/>
          <p:cNvSpPr txBox="1">
            <a:spLocks noGrp="1"/>
          </p:cNvSpPr>
          <p:nvPr>
            <p:ph type="subTitle" idx="3"/>
          </p:nvPr>
        </p:nvSpPr>
        <p:spPr>
          <a:xfrm>
            <a:off x="4675587" y="1439460"/>
            <a:ext cx="31230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20"/>
          <p:cNvSpPr txBox="1">
            <a:spLocks noGrp="1"/>
          </p:cNvSpPr>
          <p:nvPr>
            <p:ph type="title" idx="4"/>
          </p:nvPr>
        </p:nvSpPr>
        <p:spPr>
          <a:xfrm>
            <a:off x="1320850" y="2696507"/>
            <a:ext cx="31176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20"/>
          <p:cNvSpPr txBox="1">
            <a:spLocks noGrp="1"/>
          </p:cNvSpPr>
          <p:nvPr>
            <p:ph type="subTitle" idx="5"/>
          </p:nvPr>
        </p:nvSpPr>
        <p:spPr>
          <a:xfrm>
            <a:off x="1320850" y="3193286"/>
            <a:ext cx="3122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txBox="1">
            <a:spLocks noGrp="1"/>
          </p:cNvSpPr>
          <p:nvPr>
            <p:ph type="title" idx="6"/>
          </p:nvPr>
        </p:nvSpPr>
        <p:spPr>
          <a:xfrm>
            <a:off x="4675591" y="2696507"/>
            <a:ext cx="31230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20"/>
          <p:cNvSpPr txBox="1">
            <a:spLocks noGrp="1"/>
          </p:cNvSpPr>
          <p:nvPr>
            <p:ph type="subTitle" idx="7"/>
          </p:nvPr>
        </p:nvSpPr>
        <p:spPr>
          <a:xfrm>
            <a:off x="4675599" y="3193286"/>
            <a:ext cx="31230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0"/>
          <p:cNvSpPr txBox="1">
            <a:spLocks noGrp="1"/>
          </p:cNvSpPr>
          <p:nvPr>
            <p:ph type="title" idx="8"/>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23" name="Google Shape;123;p20"/>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4"/>
        <p:cNvGrpSpPr/>
        <p:nvPr/>
      </p:nvGrpSpPr>
      <p:grpSpPr>
        <a:xfrm>
          <a:off x="0" y="0"/>
          <a:ext cx="0" cy="0"/>
          <a:chOff x="0" y="0"/>
          <a:chExt cx="0" cy="0"/>
        </a:xfrm>
      </p:grpSpPr>
      <p:sp>
        <p:nvSpPr>
          <p:cNvPr id="125" name="Google Shape;125;p21"/>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a:spLocks noGrp="1"/>
          </p:cNvSpPr>
          <p:nvPr>
            <p:ph type="title"/>
          </p:nvPr>
        </p:nvSpPr>
        <p:spPr>
          <a:xfrm>
            <a:off x="1749407" y="103932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21"/>
          <p:cNvSpPr txBox="1">
            <a:spLocks noGrp="1"/>
          </p:cNvSpPr>
          <p:nvPr>
            <p:ph type="subTitle" idx="1"/>
          </p:nvPr>
        </p:nvSpPr>
        <p:spPr>
          <a:xfrm>
            <a:off x="1749407" y="1250844"/>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1"/>
          <p:cNvSpPr txBox="1">
            <a:spLocks noGrp="1"/>
          </p:cNvSpPr>
          <p:nvPr>
            <p:ph type="title" idx="2"/>
          </p:nvPr>
        </p:nvSpPr>
        <p:spPr>
          <a:xfrm>
            <a:off x="5580688" y="103932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1"/>
          <p:cNvSpPr txBox="1">
            <a:spLocks noGrp="1"/>
          </p:cNvSpPr>
          <p:nvPr>
            <p:ph type="subTitle" idx="3"/>
          </p:nvPr>
        </p:nvSpPr>
        <p:spPr>
          <a:xfrm>
            <a:off x="5580688" y="1250844"/>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21"/>
          <p:cNvSpPr txBox="1">
            <a:spLocks noGrp="1"/>
          </p:cNvSpPr>
          <p:nvPr>
            <p:ph type="title" idx="4"/>
          </p:nvPr>
        </p:nvSpPr>
        <p:spPr>
          <a:xfrm>
            <a:off x="1749407" y="221229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1"/>
          <p:cNvSpPr txBox="1">
            <a:spLocks noGrp="1"/>
          </p:cNvSpPr>
          <p:nvPr>
            <p:ph type="subTitle" idx="5"/>
          </p:nvPr>
        </p:nvSpPr>
        <p:spPr>
          <a:xfrm>
            <a:off x="1749407" y="242317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1"/>
          <p:cNvSpPr txBox="1">
            <a:spLocks noGrp="1"/>
          </p:cNvSpPr>
          <p:nvPr>
            <p:ph type="title" idx="6"/>
          </p:nvPr>
        </p:nvSpPr>
        <p:spPr>
          <a:xfrm>
            <a:off x="5580688" y="221229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1"/>
          <p:cNvSpPr txBox="1">
            <a:spLocks noGrp="1"/>
          </p:cNvSpPr>
          <p:nvPr>
            <p:ph type="subTitle" idx="7"/>
          </p:nvPr>
        </p:nvSpPr>
        <p:spPr>
          <a:xfrm>
            <a:off x="5580688" y="242317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1"/>
          <p:cNvSpPr txBox="1">
            <a:spLocks noGrp="1"/>
          </p:cNvSpPr>
          <p:nvPr>
            <p:ph type="title" idx="8"/>
          </p:nvPr>
        </p:nvSpPr>
        <p:spPr>
          <a:xfrm>
            <a:off x="5580688" y="3393712"/>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1"/>
          <p:cNvSpPr txBox="1">
            <a:spLocks noGrp="1"/>
          </p:cNvSpPr>
          <p:nvPr>
            <p:ph type="subTitle" idx="9"/>
          </p:nvPr>
        </p:nvSpPr>
        <p:spPr>
          <a:xfrm>
            <a:off x="5580688" y="360275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21"/>
          <p:cNvSpPr txBox="1">
            <a:spLocks noGrp="1"/>
          </p:cNvSpPr>
          <p:nvPr>
            <p:ph type="title" idx="13"/>
          </p:nvPr>
        </p:nvSpPr>
        <p:spPr>
          <a:xfrm>
            <a:off x="1749407" y="3393712"/>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21"/>
          <p:cNvSpPr txBox="1">
            <a:spLocks noGrp="1"/>
          </p:cNvSpPr>
          <p:nvPr>
            <p:ph type="subTitle" idx="14"/>
          </p:nvPr>
        </p:nvSpPr>
        <p:spPr>
          <a:xfrm>
            <a:off x="1749407" y="360275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1"/>
          <p:cNvSpPr txBox="1">
            <a:spLocks noGrp="1"/>
          </p:cNvSpPr>
          <p:nvPr>
            <p:ph type="title" idx="15"/>
          </p:nvPr>
        </p:nvSpPr>
        <p:spPr>
          <a:xfrm>
            <a:off x="720000" y="365760"/>
            <a:ext cx="77040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9" name="Google Shape;139;p21"/>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5"/>
        <p:cNvGrpSpPr/>
        <p:nvPr/>
      </p:nvGrpSpPr>
      <p:grpSpPr>
        <a:xfrm>
          <a:off x="0" y="0"/>
          <a:ext cx="0" cy="0"/>
          <a:chOff x="0" y="0"/>
          <a:chExt cx="0" cy="0"/>
        </a:xfrm>
      </p:grpSpPr>
      <p:sp>
        <p:nvSpPr>
          <p:cNvPr id="156" name="Google Shape;156;p24"/>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24"/>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8"/>
        <p:cNvGrpSpPr/>
        <p:nvPr/>
      </p:nvGrpSpPr>
      <p:grpSpPr>
        <a:xfrm>
          <a:off x="0" y="0"/>
          <a:ext cx="0" cy="0"/>
          <a:chOff x="0" y="0"/>
          <a:chExt cx="0" cy="0"/>
        </a:xfrm>
      </p:grpSpPr>
      <p:sp>
        <p:nvSpPr>
          <p:cNvPr id="159" name="Google Shape;159;p25"/>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flipH="1">
            <a:off x="3124525" y="2150900"/>
            <a:ext cx="5518500" cy="15381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b="1"/>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title" idx="2" hasCustomPrompt="1"/>
          </p:nvPr>
        </p:nvSpPr>
        <p:spPr>
          <a:xfrm flipH="1">
            <a:off x="5335075" y="1171149"/>
            <a:ext cx="1097400" cy="731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flipH="1">
            <a:off x="3126325" y="3789650"/>
            <a:ext cx="55149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cxnSp>
        <p:nvCxnSpPr>
          <p:cNvPr id="18" name="Google Shape;18;p3"/>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cxnSp>
        <p:nvCxnSpPr>
          <p:cNvPr id="34" name="Google Shape;34;p6"/>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35" name="Google Shape;35;p6"/>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38" name="Google Shape;38;p7"/>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body" idx="1"/>
          </p:nvPr>
        </p:nvSpPr>
        <p:spPr>
          <a:xfrm flipH="1">
            <a:off x="3850325" y="1830263"/>
            <a:ext cx="4707300" cy="18255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a:lvl1pPr>
            <a:lvl2pPr marL="914400" lvl="1" indent="-330200" rtl="0">
              <a:lnSpc>
                <a:spcPct val="100000"/>
              </a:lnSpc>
              <a:spcBef>
                <a:spcPts val="0"/>
              </a:spcBef>
              <a:spcAft>
                <a:spcPts val="0"/>
              </a:spcAft>
              <a:buSzPts val="1600"/>
              <a:buFont typeface="Nunito Light"/>
              <a:buAutoNum type="alphaLcPeriod"/>
              <a:defRPr/>
            </a:lvl2pPr>
            <a:lvl3pPr marL="1371600" lvl="2" indent="-323850" rtl="0">
              <a:lnSpc>
                <a:spcPct val="100000"/>
              </a:lnSpc>
              <a:spcBef>
                <a:spcPts val="1600"/>
              </a:spcBef>
              <a:spcAft>
                <a:spcPts val="0"/>
              </a:spcAft>
              <a:buSzPts val="1500"/>
              <a:buFont typeface="Nunito Light"/>
              <a:buAutoNum type="romanLcPeriod"/>
              <a:defRPr/>
            </a:lvl3pPr>
            <a:lvl4pPr marL="1828800" lvl="3" indent="-323850" rtl="0">
              <a:lnSpc>
                <a:spcPct val="100000"/>
              </a:lnSpc>
              <a:spcBef>
                <a:spcPts val="1600"/>
              </a:spcBef>
              <a:spcAft>
                <a:spcPts val="0"/>
              </a:spcAft>
              <a:buSzPts val="1500"/>
              <a:buFont typeface="Nunito Light"/>
              <a:buAutoNum type="arabicPeriod"/>
              <a:defRPr/>
            </a:lvl4pPr>
            <a:lvl5pPr marL="2286000" lvl="4" indent="-304800" rtl="0">
              <a:lnSpc>
                <a:spcPct val="100000"/>
              </a:lnSpc>
              <a:spcBef>
                <a:spcPts val="1600"/>
              </a:spcBef>
              <a:spcAft>
                <a:spcPts val="0"/>
              </a:spcAft>
              <a:buSzPts val="1200"/>
              <a:buFont typeface="Nunito Light"/>
              <a:buAutoNum type="alphaLcPeriod"/>
              <a:defRPr/>
            </a:lvl5pPr>
            <a:lvl6pPr marL="2743200" lvl="5" indent="-304800" rtl="0">
              <a:lnSpc>
                <a:spcPct val="100000"/>
              </a:lnSpc>
              <a:spcBef>
                <a:spcPts val="1600"/>
              </a:spcBef>
              <a:spcAft>
                <a:spcPts val="0"/>
              </a:spcAft>
              <a:buSzPts val="1200"/>
              <a:buFont typeface="Nunito Light"/>
              <a:buAutoNum type="romanLcPeriod"/>
              <a:defRPr/>
            </a:lvl6pPr>
            <a:lvl7pPr marL="3200400" lvl="6" indent="-311150" rtl="0">
              <a:lnSpc>
                <a:spcPct val="100000"/>
              </a:lnSpc>
              <a:spcBef>
                <a:spcPts val="1600"/>
              </a:spcBef>
              <a:spcAft>
                <a:spcPts val="0"/>
              </a:spcAft>
              <a:buSzPts val="1300"/>
              <a:buFont typeface="Nunito Light"/>
              <a:buAutoNum type="arabicPeriod"/>
              <a:defRPr/>
            </a:lvl7pPr>
            <a:lvl8pPr marL="3657600" lvl="7" indent="-311150" rtl="0">
              <a:lnSpc>
                <a:spcPct val="100000"/>
              </a:lnSpc>
              <a:spcBef>
                <a:spcPts val="1600"/>
              </a:spcBef>
              <a:spcAft>
                <a:spcPts val="0"/>
              </a:spcAft>
              <a:buSzPts val="1300"/>
              <a:buFont typeface="Nunito Light"/>
              <a:buAutoNum type="alphaLcPeriod"/>
              <a:defRPr/>
            </a:lvl8pPr>
            <a:lvl9pPr marL="4114800" lvl="8" indent="-304800" rtl="0">
              <a:lnSpc>
                <a:spcPct val="100000"/>
              </a:lnSpc>
              <a:spcBef>
                <a:spcPts val="1600"/>
              </a:spcBef>
              <a:spcAft>
                <a:spcPts val="1600"/>
              </a:spcAft>
              <a:buSzPts val="1200"/>
              <a:buFont typeface="Nunito Light"/>
              <a:buAutoNum type="romanLcPeriod"/>
              <a:defRPr/>
            </a:lvl9pPr>
          </a:lstStyle>
          <a:p>
            <a:endParaRPr/>
          </a:p>
        </p:txBody>
      </p:sp>
      <p:sp>
        <p:nvSpPr>
          <p:cNvPr id="40" name="Google Shape;40;p7"/>
          <p:cNvSpPr txBox="1">
            <a:spLocks noGrp="1"/>
          </p:cNvSpPr>
          <p:nvPr>
            <p:ph type="title"/>
          </p:nvPr>
        </p:nvSpPr>
        <p:spPr>
          <a:xfrm flipH="1">
            <a:off x="3834033" y="725737"/>
            <a:ext cx="4707300" cy="914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 name="Google Shape;41;p7"/>
          <p:cNvSpPr>
            <a:spLocks noGrp="1"/>
          </p:cNvSpPr>
          <p:nvPr>
            <p:ph type="pic" idx="2"/>
          </p:nvPr>
        </p:nvSpPr>
        <p:spPr>
          <a:xfrm>
            <a:off x="713225" y="541775"/>
            <a:ext cx="2843700" cy="37857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cxnSp>
        <p:nvCxnSpPr>
          <p:cNvPr id="43" name="Google Shape;43;p8"/>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44" name="Google Shape;44;p8"/>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280250" y="1482300"/>
            <a:ext cx="6583500" cy="217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cxnSp>
        <p:nvCxnSpPr>
          <p:cNvPr id="47" name="Google Shape;47;p9"/>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48" name="Google Shape;48;p9"/>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1119450" y="1702500"/>
            <a:ext cx="69051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9"/>
          <p:cNvSpPr txBox="1">
            <a:spLocks noGrp="1"/>
          </p:cNvSpPr>
          <p:nvPr>
            <p:ph type="subTitle" idx="1"/>
          </p:nvPr>
        </p:nvSpPr>
        <p:spPr>
          <a:xfrm>
            <a:off x="1119450" y="2526598"/>
            <a:ext cx="6905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0" y="0"/>
            <a:ext cx="9144000" cy="5143500"/>
          </a:xfrm>
          <a:prstGeom prst="rect">
            <a:avLst/>
          </a:prstGeom>
          <a:noFill/>
          <a:ln>
            <a:noFill/>
          </a:ln>
        </p:spPr>
      </p:sp>
      <p:sp>
        <p:nvSpPr>
          <p:cNvPr id="53" name="Google Shape;53;p10"/>
          <p:cNvSpPr txBox="1">
            <a:spLocks noGrp="1"/>
          </p:cNvSpPr>
          <p:nvPr>
            <p:ph type="title"/>
          </p:nvPr>
        </p:nvSpPr>
        <p:spPr>
          <a:xfrm>
            <a:off x="4237400" y="3592925"/>
            <a:ext cx="4193400" cy="10065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0"/>
        <p:cNvGrpSpPr/>
        <p:nvPr/>
      </p:nvGrpSpPr>
      <p:grpSpPr>
        <a:xfrm>
          <a:off x="0" y="0"/>
          <a:ext cx="0" cy="0"/>
          <a:chOff x="0" y="0"/>
          <a:chExt cx="0" cy="0"/>
        </a:xfrm>
      </p:grpSpPr>
      <p:sp>
        <p:nvSpPr>
          <p:cNvPr id="61" name="Google Shape;61;p13"/>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a:spLocks noGrp="1"/>
          </p:cNvSpPr>
          <p:nvPr>
            <p:ph type="title"/>
          </p:nvPr>
        </p:nvSpPr>
        <p:spPr>
          <a:xfrm>
            <a:off x="1670717" y="1276638"/>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 name="Google Shape;63;p13"/>
          <p:cNvSpPr txBox="1">
            <a:spLocks noGrp="1"/>
          </p:cNvSpPr>
          <p:nvPr>
            <p:ph type="title" idx="2"/>
          </p:nvPr>
        </p:nvSpPr>
        <p:spPr>
          <a:xfrm flipH="1">
            <a:off x="5435185" y="1276638"/>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title" idx="3" hasCustomPrompt="1"/>
          </p:nvPr>
        </p:nvSpPr>
        <p:spPr>
          <a:xfrm>
            <a:off x="842915" y="1413888"/>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4" hasCustomPrompt="1"/>
          </p:nvPr>
        </p:nvSpPr>
        <p:spPr>
          <a:xfrm flipH="1">
            <a:off x="4597048" y="1413888"/>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5"/>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7" name="Google Shape;67;p13"/>
          <p:cNvSpPr txBox="1">
            <a:spLocks noGrp="1"/>
          </p:cNvSpPr>
          <p:nvPr>
            <p:ph type="title" idx="6"/>
          </p:nvPr>
        </p:nvSpPr>
        <p:spPr>
          <a:xfrm>
            <a:off x="1670717" y="2267238"/>
            <a:ext cx="2865900" cy="640200"/>
          </a:xfrm>
          <a:prstGeom prst="rect">
            <a:avLst/>
          </a:prstGeom>
        </p:spPr>
        <p:txBody>
          <a:bodyPr spcFirstLastPara="1" wrap="square" lIns="91425" tIns="91425" rIns="91425" bIns="91425" anchor="b" anchorCtr="0">
            <a:noAutofit/>
          </a:bodyPr>
          <a:lstStyle>
            <a:lvl1pPr lvl="0" algn="l" rtl="0">
              <a:lnSpc>
                <a:spcPct val="115000"/>
              </a:lnSpc>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 name="Google Shape;68;p13"/>
          <p:cNvSpPr txBox="1">
            <a:spLocks noGrp="1"/>
          </p:cNvSpPr>
          <p:nvPr>
            <p:ph type="title" idx="7"/>
          </p:nvPr>
        </p:nvSpPr>
        <p:spPr>
          <a:xfrm flipH="1">
            <a:off x="5435185" y="3262363"/>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 name="Google Shape;69;p13"/>
          <p:cNvSpPr txBox="1">
            <a:spLocks noGrp="1"/>
          </p:cNvSpPr>
          <p:nvPr>
            <p:ph type="title" idx="8" hasCustomPrompt="1"/>
          </p:nvPr>
        </p:nvSpPr>
        <p:spPr>
          <a:xfrm>
            <a:off x="842915" y="3399613"/>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9" hasCustomPrompt="1"/>
          </p:nvPr>
        </p:nvSpPr>
        <p:spPr>
          <a:xfrm flipH="1">
            <a:off x="4597048" y="3399613"/>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13"/>
          </p:nvPr>
        </p:nvSpPr>
        <p:spPr>
          <a:xfrm>
            <a:off x="1670717" y="3262363"/>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3"/>
          <p:cNvSpPr txBox="1">
            <a:spLocks noGrp="1"/>
          </p:cNvSpPr>
          <p:nvPr>
            <p:ph type="title" idx="14"/>
          </p:nvPr>
        </p:nvSpPr>
        <p:spPr>
          <a:xfrm flipH="1">
            <a:off x="5435185" y="2267238"/>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 name="Google Shape;73;p13"/>
          <p:cNvSpPr txBox="1">
            <a:spLocks noGrp="1"/>
          </p:cNvSpPr>
          <p:nvPr>
            <p:ph type="title" idx="15" hasCustomPrompt="1"/>
          </p:nvPr>
        </p:nvSpPr>
        <p:spPr>
          <a:xfrm>
            <a:off x="842915" y="2404488"/>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16" hasCustomPrompt="1"/>
          </p:nvPr>
        </p:nvSpPr>
        <p:spPr>
          <a:xfrm flipH="1">
            <a:off x="4597048" y="2404488"/>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cxnSp>
        <p:nvCxnSpPr>
          <p:cNvPr id="75" name="Google Shape;75;p13"/>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2pPr>
            <a:lvl3pPr lvl="2"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3pPr>
            <a:lvl4pPr lvl="3"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4pPr>
            <a:lvl5pPr lvl="4"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5pPr>
            <a:lvl6pPr lvl="5"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6pPr>
            <a:lvl7pPr lvl="6"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7pPr>
            <a:lvl8pPr lvl="7"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8pPr>
            <a:lvl9pPr lvl="8"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1pPr>
            <a:lvl2pPr marL="914400" lvl="1"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2pPr>
            <a:lvl3pPr marL="1371600" lvl="2"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3pPr>
            <a:lvl4pPr marL="1828800" lvl="3"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4pPr>
            <a:lvl5pPr marL="2286000" lvl="4"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5pPr>
            <a:lvl6pPr marL="2743200" lvl="5"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6pPr>
            <a:lvl7pPr marL="3200400" lvl="6"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7pPr>
            <a:lvl8pPr marL="3657600" lvl="7"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8pPr>
            <a:lvl9pPr marL="4114800" lvl="8"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1" r:id="rId10"/>
    <p:sldLayoutId id="2147483666" r:id="rId11"/>
    <p:sldLayoutId id="2147483667"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ctrTitle"/>
          </p:nvPr>
        </p:nvSpPr>
        <p:spPr>
          <a:xfrm>
            <a:off x="200589" y="1533061"/>
            <a:ext cx="5007650" cy="15486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4800" dirty="0"/>
              <a:t>Human Resource Analytics</a:t>
            </a:r>
            <a:endParaRPr dirty="0"/>
          </a:p>
        </p:txBody>
      </p:sp>
      <p:grpSp>
        <p:nvGrpSpPr>
          <p:cNvPr id="172" name="Google Shape;172;p29"/>
          <p:cNvGrpSpPr/>
          <p:nvPr/>
        </p:nvGrpSpPr>
        <p:grpSpPr>
          <a:xfrm>
            <a:off x="5222595" y="1215692"/>
            <a:ext cx="3506087" cy="3449633"/>
            <a:chOff x="5222595" y="1215692"/>
            <a:chExt cx="3506087" cy="3449633"/>
          </a:xfrm>
        </p:grpSpPr>
        <p:grpSp>
          <p:nvGrpSpPr>
            <p:cNvPr id="173" name="Google Shape;173;p29"/>
            <p:cNvGrpSpPr/>
            <p:nvPr/>
          </p:nvGrpSpPr>
          <p:grpSpPr>
            <a:xfrm>
              <a:off x="5222595" y="3181681"/>
              <a:ext cx="696403" cy="1388169"/>
              <a:chOff x="5465375" y="-1366875"/>
              <a:chExt cx="495625" cy="987950"/>
            </a:xfrm>
          </p:grpSpPr>
          <p:sp>
            <p:nvSpPr>
              <p:cNvPr id="174" name="Google Shape;174;p29"/>
              <p:cNvSpPr/>
              <p:nvPr/>
            </p:nvSpPr>
            <p:spPr>
              <a:xfrm>
                <a:off x="5465375" y="-946500"/>
                <a:ext cx="264750" cy="565225"/>
              </a:xfrm>
              <a:custGeom>
                <a:avLst/>
                <a:gdLst/>
                <a:ahLst/>
                <a:cxnLst/>
                <a:rect l="l" t="t" r="r" b="b"/>
                <a:pathLst>
                  <a:path w="10590" h="22609" extrusionOk="0">
                    <a:moveTo>
                      <a:pt x="0" y="0"/>
                    </a:moveTo>
                    <a:lnTo>
                      <a:pt x="0" y="358"/>
                    </a:lnTo>
                    <a:lnTo>
                      <a:pt x="0" y="715"/>
                    </a:lnTo>
                    <a:lnTo>
                      <a:pt x="0" y="1072"/>
                    </a:lnTo>
                    <a:lnTo>
                      <a:pt x="38" y="1430"/>
                    </a:lnTo>
                    <a:lnTo>
                      <a:pt x="75" y="1787"/>
                    </a:lnTo>
                    <a:lnTo>
                      <a:pt x="113" y="2145"/>
                    </a:lnTo>
                    <a:lnTo>
                      <a:pt x="169" y="2502"/>
                    </a:lnTo>
                    <a:lnTo>
                      <a:pt x="245" y="2841"/>
                    </a:lnTo>
                    <a:lnTo>
                      <a:pt x="339" y="3198"/>
                    </a:lnTo>
                    <a:lnTo>
                      <a:pt x="433" y="3536"/>
                    </a:lnTo>
                    <a:lnTo>
                      <a:pt x="546" y="3875"/>
                    </a:lnTo>
                    <a:lnTo>
                      <a:pt x="658" y="4214"/>
                    </a:lnTo>
                    <a:lnTo>
                      <a:pt x="790" y="4552"/>
                    </a:lnTo>
                    <a:lnTo>
                      <a:pt x="922" y="4891"/>
                    </a:lnTo>
                    <a:lnTo>
                      <a:pt x="1091" y="5210"/>
                    </a:lnTo>
                    <a:lnTo>
                      <a:pt x="1242" y="5530"/>
                    </a:lnTo>
                    <a:lnTo>
                      <a:pt x="1524" y="6038"/>
                    </a:lnTo>
                    <a:lnTo>
                      <a:pt x="1806" y="6546"/>
                    </a:lnTo>
                    <a:lnTo>
                      <a:pt x="1919" y="6809"/>
                    </a:lnTo>
                    <a:lnTo>
                      <a:pt x="2031" y="7073"/>
                    </a:lnTo>
                    <a:lnTo>
                      <a:pt x="2107" y="7355"/>
                    </a:lnTo>
                    <a:lnTo>
                      <a:pt x="2182" y="7637"/>
                    </a:lnTo>
                    <a:lnTo>
                      <a:pt x="2201" y="7863"/>
                    </a:lnTo>
                    <a:lnTo>
                      <a:pt x="2220" y="8107"/>
                    </a:lnTo>
                    <a:lnTo>
                      <a:pt x="2201" y="8333"/>
                    </a:lnTo>
                    <a:lnTo>
                      <a:pt x="2182" y="8558"/>
                    </a:lnTo>
                    <a:lnTo>
                      <a:pt x="2126" y="9029"/>
                    </a:lnTo>
                    <a:lnTo>
                      <a:pt x="2050" y="9499"/>
                    </a:lnTo>
                    <a:lnTo>
                      <a:pt x="1975" y="9969"/>
                    </a:lnTo>
                    <a:lnTo>
                      <a:pt x="1919" y="10439"/>
                    </a:lnTo>
                    <a:lnTo>
                      <a:pt x="1919" y="10665"/>
                    </a:lnTo>
                    <a:lnTo>
                      <a:pt x="1937" y="10891"/>
                    </a:lnTo>
                    <a:lnTo>
                      <a:pt x="1956" y="11116"/>
                    </a:lnTo>
                    <a:lnTo>
                      <a:pt x="2013" y="11342"/>
                    </a:lnTo>
                    <a:lnTo>
                      <a:pt x="2088" y="11605"/>
                    </a:lnTo>
                    <a:lnTo>
                      <a:pt x="2182" y="11850"/>
                    </a:lnTo>
                    <a:lnTo>
                      <a:pt x="2314" y="12095"/>
                    </a:lnTo>
                    <a:lnTo>
                      <a:pt x="2445" y="12320"/>
                    </a:lnTo>
                    <a:lnTo>
                      <a:pt x="2765" y="12772"/>
                    </a:lnTo>
                    <a:lnTo>
                      <a:pt x="3104" y="13204"/>
                    </a:lnTo>
                    <a:lnTo>
                      <a:pt x="3423" y="13637"/>
                    </a:lnTo>
                    <a:lnTo>
                      <a:pt x="3574" y="13863"/>
                    </a:lnTo>
                    <a:lnTo>
                      <a:pt x="3705" y="14088"/>
                    </a:lnTo>
                    <a:lnTo>
                      <a:pt x="3818" y="14333"/>
                    </a:lnTo>
                    <a:lnTo>
                      <a:pt x="3912" y="14577"/>
                    </a:lnTo>
                    <a:lnTo>
                      <a:pt x="3969" y="14822"/>
                    </a:lnTo>
                    <a:lnTo>
                      <a:pt x="4006" y="15085"/>
                    </a:lnTo>
                    <a:lnTo>
                      <a:pt x="4006" y="15311"/>
                    </a:lnTo>
                    <a:lnTo>
                      <a:pt x="3988" y="15537"/>
                    </a:lnTo>
                    <a:lnTo>
                      <a:pt x="3931" y="15743"/>
                    </a:lnTo>
                    <a:lnTo>
                      <a:pt x="3875" y="15969"/>
                    </a:lnTo>
                    <a:lnTo>
                      <a:pt x="3724" y="16402"/>
                    </a:lnTo>
                    <a:lnTo>
                      <a:pt x="3555" y="16816"/>
                    </a:lnTo>
                    <a:lnTo>
                      <a:pt x="3367" y="17248"/>
                    </a:lnTo>
                    <a:lnTo>
                      <a:pt x="3216" y="17681"/>
                    </a:lnTo>
                    <a:lnTo>
                      <a:pt x="3160" y="17888"/>
                    </a:lnTo>
                    <a:lnTo>
                      <a:pt x="3122" y="18113"/>
                    </a:lnTo>
                    <a:lnTo>
                      <a:pt x="3104" y="18339"/>
                    </a:lnTo>
                    <a:lnTo>
                      <a:pt x="3104" y="18546"/>
                    </a:lnTo>
                    <a:lnTo>
                      <a:pt x="3141" y="18753"/>
                    </a:lnTo>
                    <a:lnTo>
                      <a:pt x="3179" y="18941"/>
                    </a:lnTo>
                    <a:lnTo>
                      <a:pt x="3235" y="19129"/>
                    </a:lnTo>
                    <a:lnTo>
                      <a:pt x="3292" y="19298"/>
                    </a:lnTo>
                    <a:lnTo>
                      <a:pt x="3367" y="19486"/>
                    </a:lnTo>
                    <a:lnTo>
                      <a:pt x="3461" y="19656"/>
                    </a:lnTo>
                    <a:lnTo>
                      <a:pt x="3555" y="19825"/>
                    </a:lnTo>
                    <a:lnTo>
                      <a:pt x="3649" y="19975"/>
                    </a:lnTo>
                    <a:lnTo>
                      <a:pt x="3837" y="20276"/>
                    </a:lnTo>
                    <a:lnTo>
                      <a:pt x="4025" y="20540"/>
                    </a:lnTo>
                    <a:lnTo>
                      <a:pt x="4232" y="20803"/>
                    </a:lnTo>
                    <a:lnTo>
                      <a:pt x="4439" y="21048"/>
                    </a:lnTo>
                    <a:lnTo>
                      <a:pt x="4665" y="21273"/>
                    </a:lnTo>
                    <a:lnTo>
                      <a:pt x="4909" y="21480"/>
                    </a:lnTo>
                    <a:lnTo>
                      <a:pt x="5154" y="21687"/>
                    </a:lnTo>
                    <a:lnTo>
                      <a:pt x="5436" y="21856"/>
                    </a:lnTo>
                    <a:lnTo>
                      <a:pt x="5699" y="22026"/>
                    </a:lnTo>
                    <a:lnTo>
                      <a:pt x="6000" y="22157"/>
                    </a:lnTo>
                    <a:lnTo>
                      <a:pt x="6301" y="22289"/>
                    </a:lnTo>
                    <a:lnTo>
                      <a:pt x="6621" y="22383"/>
                    </a:lnTo>
                    <a:lnTo>
                      <a:pt x="6959" y="22458"/>
                    </a:lnTo>
                    <a:lnTo>
                      <a:pt x="7298" y="22515"/>
                    </a:lnTo>
                    <a:lnTo>
                      <a:pt x="7674" y="22533"/>
                    </a:lnTo>
                    <a:lnTo>
                      <a:pt x="8050" y="22533"/>
                    </a:lnTo>
                    <a:lnTo>
                      <a:pt x="10590" y="22609"/>
                    </a:lnTo>
                    <a:lnTo>
                      <a:pt x="8821" y="16740"/>
                    </a:lnTo>
                    <a:lnTo>
                      <a:pt x="8840" y="16590"/>
                    </a:lnTo>
                    <a:lnTo>
                      <a:pt x="8859" y="16421"/>
                    </a:lnTo>
                    <a:lnTo>
                      <a:pt x="8859" y="16270"/>
                    </a:lnTo>
                    <a:lnTo>
                      <a:pt x="8840" y="16120"/>
                    </a:lnTo>
                    <a:lnTo>
                      <a:pt x="8803" y="15969"/>
                    </a:lnTo>
                    <a:lnTo>
                      <a:pt x="8765" y="15819"/>
                    </a:lnTo>
                    <a:lnTo>
                      <a:pt x="8652" y="15518"/>
                    </a:lnTo>
                    <a:lnTo>
                      <a:pt x="8483" y="15236"/>
                    </a:lnTo>
                    <a:lnTo>
                      <a:pt x="8295" y="14953"/>
                    </a:lnTo>
                    <a:lnTo>
                      <a:pt x="8088" y="14709"/>
                    </a:lnTo>
                    <a:lnTo>
                      <a:pt x="7862" y="14464"/>
                    </a:lnTo>
                    <a:lnTo>
                      <a:pt x="7373" y="14013"/>
                    </a:lnTo>
                    <a:lnTo>
                      <a:pt x="7147" y="13806"/>
                    </a:lnTo>
                    <a:lnTo>
                      <a:pt x="6903" y="13562"/>
                    </a:lnTo>
                    <a:lnTo>
                      <a:pt x="6696" y="13336"/>
                    </a:lnTo>
                    <a:lnTo>
                      <a:pt x="6489" y="13073"/>
                    </a:lnTo>
                    <a:lnTo>
                      <a:pt x="6320" y="12809"/>
                    </a:lnTo>
                    <a:lnTo>
                      <a:pt x="6169" y="12527"/>
                    </a:lnTo>
                    <a:lnTo>
                      <a:pt x="6094" y="12283"/>
                    </a:lnTo>
                    <a:lnTo>
                      <a:pt x="6038" y="12019"/>
                    </a:lnTo>
                    <a:lnTo>
                      <a:pt x="6000" y="11756"/>
                    </a:lnTo>
                    <a:lnTo>
                      <a:pt x="5963" y="11493"/>
                    </a:lnTo>
                    <a:lnTo>
                      <a:pt x="5944" y="10947"/>
                    </a:lnTo>
                    <a:lnTo>
                      <a:pt x="5944" y="10421"/>
                    </a:lnTo>
                    <a:lnTo>
                      <a:pt x="5925" y="9875"/>
                    </a:lnTo>
                    <a:lnTo>
                      <a:pt x="5906" y="9631"/>
                    </a:lnTo>
                    <a:lnTo>
                      <a:pt x="5868" y="9367"/>
                    </a:lnTo>
                    <a:lnTo>
                      <a:pt x="5793" y="9123"/>
                    </a:lnTo>
                    <a:lnTo>
                      <a:pt x="5718" y="8897"/>
                    </a:lnTo>
                    <a:lnTo>
                      <a:pt x="5605" y="8671"/>
                    </a:lnTo>
                    <a:lnTo>
                      <a:pt x="5455" y="8464"/>
                    </a:lnTo>
                    <a:lnTo>
                      <a:pt x="5342" y="8352"/>
                    </a:lnTo>
                    <a:lnTo>
                      <a:pt x="5229" y="8239"/>
                    </a:lnTo>
                    <a:lnTo>
                      <a:pt x="5003" y="8051"/>
                    </a:lnTo>
                    <a:lnTo>
                      <a:pt x="4740" y="7881"/>
                    </a:lnTo>
                    <a:lnTo>
                      <a:pt x="4477" y="7712"/>
                    </a:lnTo>
                    <a:lnTo>
                      <a:pt x="4194" y="7562"/>
                    </a:lnTo>
                    <a:lnTo>
                      <a:pt x="3950" y="7373"/>
                    </a:lnTo>
                    <a:lnTo>
                      <a:pt x="3724" y="7167"/>
                    </a:lnTo>
                    <a:lnTo>
                      <a:pt x="3630" y="7054"/>
                    </a:lnTo>
                    <a:lnTo>
                      <a:pt x="3536" y="6941"/>
                    </a:lnTo>
                    <a:lnTo>
                      <a:pt x="3386" y="6659"/>
                    </a:lnTo>
                    <a:lnTo>
                      <a:pt x="3254" y="6358"/>
                    </a:lnTo>
                    <a:lnTo>
                      <a:pt x="3179" y="6038"/>
                    </a:lnTo>
                    <a:lnTo>
                      <a:pt x="3104" y="5718"/>
                    </a:lnTo>
                    <a:lnTo>
                      <a:pt x="3010" y="5323"/>
                    </a:lnTo>
                    <a:lnTo>
                      <a:pt x="2897" y="4928"/>
                    </a:lnTo>
                    <a:lnTo>
                      <a:pt x="2765" y="4533"/>
                    </a:lnTo>
                    <a:lnTo>
                      <a:pt x="2633" y="4138"/>
                    </a:lnTo>
                    <a:lnTo>
                      <a:pt x="2464" y="3762"/>
                    </a:lnTo>
                    <a:lnTo>
                      <a:pt x="2314" y="3386"/>
                    </a:lnTo>
                    <a:lnTo>
                      <a:pt x="2126" y="3010"/>
                    </a:lnTo>
                    <a:lnTo>
                      <a:pt x="1937" y="2652"/>
                    </a:lnTo>
                    <a:lnTo>
                      <a:pt x="1731" y="2295"/>
                    </a:lnTo>
                    <a:lnTo>
                      <a:pt x="1524" y="1938"/>
                    </a:lnTo>
                    <a:lnTo>
                      <a:pt x="1298" y="1599"/>
                    </a:lnTo>
                    <a:lnTo>
                      <a:pt x="1053" y="1261"/>
                    </a:lnTo>
                    <a:lnTo>
                      <a:pt x="809" y="941"/>
                    </a:lnTo>
                    <a:lnTo>
                      <a:pt x="546" y="621"/>
                    </a:lnTo>
                    <a:lnTo>
                      <a:pt x="282" y="30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5710350" y="-1167975"/>
                <a:ext cx="250650" cy="789050"/>
              </a:xfrm>
              <a:custGeom>
                <a:avLst/>
                <a:gdLst/>
                <a:ahLst/>
                <a:cxnLst/>
                <a:rect l="l" t="t" r="r" b="b"/>
                <a:pathLst>
                  <a:path w="10026" h="31562" extrusionOk="0">
                    <a:moveTo>
                      <a:pt x="9668" y="0"/>
                    </a:moveTo>
                    <a:lnTo>
                      <a:pt x="9574" y="57"/>
                    </a:lnTo>
                    <a:lnTo>
                      <a:pt x="9367" y="170"/>
                    </a:lnTo>
                    <a:lnTo>
                      <a:pt x="9179" y="283"/>
                    </a:lnTo>
                    <a:lnTo>
                      <a:pt x="9010" y="414"/>
                    </a:lnTo>
                    <a:lnTo>
                      <a:pt x="8822" y="565"/>
                    </a:lnTo>
                    <a:lnTo>
                      <a:pt x="8671" y="715"/>
                    </a:lnTo>
                    <a:lnTo>
                      <a:pt x="8502" y="866"/>
                    </a:lnTo>
                    <a:lnTo>
                      <a:pt x="8352" y="1035"/>
                    </a:lnTo>
                    <a:lnTo>
                      <a:pt x="8220" y="1223"/>
                    </a:lnTo>
                    <a:lnTo>
                      <a:pt x="7975" y="1580"/>
                    </a:lnTo>
                    <a:lnTo>
                      <a:pt x="7750" y="1975"/>
                    </a:lnTo>
                    <a:lnTo>
                      <a:pt x="7562" y="2370"/>
                    </a:lnTo>
                    <a:lnTo>
                      <a:pt x="7392" y="2784"/>
                    </a:lnTo>
                    <a:lnTo>
                      <a:pt x="7242" y="3198"/>
                    </a:lnTo>
                    <a:lnTo>
                      <a:pt x="7110" y="3612"/>
                    </a:lnTo>
                    <a:lnTo>
                      <a:pt x="7016" y="4025"/>
                    </a:lnTo>
                    <a:lnTo>
                      <a:pt x="6922" y="4439"/>
                    </a:lnTo>
                    <a:lnTo>
                      <a:pt x="6772" y="5286"/>
                    </a:lnTo>
                    <a:lnTo>
                      <a:pt x="6621" y="6113"/>
                    </a:lnTo>
                    <a:lnTo>
                      <a:pt x="6433" y="6922"/>
                    </a:lnTo>
                    <a:lnTo>
                      <a:pt x="6339" y="7336"/>
                    </a:lnTo>
                    <a:lnTo>
                      <a:pt x="6226" y="7731"/>
                    </a:lnTo>
                    <a:lnTo>
                      <a:pt x="6095" y="8107"/>
                    </a:lnTo>
                    <a:lnTo>
                      <a:pt x="5944" y="8483"/>
                    </a:lnTo>
                    <a:lnTo>
                      <a:pt x="5775" y="8841"/>
                    </a:lnTo>
                    <a:lnTo>
                      <a:pt x="5587" y="9198"/>
                    </a:lnTo>
                    <a:lnTo>
                      <a:pt x="5361" y="9537"/>
                    </a:lnTo>
                    <a:lnTo>
                      <a:pt x="5135" y="9856"/>
                    </a:lnTo>
                    <a:lnTo>
                      <a:pt x="4910" y="10176"/>
                    </a:lnTo>
                    <a:lnTo>
                      <a:pt x="4684" y="10515"/>
                    </a:lnTo>
                    <a:lnTo>
                      <a:pt x="4458" y="10834"/>
                    </a:lnTo>
                    <a:lnTo>
                      <a:pt x="4289" y="11192"/>
                    </a:lnTo>
                    <a:lnTo>
                      <a:pt x="4157" y="11568"/>
                    </a:lnTo>
                    <a:lnTo>
                      <a:pt x="4063" y="11963"/>
                    </a:lnTo>
                    <a:lnTo>
                      <a:pt x="4044" y="12170"/>
                    </a:lnTo>
                    <a:lnTo>
                      <a:pt x="4044" y="12358"/>
                    </a:lnTo>
                    <a:lnTo>
                      <a:pt x="4044" y="12546"/>
                    </a:lnTo>
                    <a:lnTo>
                      <a:pt x="4063" y="12753"/>
                    </a:lnTo>
                    <a:lnTo>
                      <a:pt x="4138" y="13129"/>
                    </a:lnTo>
                    <a:lnTo>
                      <a:pt x="4214" y="13486"/>
                    </a:lnTo>
                    <a:lnTo>
                      <a:pt x="4308" y="13863"/>
                    </a:lnTo>
                    <a:lnTo>
                      <a:pt x="4364" y="14220"/>
                    </a:lnTo>
                    <a:lnTo>
                      <a:pt x="4402" y="14577"/>
                    </a:lnTo>
                    <a:lnTo>
                      <a:pt x="4402" y="14747"/>
                    </a:lnTo>
                    <a:lnTo>
                      <a:pt x="4402" y="14935"/>
                    </a:lnTo>
                    <a:lnTo>
                      <a:pt x="4327" y="15273"/>
                    </a:lnTo>
                    <a:lnTo>
                      <a:pt x="4233" y="15612"/>
                    </a:lnTo>
                    <a:lnTo>
                      <a:pt x="4101" y="15950"/>
                    </a:lnTo>
                    <a:lnTo>
                      <a:pt x="3950" y="16251"/>
                    </a:lnTo>
                    <a:lnTo>
                      <a:pt x="3762" y="16552"/>
                    </a:lnTo>
                    <a:lnTo>
                      <a:pt x="3574" y="16853"/>
                    </a:lnTo>
                    <a:lnTo>
                      <a:pt x="3179" y="17417"/>
                    </a:lnTo>
                    <a:lnTo>
                      <a:pt x="2991" y="17700"/>
                    </a:lnTo>
                    <a:lnTo>
                      <a:pt x="2822" y="18001"/>
                    </a:lnTo>
                    <a:lnTo>
                      <a:pt x="2653" y="18301"/>
                    </a:lnTo>
                    <a:lnTo>
                      <a:pt x="2502" y="18602"/>
                    </a:lnTo>
                    <a:lnTo>
                      <a:pt x="2389" y="18903"/>
                    </a:lnTo>
                    <a:lnTo>
                      <a:pt x="2295" y="19223"/>
                    </a:lnTo>
                    <a:lnTo>
                      <a:pt x="2239" y="19543"/>
                    </a:lnTo>
                    <a:lnTo>
                      <a:pt x="2201" y="19881"/>
                    </a:lnTo>
                    <a:lnTo>
                      <a:pt x="2201" y="20201"/>
                    </a:lnTo>
                    <a:lnTo>
                      <a:pt x="2182" y="20502"/>
                    </a:lnTo>
                    <a:lnTo>
                      <a:pt x="2201" y="21123"/>
                    </a:lnTo>
                    <a:lnTo>
                      <a:pt x="2220" y="21725"/>
                    </a:lnTo>
                    <a:lnTo>
                      <a:pt x="2220" y="22026"/>
                    </a:lnTo>
                    <a:lnTo>
                      <a:pt x="2201" y="22308"/>
                    </a:lnTo>
                    <a:lnTo>
                      <a:pt x="2182" y="22590"/>
                    </a:lnTo>
                    <a:lnTo>
                      <a:pt x="2126" y="22853"/>
                    </a:lnTo>
                    <a:lnTo>
                      <a:pt x="2070" y="23135"/>
                    </a:lnTo>
                    <a:lnTo>
                      <a:pt x="1994" y="23399"/>
                    </a:lnTo>
                    <a:lnTo>
                      <a:pt x="1919" y="23643"/>
                    </a:lnTo>
                    <a:lnTo>
                      <a:pt x="1825" y="23907"/>
                    </a:lnTo>
                    <a:lnTo>
                      <a:pt x="1712" y="24170"/>
                    </a:lnTo>
                    <a:lnTo>
                      <a:pt x="1599" y="24414"/>
                    </a:lnTo>
                    <a:lnTo>
                      <a:pt x="1355" y="24866"/>
                    </a:lnTo>
                    <a:lnTo>
                      <a:pt x="1110" y="25317"/>
                    </a:lnTo>
                    <a:lnTo>
                      <a:pt x="866" y="25750"/>
                    </a:lnTo>
                    <a:lnTo>
                      <a:pt x="659" y="26164"/>
                    </a:lnTo>
                    <a:lnTo>
                      <a:pt x="452" y="26577"/>
                    </a:lnTo>
                    <a:lnTo>
                      <a:pt x="264" y="26972"/>
                    </a:lnTo>
                    <a:lnTo>
                      <a:pt x="132" y="27386"/>
                    </a:lnTo>
                    <a:lnTo>
                      <a:pt x="38" y="27781"/>
                    </a:lnTo>
                    <a:lnTo>
                      <a:pt x="1" y="28157"/>
                    </a:lnTo>
                    <a:lnTo>
                      <a:pt x="1" y="28515"/>
                    </a:lnTo>
                    <a:lnTo>
                      <a:pt x="1" y="28872"/>
                    </a:lnTo>
                    <a:lnTo>
                      <a:pt x="38" y="29229"/>
                    </a:lnTo>
                    <a:lnTo>
                      <a:pt x="76" y="29493"/>
                    </a:lnTo>
                    <a:lnTo>
                      <a:pt x="132" y="29737"/>
                    </a:lnTo>
                    <a:lnTo>
                      <a:pt x="207" y="29982"/>
                    </a:lnTo>
                    <a:lnTo>
                      <a:pt x="283" y="30207"/>
                    </a:lnTo>
                    <a:lnTo>
                      <a:pt x="396" y="30452"/>
                    </a:lnTo>
                    <a:lnTo>
                      <a:pt x="508" y="30659"/>
                    </a:lnTo>
                    <a:lnTo>
                      <a:pt x="640" y="30885"/>
                    </a:lnTo>
                    <a:lnTo>
                      <a:pt x="791" y="31092"/>
                    </a:lnTo>
                    <a:lnTo>
                      <a:pt x="885" y="31204"/>
                    </a:lnTo>
                    <a:lnTo>
                      <a:pt x="979" y="31317"/>
                    </a:lnTo>
                    <a:lnTo>
                      <a:pt x="1073" y="31392"/>
                    </a:lnTo>
                    <a:lnTo>
                      <a:pt x="1148" y="31449"/>
                    </a:lnTo>
                    <a:lnTo>
                      <a:pt x="1298" y="31562"/>
                    </a:lnTo>
                    <a:lnTo>
                      <a:pt x="1035" y="31317"/>
                    </a:lnTo>
                    <a:lnTo>
                      <a:pt x="809" y="31073"/>
                    </a:lnTo>
                    <a:lnTo>
                      <a:pt x="659" y="30866"/>
                    </a:lnTo>
                    <a:lnTo>
                      <a:pt x="546" y="30640"/>
                    </a:lnTo>
                    <a:lnTo>
                      <a:pt x="433" y="30433"/>
                    </a:lnTo>
                    <a:lnTo>
                      <a:pt x="339" y="30189"/>
                    </a:lnTo>
                    <a:lnTo>
                      <a:pt x="245" y="29963"/>
                    </a:lnTo>
                    <a:lnTo>
                      <a:pt x="189" y="29718"/>
                    </a:lnTo>
                    <a:lnTo>
                      <a:pt x="132" y="29474"/>
                    </a:lnTo>
                    <a:lnTo>
                      <a:pt x="113" y="29229"/>
                    </a:lnTo>
                    <a:lnTo>
                      <a:pt x="76" y="28872"/>
                    </a:lnTo>
                    <a:lnTo>
                      <a:pt x="76" y="28515"/>
                    </a:lnTo>
                    <a:lnTo>
                      <a:pt x="95" y="28157"/>
                    </a:lnTo>
                    <a:lnTo>
                      <a:pt x="132" y="27800"/>
                    </a:lnTo>
                    <a:lnTo>
                      <a:pt x="226" y="27405"/>
                    </a:lnTo>
                    <a:lnTo>
                      <a:pt x="358" y="27010"/>
                    </a:lnTo>
                    <a:lnTo>
                      <a:pt x="546" y="26615"/>
                    </a:lnTo>
                    <a:lnTo>
                      <a:pt x="734" y="26220"/>
                    </a:lnTo>
                    <a:lnTo>
                      <a:pt x="1204" y="25374"/>
                    </a:lnTo>
                    <a:lnTo>
                      <a:pt x="1449" y="24941"/>
                    </a:lnTo>
                    <a:lnTo>
                      <a:pt x="1675" y="24471"/>
                    </a:lnTo>
                    <a:lnTo>
                      <a:pt x="1806" y="24226"/>
                    </a:lnTo>
                    <a:lnTo>
                      <a:pt x="1919" y="23963"/>
                    </a:lnTo>
                    <a:lnTo>
                      <a:pt x="2013" y="23700"/>
                    </a:lnTo>
                    <a:lnTo>
                      <a:pt x="2107" y="23436"/>
                    </a:lnTo>
                    <a:lnTo>
                      <a:pt x="2164" y="23154"/>
                    </a:lnTo>
                    <a:lnTo>
                      <a:pt x="2239" y="22891"/>
                    </a:lnTo>
                    <a:lnTo>
                      <a:pt x="2276" y="22609"/>
                    </a:lnTo>
                    <a:lnTo>
                      <a:pt x="2314" y="22327"/>
                    </a:lnTo>
                    <a:lnTo>
                      <a:pt x="2333" y="22044"/>
                    </a:lnTo>
                    <a:lnTo>
                      <a:pt x="2333" y="21743"/>
                    </a:lnTo>
                    <a:lnTo>
                      <a:pt x="2314" y="21142"/>
                    </a:lnTo>
                    <a:lnTo>
                      <a:pt x="2295" y="20521"/>
                    </a:lnTo>
                    <a:lnTo>
                      <a:pt x="2295" y="20201"/>
                    </a:lnTo>
                    <a:lnTo>
                      <a:pt x="2314" y="19900"/>
                    </a:lnTo>
                    <a:lnTo>
                      <a:pt x="2333" y="19580"/>
                    </a:lnTo>
                    <a:lnTo>
                      <a:pt x="2408" y="19261"/>
                    </a:lnTo>
                    <a:lnTo>
                      <a:pt x="2483" y="18960"/>
                    </a:lnTo>
                    <a:lnTo>
                      <a:pt x="2615" y="18659"/>
                    </a:lnTo>
                    <a:lnTo>
                      <a:pt x="2765" y="18358"/>
                    </a:lnTo>
                    <a:lnTo>
                      <a:pt x="2916" y="18076"/>
                    </a:lnTo>
                    <a:lnTo>
                      <a:pt x="3104" y="17775"/>
                    </a:lnTo>
                    <a:lnTo>
                      <a:pt x="3292" y="17511"/>
                    </a:lnTo>
                    <a:lnTo>
                      <a:pt x="3668" y="16928"/>
                    </a:lnTo>
                    <a:lnTo>
                      <a:pt x="3875" y="16646"/>
                    </a:lnTo>
                    <a:lnTo>
                      <a:pt x="4044" y="16327"/>
                    </a:lnTo>
                    <a:lnTo>
                      <a:pt x="4214" y="16007"/>
                    </a:lnTo>
                    <a:lnTo>
                      <a:pt x="4364" y="15668"/>
                    </a:lnTo>
                    <a:lnTo>
                      <a:pt x="4458" y="15311"/>
                    </a:lnTo>
                    <a:lnTo>
                      <a:pt x="4533" y="14953"/>
                    </a:lnTo>
                    <a:lnTo>
                      <a:pt x="4533" y="14765"/>
                    </a:lnTo>
                    <a:lnTo>
                      <a:pt x="4533" y="14577"/>
                    </a:lnTo>
                    <a:lnTo>
                      <a:pt x="4496" y="14201"/>
                    </a:lnTo>
                    <a:lnTo>
                      <a:pt x="4439" y="13844"/>
                    </a:lnTo>
                    <a:lnTo>
                      <a:pt x="4345" y="13468"/>
                    </a:lnTo>
                    <a:lnTo>
                      <a:pt x="4270" y="13110"/>
                    </a:lnTo>
                    <a:lnTo>
                      <a:pt x="4195" y="12734"/>
                    </a:lnTo>
                    <a:lnTo>
                      <a:pt x="4176" y="12546"/>
                    </a:lnTo>
                    <a:lnTo>
                      <a:pt x="4176" y="12358"/>
                    </a:lnTo>
                    <a:lnTo>
                      <a:pt x="4176" y="12170"/>
                    </a:lnTo>
                    <a:lnTo>
                      <a:pt x="4195" y="11982"/>
                    </a:lnTo>
                    <a:lnTo>
                      <a:pt x="4289" y="11624"/>
                    </a:lnTo>
                    <a:lnTo>
                      <a:pt x="4421" y="11267"/>
                    </a:lnTo>
                    <a:lnTo>
                      <a:pt x="4590" y="10910"/>
                    </a:lnTo>
                    <a:lnTo>
                      <a:pt x="4797" y="10590"/>
                    </a:lnTo>
                    <a:lnTo>
                      <a:pt x="5248" y="9950"/>
                    </a:lnTo>
                    <a:lnTo>
                      <a:pt x="5474" y="9612"/>
                    </a:lnTo>
                    <a:lnTo>
                      <a:pt x="5700" y="9273"/>
                    </a:lnTo>
                    <a:lnTo>
                      <a:pt x="5888" y="8916"/>
                    </a:lnTo>
                    <a:lnTo>
                      <a:pt x="6076" y="8558"/>
                    </a:lnTo>
                    <a:lnTo>
                      <a:pt x="6226" y="8163"/>
                    </a:lnTo>
                    <a:lnTo>
                      <a:pt x="6358" y="7768"/>
                    </a:lnTo>
                    <a:lnTo>
                      <a:pt x="6471" y="7373"/>
                    </a:lnTo>
                    <a:lnTo>
                      <a:pt x="6565" y="6978"/>
                    </a:lnTo>
                    <a:lnTo>
                      <a:pt x="6734" y="6151"/>
                    </a:lnTo>
                    <a:lnTo>
                      <a:pt x="6885" y="5323"/>
                    </a:lnTo>
                    <a:lnTo>
                      <a:pt x="7054" y="4477"/>
                    </a:lnTo>
                    <a:lnTo>
                      <a:pt x="7148" y="4063"/>
                    </a:lnTo>
                    <a:lnTo>
                      <a:pt x="7242" y="3649"/>
                    </a:lnTo>
                    <a:lnTo>
                      <a:pt x="7374" y="3236"/>
                    </a:lnTo>
                    <a:lnTo>
                      <a:pt x="7505" y="2841"/>
                    </a:lnTo>
                    <a:lnTo>
                      <a:pt x="7675" y="2446"/>
                    </a:lnTo>
                    <a:lnTo>
                      <a:pt x="7863" y="2051"/>
                    </a:lnTo>
                    <a:lnTo>
                      <a:pt x="8088" y="1674"/>
                    </a:lnTo>
                    <a:lnTo>
                      <a:pt x="8314" y="1317"/>
                    </a:lnTo>
                    <a:lnTo>
                      <a:pt x="8465" y="1148"/>
                    </a:lnTo>
                    <a:lnTo>
                      <a:pt x="8596" y="997"/>
                    </a:lnTo>
                    <a:lnTo>
                      <a:pt x="8747" y="828"/>
                    </a:lnTo>
                    <a:lnTo>
                      <a:pt x="8916" y="696"/>
                    </a:lnTo>
                    <a:lnTo>
                      <a:pt x="9085" y="565"/>
                    </a:lnTo>
                    <a:lnTo>
                      <a:pt x="9254" y="433"/>
                    </a:lnTo>
                    <a:lnTo>
                      <a:pt x="9443" y="320"/>
                    </a:lnTo>
                    <a:lnTo>
                      <a:pt x="9521" y="273"/>
                    </a:lnTo>
                    <a:lnTo>
                      <a:pt x="9631" y="1129"/>
                    </a:lnTo>
                    <a:lnTo>
                      <a:pt x="9762" y="2013"/>
                    </a:lnTo>
                    <a:lnTo>
                      <a:pt x="9800" y="2446"/>
                    </a:lnTo>
                    <a:lnTo>
                      <a:pt x="9838" y="2878"/>
                    </a:lnTo>
                    <a:lnTo>
                      <a:pt x="9838" y="3311"/>
                    </a:lnTo>
                    <a:lnTo>
                      <a:pt x="9838" y="3743"/>
                    </a:lnTo>
                    <a:lnTo>
                      <a:pt x="9819" y="4157"/>
                    </a:lnTo>
                    <a:lnTo>
                      <a:pt x="9762" y="4590"/>
                    </a:lnTo>
                    <a:lnTo>
                      <a:pt x="9631" y="4985"/>
                    </a:lnTo>
                    <a:lnTo>
                      <a:pt x="9480" y="5380"/>
                    </a:lnTo>
                    <a:lnTo>
                      <a:pt x="9311" y="5775"/>
                    </a:lnTo>
                    <a:lnTo>
                      <a:pt x="9160" y="6170"/>
                    </a:lnTo>
                    <a:lnTo>
                      <a:pt x="9010" y="6565"/>
                    </a:lnTo>
                    <a:lnTo>
                      <a:pt x="8878" y="6978"/>
                    </a:lnTo>
                    <a:lnTo>
                      <a:pt x="8784" y="7392"/>
                    </a:lnTo>
                    <a:lnTo>
                      <a:pt x="8690" y="7787"/>
                    </a:lnTo>
                    <a:lnTo>
                      <a:pt x="8634" y="8220"/>
                    </a:lnTo>
                    <a:lnTo>
                      <a:pt x="8596" y="8634"/>
                    </a:lnTo>
                    <a:lnTo>
                      <a:pt x="8427" y="10251"/>
                    </a:lnTo>
                    <a:lnTo>
                      <a:pt x="8352" y="11060"/>
                    </a:lnTo>
                    <a:lnTo>
                      <a:pt x="8295" y="11455"/>
                    </a:lnTo>
                    <a:lnTo>
                      <a:pt x="8239" y="11850"/>
                    </a:lnTo>
                    <a:lnTo>
                      <a:pt x="8164" y="12226"/>
                    </a:lnTo>
                    <a:lnTo>
                      <a:pt x="8070" y="12602"/>
                    </a:lnTo>
                    <a:lnTo>
                      <a:pt x="7957" y="12979"/>
                    </a:lnTo>
                    <a:lnTo>
                      <a:pt x="7806" y="13317"/>
                    </a:lnTo>
                    <a:lnTo>
                      <a:pt x="7637" y="13674"/>
                    </a:lnTo>
                    <a:lnTo>
                      <a:pt x="7449" y="13994"/>
                    </a:lnTo>
                    <a:lnTo>
                      <a:pt x="7280" y="14333"/>
                    </a:lnTo>
                    <a:lnTo>
                      <a:pt x="7110" y="14671"/>
                    </a:lnTo>
                    <a:lnTo>
                      <a:pt x="6979" y="15029"/>
                    </a:lnTo>
                    <a:lnTo>
                      <a:pt x="6866" y="15405"/>
                    </a:lnTo>
                    <a:lnTo>
                      <a:pt x="6809" y="15762"/>
                    </a:lnTo>
                    <a:lnTo>
                      <a:pt x="6772" y="16138"/>
                    </a:lnTo>
                    <a:lnTo>
                      <a:pt x="6772" y="16515"/>
                    </a:lnTo>
                    <a:lnTo>
                      <a:pt x="6772" y="16872"/>
                    </a:lnTo>
                    <a:lnTo>
                      <a:pt x="6772" y="17587"/>
                    </a:lnTo>
                    <a:lnTo>
                      <a:pt x="6753" y="17944"/>
                    </a:lnTo>
                    <a:lnTo>
                      <a:pt x="6734" y="18283"/>
                    </a:lnTo>
                    <a:lnTo>
                      <a:pt x="6678" y="18621"/>
                    </a:lnTo>
                    <a:lnTo>
                      <a:pt x="6602" y="18960"/>
                    </a:lnTo>
                    <a:lnTo>
                      <a:pt x="6490" y="19280"/>
                    </a:lnTo>
                    <a:lnTo>
                      <a:pt x="6358" y="19580"/>
                    </a:lnTo>
                    <a:lnTo>
                      <a:pt x="6057" y="20182"/>
                    </a:lnTo>
                    <a:lnTo>
                      <a:pt x="5756" y="20765"/>
                    </a:lnTo>
                    <a:lnTo>
                      <a:pt x="5624" y="21066"/>
                    </a:lnTo>
                    <a:lnTo>
                      <a:pt x="5512" y="21367"/>
                    </a:lnTo>
                    <a:lnTo>
                      <a:pt x="5417" y="21687"/>
                    </a:lnTo>
                    <a:lnTo>
                      <a:pt x="5361" y="21988"/>
                    </a:lnTo>
                    <a:lnTo>
                      <a:pt x="5342" y="22308"/>
                    </a:lnTo>
                    <a:lnTo>
                      <a:pt x="5342" y="22627"/>
                    </a:lnTo>
                    <a:lnTo>
                      <a:pt x="5361" y="22928"/>
                    </a:lnTo>
                    <a:lnTo>
                      <a:pt x="5380" y="23229"/>
                    </a:lnTo>
                    <a:lnTo>
                      <a:pt x="5474" y="23812"/>
                    </a:lnTo>
                    <a:lnTo>
                      <a:pt x="5568" y="24396"/>
                    </a:lnTo>
                    <a:lnTo>
                      <a:pt x="5624" y="24941"/>
                    </a:lnTo>
                    <a:lnTo>
                      <a:pt x="5643" y="25223"/>
                    </a:lnTo>
                    <a:lnTo>
                      <a:pt x="5643" y="25486"/>
                    </a:lnTo>
                    <a:lnTo>
                      <a:pt x="5606" y="25750"/>
                    </a:lnTo>
                    <a:lnTo>
                      <a:pt x="5568" y="26013"/>
                    </a:lnTo>
                    <a:lnTo>
                      <a:pt x="5493" y="26258"/>
                    </a:lnTo>
                    <a:lnTo>
                      <a:pt x="5399" y="26483"/>
                    </a:lnTo>
                    <a:lnTo>
                      <a:pt x="5286" y="26709"/>
                    </a:lnTo>
                    <a:lnTo>
                      <a:pt x="5154" y="26916"/>
                    </a:lnTo>
                    <a:lnTo>
                      <a:pt x="4891" y="27330"/>
                    </a:lnTo>
                    <a:lnTo>
                      <a:pt x="4646" y="27725"/>
                    </a:lnTo>
                    <a:lnTo>
                      <a:pt x="4533" y="27932"/>
                    </a:lnTo>
                    <a:lnTo>
                      <a:pt x="4439" y="28139"/>
                    </a:lnTo>
                    <a:lnTo>
                      <a:pt x="4383" y="28364"/>
                    </a:lnTo>
                    <a:lnTo>
                      <a:pt x="4327" y="28590"/>
                    </a:lnTo>
                    <a:lnTo>
                      <a:pt x="4289" y="29004"/>
                    </a:lnTo>
                    <a:lnTo>
                      <a:pt x="4289" y="29418"/>
                    </a:lnTo>
                    <a:lnTo>
                      <a:pt x="4270" y="29606"/>
                    </a:lnTo>
                    <a:lnTo>
                      <a:pt x="4251" y="29794"/>
                    </a:lnTo>
                    <a:lnTo>
                      <a:pt x="4214" y="29982"/>
                    </a:lnTo>
                    <a:lnTo>
                      <a:pt x="4176" y="30151"/>
                    </a:lnTo>
                    <a:lnTo>
                      <a:pt x="4101" y="30302"/>
                    </a:lnTo>
                    <a:lnTo>
                      <a:pt x="4007" y="30452"/>
                    </a:lnTo>
                    <a:lnTo>
                      <a:pt x="3913" y="30584"/>
                    </a:lnTo>
                    <a:lnTo>
                      <a:pt x="3781" y="30697"/>
                    </a:lnTo>
                    <a:lnTo>
                      <a:pt x="3555" y="30866"/>
                    </a:lnTo>
                    <a:lnTo>
                      <a:pt x="3311" y="31016"/>
                    </a:lnTo>
                    <a:lnTo>
                      <a:pt x="3048" y="31148"/>
                    </a:lnTo>
                    <a:lnTo>
                      <a:pt x="2784" y="31261"/>
                    </a:lnTo>
                    <a:lnTo>
                      <a:pt x="2389" y="31392"/>
                    </a:lnTo>
                    <a:lnTo>
                      <a:pt x="1975" y="31486"/>
                    </a:lnTo>
                    <a:lnTo>
                      <a:pt x="1712" y="31524"/>
                    </a:lnTo>
                    <a:lnTo>
                      <a:pt x="1468" y="31543"/>
                    </a:lnTo>
                    <a:lnTo>
                      <a:pt x="1298" y="31543"/>
                    </a:lnTo>
                    <a:lnTo>
                      <a:pt x="1468" y="31562"/>
                    </a:lnTo>
                    <a:lnTo>
                      <a:pt x="1656" y="31562"/>
                    </a:lnTo>
                    <a:lnTo>
                      <a:pt x="1825" y="31543"/>
                    </a:lnTo>
                    <a:lnTo>
                      <a:pt x="1994" y="31524"/>
                    </a:lnTo>
                    <a:lnTo>
                      <a:pt x="2427" y="31430"/>
                    </a:lnTo>
                    <a:lnTo>
                      <a:pt x="2822" y="31298"/>
                    </a:lnTo>
                    <a:lnTo>
                      <a:pt x="3104" y="31204"/>
                    </a:lnTo>
                    <a:lnTo>
                      <a:pt x="3349" y="31073"/>
                    </a:lnTo>
                    <a:lnTo>
                      <a:pt x="3612" y="30922"/>
                    </a:lnTo>
                    <a:lnTo>
                      <a:pt x="3838" y="30734"/>
                    </a:lnTo>
                    <a:lnTo>
                      <a:pt x="3969" y="30621"/>
                    </a:lnTo>
                    <a:lnTo>
                      <a:pt x="4082" y="30490"/>
                    </a:lnTo>
                    <a:lnTo>
                      <a:pt x="4176" y="30339"/>
                    </a:lnTo>
                    <a:lnTo>
                      <a:pt x="4251" y="30189"/>
                    </a:lnTo>
                    <a:lnTo>
                      <a:pt x="4308" y="30001"/>
                    </a:lnTo>
                    <a:lnTo>
                      <a:pt x="4345" y="29813"/>
                    </a:lnTo>
                    <a:lnTo>
                      <a:pt x="4364" y="29606"/>
                    </a:lnTo>
                    <a:lnTo>
                      <a:pt x="4383" y="29418"/>
                    </a:lnTo>
                    <a:lnTo>
                      <a:pt x="4383" y="29004"/>
                    </a:lnTo>
                    <a:lnTo>
                      <a:pt x="4421" y="28590"/>
                    </a:lnTo>
                    <a:lnTo>
                      <a:pt x="4477" y="28383"/>
                    </a:lnTo>
                    <a:lnTo>
                      <a:pt x="4552" y="28176"/>
                    </a:lnTo>
                    <a:lnTo>
                      <a:pt x="4628" y="27969"/>
                    </a:lnTo>
                    <a:lnTo>
                      <a:pt x="4740" y="27781"/>
                    </a:lnTo>
                    <a:lnTo>
                      <a:pt x="4853" y="27574"/>
                    </a:lnTo>
                    <a:lnTo>
                      <a:pt x="4985" y="27386"/>
                    </a:lnTo>
                    <a:lnTo>
                      <a:pt x="5267" y="26972"/>
                    </a:lnTo>
                    <a:lnTo>
                      <a:pt x="5399" y="26765"/>
                    </a:lnTo>
                    <a:lnTo>
                      <a:pt x="5512" y="26540"/>
                    </a:lnTo>
                    <a:lnTo>
                      <a:pt x="5606" y="26295"/>
                    </a:lnTo>
                    <a:lnTo>
                      <a:pt x="5681" y="26032"/>
                    </a:lnTo>
                    <a:lnTo>
                      <a:pt x="5737" y="25769"/>
                    </a:lnTo>
                    <a:lnTo>
                      <a:pt x="5756" y="25486"/>
                    </a:lnTo>
                    <a:lnTo>
                      <a:pt x="5756" y="25204"/>
                    </a:lnTo>
                    <a:lnTo>
                      <a:pt x="5756" y="24941"/>
                    </a:lnTo>
                    <a:lnTo>
                      <a:pt x="5681" y="24377"/>
                    </a:lnTo>
                    <a:lnTo>
                      <a:pt x="5606" y="23794"/>
                    </a:lnTo>
                    <a:lnTo>
                      <a:pt x="5512" y="23211"/>
                    </a:lnTo>
                    <a:lnTo>
                      <a:pt x="5493" y="22928"/>
                    </a:lnTo>
                    <a:lnTo>
                      <a:pt x="5474" y="22627"/>
                    </a:lnTo>
                    <a:lnTo>
                      <a:pt x="5474" y="22327"/>
                    </a:lnTo>
                    <a:lnTo>
                      <a:pt x="5512" y="22007"/>
                    </a:lnTo>
                    <a:lnTo>
                      <a:pt x="5568" y="21706"/>
                    </a:lnTo>
                    <a:lnTo>
                      <a:pt x="5643" y="21405"/>
                    </a:lnTo>
                    <a:lnTo>
                      <a:pt x="5775" y="21123"/>
                    </a:lnTo>
                    <a:lnTo>
                      <a:pt x="5907" y="20822"/>
                    </a:lnTo>
                    <a:lnTo>
                      <a:pt x="6207" y="20239"/>
                    </a:lnTo>
                    <a:lnTo>
                      <a:pt x="6358" y="19938"/>
                    </a:lnTo>
                    <a:lnTo>
                      <a:pt x="6490" y="19637"/>
                    </a:lnTo>
                    <a:lnTo>
                      <a:pt x="6640" y="19317"/>
                    </a:lnTo>
                    <a:lnTo>
                      <a:pt x="6753" y="18997"/>
                    </a:lnTo>
                    <a:lnTo>
                      <a:pt x="6828" y="18659"/>
                    </a:lnTo>
                    <a:lnTo>
                      <a:pt x="6885" y="18301"/>
                    </a:lnTo>
                    <a:lnTo>
                      <a:pt x="6903" y="17963"/>
                    </a:lnTo>
                    <a:lnTo>
                      <a:pt x="6922" y="17606"/>
                    </a:lnTo>
                    <a:lnTo>
                      <a:pt x="6922" y="16872"/>
                    </a:lnTo>
                    <a:lnTo>
                      <a:pt x="6922" y="16515"/>
                    </a:lnTo>
                    <a:lnTo>
                      <a:pt x="6941" y="16157"/>
                    </a:lnTo>
                    <a:lnTo>
                      <a:pt x="6960" y="15781"/>
                    </a:lnTo>
                    <a:lnTo>
                      <a:pt x="7035" y="15424"/>
                    </a:lnTo>
                    <a:lnTo>
                      <a:pt x="7129" y="15085"/>
                    </a:lnTo>
                    <a:lnTo>
                      <a:pt x="7261" y="14747"/>
                    </a:lnTo>
                    <a:lnTo>
                      <a:pt x="7430" y="14408"/>
                    </a:lnTo>
                    <a:lnTo>
                      <a:pt x="7599" y="14069"/>
                    </a:lnTo>
                    <a:lnTo>
                      <a:pt x="7787" y="13731"/>
                    </a:lnTo>
                    <a:lnTo>
                      <a:pt x="7957" y="13392"/>
                    </a:lnTo>
                    <a:lnTo>
                      <a:pt x="8126" y="13016"/>
                    </a:lnTo>
                    <a:lnTo>
                      <a:pt x="8239" y="12640"/>
                    </a:lnTo>
                    <a:lnTo>
                      <a:pt x="8333" y="12264"/>
                    </a:lnTo>
                    <a:lnTo>
                      <a:pt x="8408" y="11869"/>
                    </a:lnTo>
                    <a:lnTo>
                      <a:pt x="8465" y="11474"/>
                    </a:lnTo>
                    <a:lnTo>
                      <a:pt x="8521" y="11079"/>
                    </a:lnTo>
                    <a:lnTo>
                      <a:pt x="8596" y="10270"/>
                    </a:lnTo>
                    <a:lnTo>
                      <a:pt x="8784" y="8652"/>
                    </a:lnTo>
                    <a:lnTo>
                      <a:pt x="8803" y="8239"/>
                    </a:lnTo>
                    <a:lnTo>
                      <a:pt x="8878" y="7825"/>
                    </a:lnTo>
                    <a:lnTo>
                      <a:pt x="8954" y="7411"/>
                    </a:lnTo>
                    <a:lnTo>
                      <a:pt x="9048" y="7016"/>
                    </a:lnTo>
                    <a:lnTo>
                      <a:pt x="9179" y="6621"/>
                    </a:lnTo>
                    <a:lnTo>
                      <a:pt x="9330" y="6226"/>
                    </a:lnTo>
                    <a:lnTo>
                      <a:pt x="9480" y="5831"/>
                    </a:lnTo>
                    <a:lnTo>
                      <a:pt x="9649" y="5436"/>
                    </a:lnTo>
                    <a:lnTo>
                      <a:pt x="9819" y="5041"/>
                    </a:lnTo>
                    <a:lnTo>
                      <a:pt x="9932" y="4609"/>
                    </a:lnTo>
                    <a:lnTo>
                      <a:pt x="9988" y="4176"/>
                    </a:lnTo>
                    <a:lnTo>
                      <a:pt x="10007" y="3743"/>
                    </a:lnTo>
                    <a:lnTo>
                      <a:pt x="10026" y="3292"/>
                    </a:lnTo>
                    <a:lnTo>
                      <a:pt x="10007" y="2859"/>
                    </a:lnTo>
                    <a:lnTo>
                      <a:pt x="9988" y="2427"/>
                    </a:lnTo>
                    <a:lnTo>
                      <a:pt x="9932" y="1975"/>
                    </a:lnTo>
                    <a:lnTo>
                      <a:pt x="9819" y="1110"/>
                    </a:lnTo>
                    <a:lnTo>
                      <a:pt x="9744" y="659"/>
                    </a:lnTo>
                    <a:lnTo>
                      <a:pt x="9687" y="226"/>
                    </a:lnTo>
                    <a:lnTo>
                      <a:pt x="9687" y="113"/>
                    </a:lnTo>
                    <a:lnTo>
                      <a:pt x="96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5743275" y="-1129900"/>
                <a:ext cx="196100" cy="750050"/>
              </a:xfrm>
              <a:custGeom>
                <a:avLst/>
                <a:gdLst/>
                <a:ahLst/>
                <a:cxnLst/>
                <a:rect l="l" t="t" r="r" b="b"/>
                <a:pathLst>
                  <a:path w="7844" h="30002" extrusionOk="0">
                    <a:moveTo>
                      <a:pt x="7843" y="1"/>
                    </a:moveTo>
                    <a:lnTo>
                      <a:pt x="7825" y="76"/>
                    </a:lnTo>
                    <a:lnTo>
                      <a:pt x="7768" y="302"/>
                    </a:lnTo>
                    <a:lnTo>
                      <a:pt x="7693" y="678"/>
                    </a:lnTo>
                    <a:lnTo>
                      <a:pt x="7561" y="1186"/>
                    </a:lnTo>
                    <a:lnTo>
                      <a:pt x="7467" y="1487"/>
                    </a:lnTo>
                    <a:lnTo>
                      <a:pt x="7354" y="1807"/>
                    </a:lnTo>
                    <a:lnTo>
                      <a:pt x="7204" y="2145"/>
                    </a:lnTo>
                    <a:lnTo>
                      <a:pt x="7053" y="2521"/>
                    </a:lnTo>
                    <a:lnTo>
                      <a:pt x="6753" y="3368"/>
                    </a:lnTo>
                    <a:lnTo>
                      <a:pt x="6602" y="3838"/>
                    </a:lnTo>
                    <a:lnTo>
                      <a:pt x="6452" y="4327"/>
                    </a:lnTo>
                    <a:lnTo>
                      <a:pt x="6320" y="4854"/>
                    </a:lnTo>
                    <a:lnTo>
                      <a:pt x="6188" y="5399"/>
                    </a:lnTo>
                    <a:lnTo>
                      <a:pt x="5925" y="6565"/>
                    </a:lnTo>
                    <a:lnTo>
                      <a:pt x="5793" y="7186"/>
                    </a:lnTo>
                    <a:lnTo>
                      <a:pt x="5624" y="7807"/>
                    </a:lnTo>
                    <a:lnTo>
                      <a:pt x="5530" y="8126"/>
                    </a:lnTo>
                    <a:lnTo>
                      <a:pt x="5398" y="8446"/>
                    </a:lnTo>
                    <a:lnTo>
                      <a:pt x="5267" y="8747"/>
                    </a:lnTo>
                    <a:lnTo>
                      <a:pt x="5116" y="9048"/>
                    </a:lnTo>
                    <a:lnTo>
                      <a:pt x="4796" y="9687"/>
                    </a:lnTo>
                    <a:lnTo>
                      <a:pt x="4646" y="10007"/>
                    </a:lnTo>
                    <a:lnTo>
                      <a:pt x="4495" y="10346"/>
                    </a:lnTo>
                    <a:lnTo>
                      <a:pt x="4383" y="10703"/>
                    </a:lnTo>
                    <a:lnTo>
                      <a:pt x="4270" y="11061"/>
                    </a:lnTo>
                    <a:lnTo>
                      <a:pt x="4195" y="11437"/>
                    </a:lnTo>
                    <a:lnTo>
                      <a:pt x="4138" y="11813"/>
                    </a:lnTo>
                    <a:lnTo>
                      <a:pt x="4044" y="12584"/>
                    </a:lnTo>
                    <a:lnTo>
                      <a:pt x="3912" y="13355"/>
                    </a:lnTo>
                    <a:lnTo>
                      <a:pt x="3781" y="14126"/>
                    </a:lnTo>
                    <a:lnTo>
                      <a:pt x="3611" y="14898"/>
                    </a:lnTo>
                    <a:lnTo>
                      <a:pt x="2201" y="20766"/>
                    </a:lnTo>
                    <a:lnTo>
                      <a:pt x="1035" y="25581"/>
                    </a:lnTo>
                    <a:lnTo>
                      <a:pt x="245" y="28816"/>
                    </a:lnTo>
                    <a:lnTo>
                      <a:pt x="38" y="29700"/>
                    </a:lnTo>
                    <a:lnTo>
                      <a:pt x="0" y="29926"/>
                    </a:lnTo>
                    <a:lnTo>
                      <a:pt x="0" y="30001"/>
                    </a:lnTo>
                    <a:lnTo>
                      <a:pt x="19" y="29926"/>
                    </a:lnTo>
                    <a:lnTo>
                      <a:pt x="94" y="29700"/>
                    </a:lnTo>
                    <a:lnTo>
                      <a:pt x="320" y="28816"/>
                    </a:lnTo>
                    <a:lnTo>
                      <a:pt x="1147" y="25600"/>
                    </a:lnTo>
                    <a:lnTo>
                      <a:pt x="2351" y="20804"/>
                    </a:lnTo>
                    <a:lnTo>
                      <a:pt x="2690" y="19412"/>
                    </a:lnTo>
                    <a:lnTo>
                      <a:pt x="3047" y="17963"/>
                    </a:lnTo>
                    <a:lnTo>
                      <a:pt x="3781" y="14916"/>
                    </a:lnTo>
                    <a:lnTo>
                      <a:pt x="3931" y="14145"/>
                    </a:lnTo>
                    <a:lnTo>
                      <a:pt x="4082" y="13374"/>
                    </a:lnTo>
                    <a:lnTo>
                      <a:pt x="4195" y="12603"/>
                    </a:lnTo>
                    <a:lnTo>
                      <a:pt x="4307" y="11832"/>
                    </a:lnTo>
                    <a:lnTo>
                      <a:pt x="4364" y="11456"/>
                    </a:lnTo>
                    <a:lnTo>
                      <a:pt x="4439" y="11098"/>
                    </a:lnTo>
                    <a:lnTo>
                      <a:pt x="4533" y="10741"/>
                    </a:lnTo>
                    <a:lnTo>
                      <a:pt x="4646" y="10402"/>
                    </a:lnTo>
                    <a:lnTo>
                      <a:pt x="4796" y="10064"/>
                    </a:lnTo>
                    <a:lnTo>
                      <a:pt x="4947" y="9744"/>
                    </a:lnTo>
                    <a:lnTo>
                      <a:pt x="5267" y="9123"/>
                    </a:lnTo>
                    <a:lnTo>
                      <a:pt x="5417" y="8803"/>
                    </a:lnTo>
                    <a:lnTo>
                      <a:pt x="5549" y="8484"/>
                    </a:lnTo>
                    <a:lnTo>
                      <a:pt x="5662" y="8164"/>
                    </a:lnTo>
                    <a:lnTo>
                      <a:pt x="5756" y="7844"/>
                    </a:lnTo>
                    <a:lnTo>
                      <a:pt x="5925" y="7205"/>
                    </a:lnTo>
                    <a:lnTo>
                      <a:pt x="6057" y="6584"/>
                    </a:lnTo>
                    <a:lnTo>
                      <a:pt x="6301" y="5418"/>
                    </a:lnTo>
                    <a:lnTo>
                      <a:pt x="6433" y="4872"/>
                    </a:lnTo>
                    <a:lnTo>
                      <a:pt x="6564" y="4346"/>
                    </a:lnTo>
                    <a:lnTo>
                      <a:pt x="6715" y="3857"/>
                    </a:lnTo>
                    <a:lnTo>
                      <a:pt x="6847" y="3387"/>
                    </a:lnTo>
                    <a:lnTo>
                      <a:pt x="7129" y="2540"/>
                    </a:lnTo>
                    <a:lnTo>
                      <a:pt x="7430" y="1825"/>
                    </a:lnTo>
                    <a:lnTo>
                      <a:pt x="7543" y="1487"/>
                    </a:lnTo>
                    <a:lnTo>
                      <a:pt x="7637" y="1186"/>
                    </a:lnTo>
                    <a:lnTo>
                      <a:pt x="7731" y="678"/>
                    </a:lnTo>
                    <a:lnTo>
                      <a:pt x="7806" y="302"/>
                    </a:lnTo>
                    <a:lnTo>
                      <a:pt x="7843" y="76"/>
                    </a:lnTo>
                    <a:lnTo>
                      <a:pt x="78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518975" y="-1366875"/>
                <a:ext cx="278400" cy="987475"/>
              </a:xfrm>
              <a:custGeom>
                <a:avLst/>
                <a:gdLst/>
                <a:ahLst/>
                <a:cxnLst/>
                <a:rect l="l" t="t" r="r" b="b"/>
                <a:pathLst>
                  <a:path w="11136" h="39499" extrusionOk="0">
                    <a:moveTo>
                      <a:pt x="602" y="0"/>
                    </a:moveTo>
                    <a:lnTo>
                      <a:pt x="489" y="640"/>
                    </a:lnTo>
                    <a:lnTo>
                      <a:pt x="377" y="1260"/>
                    </a:lnTo>
                    <a:lnTo>
                      <a:pt x="264" y="1862"/>
                    </a:lnTo>
                    <a:lnTo>
                      <a:pt x="170" y="2464"/>
                    </a:lnTo>
                    <a:lnTo>
                      <a:pt x="76" y="3104"/>
                    </a:lnTo>
                    <a:lnTo>
                      <a:pt x="19" y="3781"/>
                    </a:lnTo>
                    <a:lnTo>
                      <a:pt x="19" y="4157"/>
                    </a:lnTo>
                    <a:lnTo>
                      <a:pt x="0" y="4533"/>
                    </a:lnTo>
                    <a:lnTo>
                      <a:pt x="19" y="4947"/>
                    </a:lnTo>
                    <a:lnTo>
                      <a:pt x="38" y="5380"/>
                    </a:lnTo>
                    <a:lnTo>
                      <a:pt x="57" y="5549"/>
                    </a:lnTo>
                    <a:lnTo>
                      <a:pt x="113" y="5737"/>
                    </a:lnTo>
                    <a:lnTo>
                      <a:pt x="226" y="6170"/>
                    </a:lnTo>
                    <a:lnTo>
                      <a:pt x="621" y="7204"/>
                    </a:lnTo>
                    <a:lnTo>
                      <a:pt x="828" y="7787"/>
                    </a:lnTo>
                    <a:lnTo>
                      <a:pt x="1016" y="8408"/>
                    </a:lnTo>
                    <a:lnTo>
                      <a:pt x="1091" y="8746"/>
                    </a:lnTo>
                    <a:lnTo>
                      <a:pt x="1166" y="9085"/>
                    </a:lnTo>
                    <a:lnTo>
                      <a:pt x="1223" y="9423"/>
                    </a:lnTo>
                    <a:lnTo>
                      <a:pt x="1261" y="9781"/>
                    </a:lnTo>
                    <a:lnTo>
                      <a:pt x="1373" y="11474"/>
                    </a:lnTo>
                    <a:lnTo>
                      <a:pt x="1486" y="13166"/>
                    </a:lnTo>
                    <a:lnTo>
                      <a:pt x="1543" y="13994"/>
                    </a:lnTo>
                    <a:lnTo>
                      <a:pt x="1580" y="14408"/>
                    </a:lnTo>
                    <a:lnTo>
                      <a:pt x="1637" y="14822"/>
                    </a:lnTo>
                    <a:lnTo>
                      <a:pt x="1693" y="15217"/>
                    </a:lnTo>
                    <a:lnTo>
                      <a:pt x="1787" y="15612"/>
                    </a:lnTo>
                    <a:lnTo>
                      <a:pt x="1900" y="16007"/>
                    </a:lnTo>
                    <a:lnTo>
                      <a:pt x="2032" y="16402"/>
                    </a:lnTo>
                    <a:lnTo>
                      <a:pt x="2145" y="16684"/>
                    </a:lnTo>
                    <a:lnTo>
                      <a:pt x="2295" y="16985"/>
                    </a:lnTo>
                    <a:lnTo>
                      <a:pt x="2577" y="17549"/>
                    </a:lnTo>
                    <a:lnTo>
                      <a:pt x="2709" y="17831"/>
                    </a:lnTo>
                    <a:lnTo>
                      <a:pt x="2840" y="18113"/>
                    </a:lnTo>
                    <a:lnTo>
                      <a:pt x="2953" y="18414"/>
                    </a:lnTo>
                    <a:lnTo>
                      <a:pt x="3047" y="18715"/>
                    </a:lnTo>
                    <a:lnTo>
                      <a:pt x="3123" y="18997"/>
                    </a:lnTo>
                    <a:lnTo>
                      <a:pt x="3179" y="19279"/>
                    </a:lnTo>
                    <a:lnTo>
                      <a:pt x="3198" y="19580"/>
                    </a:lnTo>
                    <a:lnTo>
                      <a:pt x="3217" y="19881"/>
                    </a:lnTo>
                    <a:lnTo>
                      <a:pt x="3217" y="20464"/>
                    </a:lnTo>
                    <a:lnTo>
                      <a:pt x="3198" y="21066"/>
                    </a:lnTo>
                    <a:lnTo>
                      <a:pt x="3179" y="21668"/>
                    </a:lnTo>
                    <a:lnTo>
                      <a:pt x="3160" y="22270"/>
                    </a:lnTo>
                    <a:lnTo>
                      <a:pt x="3179" y="22571"/>
                    </a:lnTo>
                    <a:lnTo>
                      <a:pt x="3198" y="22853"/>
                    </a:lnTo>
                    <a:lnTo>
                      <a:pt x="3235" y="23154"/>
                    </a:lnTo>
                    <a:lnTo>
                      <a:pt x="3273" y="23455"/>
                    </a:lnTo>
                    <a:lnTo>
                      <a:pt x="3348" y="23699"/>
                    </a:lnTo>
                    <a:lnTo>
                      <a:pt x="3424" y="23925"/>
                    </a:lnTo>
                    <a:lnTo>
                      <a:pt x="3593" y="24395"/>
                    </a:lnTo>
                    <a:lnTo>
                      <a:pt x="3800" y="24866"/>
                    </a:lnTo>
                    <a:lnTo>
                      <a:pt x="4025" y="25317"/>
                    </a:lnTo>
                    <a:lnTo>
                      <a:pt x="4232" y="25787"/>
                    </a:lnTo>
                    <a:lnTo>
                      <a:pt x="4420" y="26239"/>
                    </a:lnTo>
                    <a:lnTo>
                      <a:pt x="4514" y="26483"/>
                    </a:lnTo>
                    <a:lnTo>
                      <a:pt x="4590" y="26728"/>
                    </a:lnTo>
                    <a:lnTo>
                      <a:pt x="4646" y="26972"/>
                    </a:lnTo>
                    <a:lnTo>
                      <a:pt x="4684" y="27217"/>
                    </a:lnTo>
                    <a:lnTo>
                      <a:pt x="4721" y="27555"/>
                    </a:lnTo>
                    <a:lnTo>
                      <a:pt x="4721" y="27913"/>
                    </a:lnTo>
                    <a:lnTo>
                      <a:pt x="4703" y="28270"/>
                    </a:lnTo>
                    <a:lnTo>
                      <a:pt x="4665" y="28627"/>
                    </a:lnTo>
                    <a:lnTo>
                      <a:pt x="4608" y="28985"/>
                    </a:lnTo>
                    <a:lnTo>
                      <a:pt x="4552" y="29342"/>
                    </a:lnTo>
                    <a:lnTo>
                      <a:pt x="4402" y="30038"/>
                    </a:lnTo>
                    <a:lnTo>
                      <a:pt x="4270" y="30753"/>
                    </a:lnTo>
                    <a:lnTo>
                      <a:pt x="4232" y="31091"/>
                    </a:lnTo>
                    <a:lnTo>
                      <a:pt x="4214" y="31449"/>
                    </a:lnTo>
                    <a:lnTo>
                      <a:pt x="4195" y="31787"/>
                    </a:lnTo>
                    <a:lnTo>
                      <a:pt x="4232" y="32145"/>
                    </a:lnTo>
                    <a:lnTo>
                      <a:pt x="4289" y="32483"/>
                    </a:lnTo>
                    <a:lnTo>
                      <a:pt x="4383" y="32803"/>
                    </a:lnTo>
                    <a:lnTo>
                      <a:pt x="4514" y="33142"/>
                    </a:lnTo>
                    <a:lnTo>
                      <a:pt x="4684" y="33442"/>
                    </a:lnTo>
                    <a:lnTo>
                      <a:pt x="5060" y="34044"/>
                    </a:lnTo>
                    <a:lnTo>
                      <a:pt x="5229" y="34345"/>
                    </a:lnTo>
                    <a:lnTo>
                      <a:pt x="5398" y="34665"/>
                    </a:lnTo>
                    <a:lnTo>
                      <a:pt x="5549" y="34985"/>
                    </a:lnTo>
                    <a:lnTo>
                      <a:pt x="5605" y="35154"/>
                    </a:lnTo>
                    <a:lnTo>
                      <a:pt x="5643" y="35305"/>
                    </a:lnTo>
                    <a:lnTo>
                      <a:pt x="5681" y="35587"/>
                    </a:lnTo>
                    <a:lnTo>
                      <a:pt x="5718" y="35850"/>
                    </a:lnTo>
                    <a:lnTo>
                      <a:pt x="5718" y="36395"/>
                    </a:lnTo>
                    <a:lnTo>
                      <a:pt x="5718" y="36941"/>
                    </a:lnTo>
                    <a:lnTo>
                      <a:pt x="5737" y="37223"/>
                    </a:lnTo>
                    <a:lnTo>
                      <a:pt x="5793" y="37486"/>
                    </a:lnTo>
                    <a:lnTo>
                      <a:pt x="5850" y="37693"/>
                    </a:lnTo>
                    <a:lnTo>
                      <a:pt x="5963" y="37900"/>
                    </a:lnTo>
                    <a:lnTo>
                      <a:pt x="6113" y="38088"/>
                    </a:lnTo>
                    <a:lnTo>
                      <a:pt x="6282" y="38276"/>
                    </a:lnTo>
                    <a:lnTo>
                      <a:pt x="6489" y="38464"/>
                    </a:lnTo>
                    <a:lnTo>
                      <a:pt x="6715" y="38634"/>
                    </a:lnTo>
                    <a:lnTo>
                      <a:pt x="6978" y="38784"/>
                    </a:lnTo>
                    <a:lnTo>
                      <a:pt x="7242" y="38916"/>
                    </a:lnTo>
                    <a:lnTo>
                      <a:pt x="7524" y="39048"/>
                    </a:lnTo>
                    <a:lnTo>
                      <a:pt x="7806" y="39160"/>
                    </a:lnTo>
                    <a:lnTo>
                      <a:pt x="8088" y="39254"/>
                    </a:lnTo>
                    <a:lnTo>
                      <a:pt x="8370" y="39330"/>
                    </a:lnTo>
                    <a:lnTo>
                      <a:pt x="8652" y="39386"/>
                    </a:lnTo>
                    <a:lnTo>
                      <a:pt x="8916" y="39424"/>
                    </a:lnTo>
                    <a:lnTo>
                      <a:pt x="9160" y="39442"/>
                    </a:lnTo>
                    <a:lnTo>
                      <a:pt x="9405" y="39424"/>
                    </a:lnTo>
                    <a:lnTo>
                      <a:pt x="9405" y="39499"/>
                    </a:lnTo>
                    <a:lnTo>
                      <a:pt x="9555" y="39405"/>
                    </a:lnTo>
                    <a:lnTo>
                      <a:pt x="9706" y="39292"/>
                    </a:lnTo>
                    <a:lnTo>
                      <a:pt x="9837" y="39160"/>
                    </a:lnTo>
                    <a:lnTo>
                      <a:pt x="9969" y="39048"/>
                    </a:lnTo>
                    <a:lnTo>
                      <a:pt x="10214" y="38747"/>
                    </a:lnTo>
                    <a:lnTo>
                      <a:pt x="10420" y="38427"/>
                    </a:lnTo>
                    <a:lnTo>
                      <a:pt x="10609" y="38069"/>
                    </a:lnTo>
                    <a:lnTo>
                      <a:pt x="10759" y="37712"/>
                    </a:lnTo>
                    <a:lnTo>
                      <a:pt x="10891" y="37317"/>
                    </a:lnTo>
                    <a:lnTo>
                      <a:pt x="11004" y="36903"/>
                    </a:lnTo>
                    <a:lnTo>
                      <a:pt x="11060" y="36489"/>
                    </a:lnTo>
                    <a:lnTo>
                      <a:pt x="11116" y="36057"/>
                    </a:lnTo>
                    <a:lnTo>
                      <a:pt x="11135" y="35643"/>
                    </a:lnTo>
                    <a:lnTo>
                      <a:pt x="11116" y="35229"/>
                    </a:lnTo>
                    <a:lnTo>
                      <a:pt x="11079" y="34816"/>
                    </a:lnTo>
                    <a:lnTo>
                      <a:pt x="11022" y="34421"/>
                    </a:lnTo>
                    <a:lnTo>
                      <a:pt x="10928" y="34063"/>
                    </a:lnTo>
                    <a:lnTo>
                      <a:pt x="10815" y="33706"/>
                    </a:lnTo>
                    <a:lnTo>
                      <a:pt x="10533" y="33029"/>
                    </a:lnTo>
                    <a:lnTo>
                      <a:pt x="10214" y="32370"/>
                    </a:lnTo>
                    <a:lnTo>
                      <a:pt x="9574" y="31073"/>
                    </a:lnTo>
                    <a:lnTo>
                      <a:pt x="9273" y="30414"/>
                    </a:lnTo>
                    <a:lnTo>
                      <a:pt x="9141" y="30076"/>
                    </a:lnTo>
                    <a:lnTo>
                      <a:pt x="9010" y="29737"/>
                    </a:lnTo>
                    <a:lnTo>
                      <a:pt x="8897" y="29399"/>
                    </a:lnTo>
                    <a:lnTo>
                      <a:pt x="8803" y="29041"/>
                    </a:lnTo>
                    <a:lnTo>
                      <a:pt x="8746" y="28703"/>
                    </a:lnTo>
                    <a:lnTo>
                      <a:pt x="8690" y="28345"/>
                    </a:lnTo>
                    <a:lnTo>
                      <a:pt x="8671" y="28063"/>
                    </a:lnTo>
                    <a:lnTo>
                      <a:pt x="8671" y="27781"/>
                    </a:lnTo>
                    <a:lnTo>
                      <a:pt x="8671" y="27217"/>
                    </a:lnTo>
                    <a:lnTo>
                      <a:pt x="8709" y="26671"/>
                    </a:lnTo>
                    <a:lnTo>
                      <a:pt x="8746" y="26107"/>
                    </a:lnTo>
                    <a:lnTo>
                      <a:pt x="8784" y="25543"/>
                    </a:lnTo>
                    <a:lnTo>
                      <a:pt x="8803" y="24997"/>
                    </a:lnTo>
                    <a:lnTo>
                      <a:pt x="8784" y="24715"/>
                    </a:lnTo>
                    <a:lnTo>
                      <a:pt x="8765" y="24452"/>
                    </a:lnTo>
                    <a:lnTo>
                      <a:pt x="8728" y="24170"/>
                    </a:lnTo>
                    <a:lnTo>
                      <a:pt x="8671" y="23906"/>
                    </a:lnTo>
                    <a:lnTo>
                      <a:pt x="8558" y="23530"/>
                    </a:lnTo>
                    <a:lnTo>
                      <a:pt x="8427" y="23192"/>
                    </a:lnTo>
                    <a:lnTo>
                      <a:pt x="8257" y="22853"/>
                    </a:lnTo>
                    <a:lnTo>
                      <a:pt x="8088" y="22514"/>
                    </a:lnTo>
                    <a:lnTo>
                      <a:pt x="7693" y="21837"/>
                    </a:lnTo>
                    <a:lnTo>
                      <a:pt x="7298" y="21198"/>
                    </a:lnTo>
                    <a:lnTo>
                      <a:pt x="7091" y="20859"/>
                    </a:lnTo>
                    <a:lnTo>
                      <a:pt x="6903" y="20540"/>
                    </a:lnTo>
                    <a:lnTo>
                      <a:pt x="6734" y="20201"/>
                    </a:lnTo>
                    <a:lnTo>
                      <a:pt x="6583" y="19862"/>
                    </a:lnTo>
                    <a:lnTo>
                      <a:pt x="6471" y="19524"/>
                    </a:lnTo>
                    <a:lnTo>
                      <a:pt x="6358" y="19185"/>
                    </a:lnTo>
                    <a:lnTo>
                      <a:pt x="6301" y="18809"/>
                    </a:lnTo>
                    <a:lnTo>
                      <a:pt x="6282" y="18452"/>
                    </a:lnTo>
                    <a:lnTo>
                      <a:pt x="6301" y="18226"/>
                    </a:lnTo>
                    <a:lnTo>
                      <a:pt x="6320" y="18019"/>
                    </a:lnTo>
                    <a:lnTo>
                      <a:pt x="6377" y="17605"/>
                    </a:lnTo>
                    <a:lnTo>
                      <a:pt x="6489" y="17192"/>
                    </a:lnTo>
                    <a:lnTo>
                      <a:pt x="6602" y="16797"/>
                    </a:lnTo>
                    <a:lnTo>
                      <a:pt x="6715" y="16383"/>
                    </a:lnTo>
                    <a:lnTo>
                      <a:pt x="6809" y="15969"/>
                    </a:lnTo>
                    <a:lnTo>
                      <a:pt x="6866" y="15555"/>
                    </a:lnTo>
                    <a:lnTo>
                      <a:pt x="6866" y="15348"/>
                    </a:lnTo>
                    <a:lnTo>
                      <a:pt x="6866" y="15141"/>
                    </a:lnTo>
                    <a:lnTo>
                      <a:pt x="6847" y="14878"/>
                    </a:lnTo>
                    <a:lnTo>
                      <a:pt x="6790" y="14634"/>
                    </a:lnTo>
                    <a:lnTo>
                      <a:pt x="6734" y="14389"/>
                    </a:lnTo>
                    <a:lnTo>
                      <a:pt x="6659" y="14145"/>
                    </a:lnTo>
                    <a:lnTo>
                      <a:pt x="6565" y="13919"/>
                    </a:lnTo>
                    <a:lnTo>
                      <a:pt x="6452" y="13693"/>
                    </a:lnTo>
                    <a:lnTo>
                      <a:pt x="6188" y="13242"/>
                    </a:lnTo>
                    <a:lnTo>
                      <a:pt x="5906" y="12790"/>
                    </a:lnTo>
                    <a:lnTo>
                      <a:pt x="5624" y="12358"/>
                    </a:lnTo>
                    <a:lnTo>
                      <a:pt x="5342" y="11906"/>
                    </a:lnTo>
                    <a:lnTo>
                      <a:pt x="5060" y="11455"/>
                    </a:lnTo>
                    <a:lnTo>
                      <a:pt x="4891" y="11116"/>
                    </a:lnTo>
                    <a:lnTo>
                      <a:pt x="4721" y="10740"/>
                    </a:lnTo>
                    <a:lnTo>
                      <a:pt x="4590" y="10383"/>
                    </a:lnTo>
                    <a:lnTo>
                      <a:pt x="4477" y="10007"/>
                    </a:lnTo>
                    <a:lnTo>
                      <a:pt x="4364" y="9630"/>
                    </a:lnTo>
                    <a:lnTo>
                      <a:pt x="4270" y="9254"/>
                    </a:lnTo>
                    <a:lnTo>
                      <a:pt x="4101" y="8483"/>
                    </a:lnTo>
                    <a:lnTo>
                      <a:pt x="3969" y="7693"/>
                    </a:lnTo>
                    <a:lnTo>
                      <a:pt x="3856" y="6903"/>
                    </a:lnTo>
                    <a:lnTo>
                      <a:pt x="3743" y="6113"/>
                    </a:lnTo>
                    <a:lnTo>
                      <a:pt x="3612" y="5323"/>
                    </a:lnTo>
                    <a:lnTo>
                      <a:pt x="3461" y="4552"/>
                    </a:lnTo>
                    <a:lnTo>
                      <a:pt x="3367" y="4157"/>
                    </a:lnTo>
                    <a:lnTo>
                      <a:pt x="3254" y="3762"/>
                    </a:lnTo>
                    <a:lnTo>
                      <a:pt x="3123" y="3367"/>
                    </a:lnTo>
                    <a:lnTo>
                      <a:pt x="2991" y="2991"/>
                    </a:lnTo>
                    <a:lnTo>
                      <a:pt x="2840" y="2633"/>
                    </a:lnTo>
                    <a:lnTo>
                      <a:pt x="2671" y="2257"/>
                    </a:lnTo>
                    <a:lnTo>
                      <a:pt x="2483" y="1919"/>
                    </a:lnTo>
                    <a:lnTo>
                      <a:pt x="2276" y="1580"/>
                    </a:lnTo>
                    <a:lnTo>
                      <a:pt x="2050" y="1260"/>
                    </a:lnTo>
                    <a:lnTo>
                      <a:pt x="1806" y="978"/>
                    </a:lnTo>
                    <a:lnTo>
                      <a:pt x="1543" y="696"/>
                    </a:lnTo>
                    <a:lnTo>
                      <a:pt x="1242" y="433"/>
                    </a:lnTo>
                    <a:lnTo>
                      <a:pt x="941" y="207"/>
                    </a:lnTo>
                    <a:lnTo>
                      <a:pt x="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5518975" y="-1366875"/>
                <a:ext cx="278400" cy="987475"/>
              </a:xfrm>
              <a:custGeom>
                <a:avLst/>
                <a:gdLst/>
                <a:ahLst/>
                <a:cxnLst/>
                <a:rect l="l" t="t" r="r" b="b"/>
                <a:pathLst>
                  <a:path w="11136" h="39499" fill="none" extrusionOk="0">
                    <a:moveTo>
                      <a:pt x="9405" y="39499"/>
                    </a:moveTo>
                    <a:lnTo>
                      <a:pt x="9405" y="39499"/>
                    </a:lnTo>
                    <a:lnTo>
                      <a:pt x="9555" y="39405"/>
                    </a:lnTo>
                    <a:lnTo>
                      <a:pt x="9706" y="39292"/>
                    </a:lnTo>
                    <a:lnTo>
                      <a:pt x="9837" y="39160"/>
                    </a:lnTo>
                    <a:lnTo>
                      <a:pt x="9969" y="39048"/>
                    </a:lnTo>
                    <a:lnTo>
                      <a:pt x="10214" y="38747"/>
                    </a:lnTo>
                    <a:lnTo>
                      <a:pt x="10420" y="38427"/>
                    </a:lnTo>
                    <a:lnTo>
                      <a:pt x="10609" y="38069"/>
                    </a:lnTo>
                    <a:lnTo>
                      <a:pt x="10759" y="37712"/>
                    </a:lnTo>
                    <a:lnTo>
                      <a:pt x="10891" y="37317"/>
                    </a:lnTo>
                    <a:lnTo>
                      <a:pt x="11004" y="36903"/>
                    </a:lnTo>
                    <a:lnTo>
                      <a:pt x="11060" y="36489"/>
                    </a:lnTo>
                    <a:lnTo>
                      <a:pt x="11116" y="36057"/>
                    </a:lnTo>
                    <a:lnTo>
                      <a:pt x="11135" y="35643"/>
                    </a:lnTo>
                    <a:lnTo>
                      <a:pt x="11116" y="35229"/>
                    </a:lnTo>
                    <a:lnTo>
                      <a:pt x="11079" y="34816"/>
                    </a:lnTo>
                    <a:lnTo>
                      <a:pt x="11022" y="34421"/>
                    </a:lnTo>
                    <a:lnTo>
                      <a:pt x="10928" y="34063"/>
                    </a:lnTo>
                    <a:lnTo>
                      <a:pt x="10815" y="33706"/>
                    </a:lnTo>
                    <a:lnTo>
                      <a:pt x="10815" y="33706"/>
                    </a:lnTo>
                    <a:lnTo>
                      <a:pt x="10533" y="33029"/>
                    </a:lnTo>
                    <a:lnTo>
                      <a:pt x="10214" y="32370"/>
                    </a:lnTo>
                    <a:lnTo>
                      <a:pt x="9574" y="31073"/>
                    </a:lnTo>
                    <a:lnTo>
                      <a:pt x="9273" y="30414"/>
                    </a:lnTo>
                    <a:lnTo>
                      <a:pt x="9141" y="30076"/>
                    </a:lnTo>
                    <a:lnTo>
                      <a:pt x="9010" y="29737"/>
                    </a:lnTo>
                    <a:lnTo>
                      <a:pt x="8897" y="29399"/>
                    </a:lnTo>
                    <a:lnTo>
                      <a:pt x="8803" y="29041"/>
                    </a:lnTo>
                    <a:lnTo>
                      <a:pt x="8746" y="28703"/>
                    </a:lnTo>
                    <a:lnTo>
                      <a:pt x="8690" y="28345"/>
                    </a:lnTo>
                    <a:lnTo>
                      <a:pt x="8690" y="28345"/>
                    </a:lnTo>
                    <a:lnTo>
                      <a:pt x="8671" y="28063"/>
                    </a:lnTo>
                    <a:lnTo>
                      <a:pt x="8671" y="27781"/>
                    </a:lnTo>
                    <a:lnTo>
                      <a:pt x="8671" y="27217"/>
                    </a:lnTo>
                    <a:lnTo>
                      <a:pt x="8709" y="26671"/>
                    </a:lnTo>
                    <a:lnTo>
                      <a:pt x="8746" y="26107"/>
                    </a:lnTo>
                    <a:lnTo>
                      <a:pt x="8784" y="25543"/>
                    </a:lnTo>
                    <a:lnTo>
                      <a:pt x="8803" y="24997"/>
                    </a:lnTo>
                    <a:lnTo>
                      <a:pt x="8784" y="24715"/>
                    </a:lnTo>
                    <a:lnTo>
                      <a:pt x="8765" y="24452"/>
                    </a:lnTo>
                    <a:lnTo>
                      <a:pt x="8728" y="24170"/>
                    </a:lnTo>
                    <a:lnTo>
                      <a:pt x="8671" y="23906"/>
                    </a:lnTo>
                    <a:lnTo>
                      <a:pt x="8671" y="23906"/>
                    </a:lnTo>
                    <a:lnTo>
                      <a:pt x="8558" y="23530"/>
                    </a:lnTo>
                    <a:lnTo>
                      <a:pt x="8427" y="23192"/>
                    </a:lnTo>
                    <a:lnTo>
                      <a:pt x="8257" y="22853"/>
                    </a:lnTo>
                    <a:lnTo>
                      <a:pt x="8088" y="22514"/>
                    </a:lnTo>
                    <a:lnTo>
                      <a:pt x="7693" y="21837"/>
                    </a:lnTo>
                    <a:lnTo>
                      <a:pt x="7298" y="21198"/>
                    </a:lnTo>
                    <a:lnTo>
                      <a:pt x="7091" y="20859"/>
                    </a:lnTo>
                    <a:lnTo>
                      <a:pt x="6903" y="20540"/>
                    </a:lnTo>
                    <a:lnTo>
                      <a:pt x="6734" y="20201"/>
                    </a:lnTo>
                    <a:lnTo>
                      <a:pt x="6583" y="19862"/>
                    </a:lnTo>
                    <a:lnTo>
                      <a:pt x="6471" y="19524"/>
                    </a:lnTo>
                    <a:lnTo>
                      <a:pt x="6358" y="19185"/>
                    </a:lnTo>
                    <a:lnTo>
                      <a:pt x="6301" y="18809"/>
                    </a:lnTo>
                    <a:lnTo>
                      <a:pt x="6282" y="18452"/>
                    </a:lnTo>
                    <a:lnTo>
                      <a:pt x="6282" y="18452"/>
                    </a:lnTo>
                    <a:lnTo>
                      <a:pt x="6301" y="18226"/>
                    </a:lnTo>
                    <a:lnTo>
                      <a:pt x="6320" y="18019"/>
                    </a:lnTo>
                    <a:lnTo>
                      <a:pt x="6377" y="17605"/>
                    </a:lnTo>
                    <a:lnTo>
                      <a:pt x="6489" y="17192"/>
                    </a:lnTo>
                    <a:lnTo>
                      <a:pt x="6602" y="16797"/>
                    </a:lnTo>
                    <a:lnTo>
                      <a:pt x="6715" y="16383"/>
                    </a:lnTo>
                    <a:lnTo>
                      <a:pt x="6809" y="15969"/>
                    </a:lnTo>
                    <a:lnTo>
                      <a:pt x="6866" y="15555"/>
                    </a:lnTo>
                    <a:lnTo>
                      <a:pt x="6866" y="15348"/>
                    </a:lnTo>
                    <a:lnTo>
                      <a:pt x="6866" y="15141"/>
                    </a:lnTo>
                    <a:lnTo>
                      <a:pt x="6866" y="15141"/>
                    </a:lnTo>
                    <a:lnTo>
                      <a:pt x="6847" y="14878"/>
                    </a:lnTo>
                    <a:lnTo>
                      <a:pt x="6790" y="14634"/>
                    </a:lnTo>
                    <a:lnTo>
                      <a:pt x="6734" y="14389"/>
                    </a:lnTo>
                    <a:lnTo>
                      <a:pt x="6659" y="14145"/>
                    </a:lnTo>
                    <a:lnTo>
                      <a:pt x="6565" y="13919"/>
                    </a:lnTo>
                    <a:lnTo>
                      <a:pt x="6452" y="13693"/>
                    </a:lnTo>
                    <a:lnTo>
                      <a:pt x="6188" y="13242"/>
                    </a:lnTo>
                    <a:lnTo>
                      <a:pt x="5906" y="12790"/>
                    </a:lnTo>
                    <a:lnTo>
                      <a:pt x="5624" y="12358"/>
                    </a:lnTo>
                    <a:lnTo>
                      <a:pt x="5342" y="11906"/>
                    </a:lnTo>
                    <a:lnTo>
                      <a:pt x="5060" y="11455"/>
                    </a:lnTo>
                    <a:lnTo>
                      <a:pt x="5060" y="11455"/>
                    </a:lnTo>
                    <a:lnTo>
                      <a:pt x="4891" y="11116"/>
                    </a:lnTo>
                    <a:lnTo>
                      <a:pt x="4721" y="10740"/>
                    </a:lnTo>
                    <a:lnTo>
                      <a:pt x="4590" y="10383"/>
                    </a:lnTo>
                    <a:lnTo>
                      <a:pt x="4477" y="10007"/>
                    </a:lnTo>
                    <a:lnTo>
                      <a:pt x="4364" y="9630"/>
                    </a:lnTo>
                    <a:lnTo>
                      <a:pt x="4270" y="9254"/>
                    </a:lnTo>
                    <a:lnTo>
                      <a:pt x="4101" y="8483"/>
                    </a:lnTo>
                    <a:lnTo>
                      <a:pt x="3969" y="7693"/>
                    </a:lnTo>
                    <a:lnTo>
                      <a:pt x="3856" y="6903"/>
                    </a:lnTo>
                    <a:lnTo>
                      <a:pt x="3743" y="6113"/>
                    </a:lnTo>
                    <a:lnTo>
                      <a:pt x="3612" y="5323"/>
                    </a:lnTo>
                    <a:lnTo>
                      <a:pt x="3612" y="5323"/>
                    </a:lnTo>
                    <a:lnTo>
                      <a:pt x="3461" y="4552"/>
                    </a:lnTo>
                    <a:lnTo>
                      <a:pt x="3367" y="4157"/>
                    </a:lnTo>
                    <a:lnTo>
                      <a:pt x="3254" y="3762"/>
                    </a:lnTo>
                    <a:lnTo>
                      <a:pt x="3123" y="3367"/>
                    </a:lnTo>
                    <a:lnTo>
                      <a:pt x="2991" y="2991"/>
                    </a:lnTo>
                    <a:lnTo>
                      <a:pt x="2840" y="2633"/>
                    </a:lnTo>
                    <a:lnTo>
                      <a:pt x="2671" y="2257"/>
                    </a:lnTo>
                    <a:lnTo>
                      <a:pt x="2483" y="1919"/>
                    </a:lnTo>
                    <a:lnTo>
                      <a:pt x="2276" y="1580"/>
                    </a:lnTo>
                    <a:lnTo>
                      <a:pt x="2050" y="1260"/>
                    </a:lnTo>
                    <a:lnTo>
                      <a:pt x="1806" y="978"/>
                    </a:lnTo>
                    <a:lnTo>
                      <a:pt x="1543" y="696"/>
                    </a:lnTo>
                    <a:lnTo>
                      <a:pt x="1242" y="433"/>
                    </a:lnTo>
                    <a:lnTo>
                      <a:pt x="941" y="207"/>
                    </a:lnTo>
                    <a:lnTo>
                      <a:pt x="602" y="0"/>
                    </a:lnTo>
                    <a:lnTo>
                      <a:pt x="602" y="0"/>
                    </a:lnTo>
                    <a:lnTo>
                      <a:pt x="489" y="640"/>
                    </a:lnTo>
                    <a:lnTo>
                      <a:pt x="377" y="1260"/>
                    </a:lnTo>
                    <a:lnTo>
                      <a:pt x="264" y="1862"/>
                    </a:lnTo>
                    <a:lnTo>
                      <a:pt x="170" y="2464"/>
                    </a:lnTo>
                    <a:lnTo>
                      <a:pt x="76" y="3104"/>
                    </a:lnTo>
                    <a:lnTo>
                      <a:pt x="19" y="3781"/>
                    </a:lnTo>
                    <a:lnTo>
                      <a:pt x="19" y="4157"/>
                    </a:lnTo>
                    <a:lnTo>
                      <a:pt x="0" y="4533"/>
                    </a:lnTo>
                    <a:lnTo>
                      <a:pt x="19" y="4947"/>
                    </a:lnTo>
                    <a:lnTo>
                      <a:pt x="38" y="5380"/>
                    </a:lnTo>
                    <a:lnTo>
                      <a:pt x="38" y="5380"/>
                    </a:lnTo>
                    <a:lnTo>
                      <a:pt x="57" y="5549"/>
                    </a:lnTo>
                    <a:lnTo>
                      <a:pt x="113" y="5737"/>
                    </a:lnTo>
                    <a:lnTo>
                      <a:pt x="226" y="6170"/>
                    </a:lnTo>
                    <a:lnTo>
                      <a:pt x="621" y="7204"/>
                    </a:lnTo>
                    <a:lnTo>
                      <a:pt x="828" y="7787"/>
                    </a:lnTo>
                    <a:lnTo>
                      <a:pt x="1016" y="8408"/>
                    </a:lnTo>
                    <a:lnTo>
                      <a:pt x="1091" y="8746"/>
                    </a:lnTo>
                    <a:lnTo>
                      <a:pt x="1166" y="9085"/>
                    </a:lnTo>
                    <a:lnTo>
                      <a:pt x="1223" y="9423"/>
                    </a:lnTo>
                    <a:lnTo>
                      <a:pt x="1261" y="9781"/>
                    </a:lnTo>
                    <a:lnTo>
                      <a:pt x="1261" y="9781"/>
                    </a:lnTo>
                    <a:lnTo>
                      <a:pt x="1373" y="11474"/>
                    </a:lnTo>
                    <a:lnTo>
                      <a:pt x="1486" y="13166"/>
                    </a:lnTo>
                    <a:lnTo>
                      <a:pt x="1486" y="13166"/>
                    </a:lnTo>
                    <a:lnTo>
                      <a:pt x="1543" y="13994"/>
                    </a:lnTo>
                    <a:lnTo>
                      <a:pt x="1580" y="14408"/>
                    </a:lnTo>
                    <a:lnTo>
                      <a:pt x="1637" y="14822"/>
                    </a:lnTo>
                    <a:lnTo>
                      <a:pt x="1693" y="15217"/>
                    </a:lnTo>
                    <a:lnTo>
                      <a:pt x="1787" y="15612"/>
                    </a:lnTo>
                    <a:lnTo>
                      <a:pt x="1900" y="16007"/>
                    </a:lnTo>
                    <a:lnTo>
                      <a:pt x="2032" y="16402"/>
                    </a:lnTo>
                    <a:lnTo>
                      <a:pt x="2032" y="16402"/>
                    </a:lnTo>
                    <a:lnTo>
                      <a:pt x="2145" y="16684"/>
                    </a:lnTo>
                    <a:lnTo>
                      <a:pt x="2295" y="16985"/>
                    </a:lnTo>
                    <a:lnTo>
                      <a:pt x="2577" y="17549"/>
                    </a:lnTo>
                    <a:lnTo>
                      <a:pt x="2709" y="17831"/>
                    </a:lnTo>
                    <a:lnTo>
                      <a:pt x="2840" y="18113"/>
                    </a:lnTo>
                    <a:lnTo>
                      <a:pt x="2953" y="18414"/>
                    </a:lnTo>
                    <a:lnTo>
                      <a:pt x="3047" y="18715"/>
                    </a:lnTo>
                    <a:lnTo>
                      <a:pt x="3047" y="18715"/>
                    </a:lnTo>
                    <a:lnTo>
                      <a:pt x="3123" y="18997"/>
                    </a:lnTo>
                    <a:lnTo>
                      <a:pt x="3179" y="19279"/>
                    </a:lnTo>
                    <a:lnTo>
                      <a:pt x="3198" y="19580"/>
                    </a:lnTo>
                    <a:lnTo>
                      <a:pt x="3217" y="19881"/>
                    </a:lnTo>
                    <a:lnTo>
                      <a:pt x="3217" y="20464"/>
                    </a:lnTo>
                    <a:lnTo>
                      <a:pt x="3198" y="21066"/>
                    </a:lnTo>
                    <a:lnTo>
                      <a:pt x="3179" y="21668"/>
                    </a:lnTo>
                    <a:lnTo>
                      <a:pt x="3160" y="22270"/>
                    </a:lnTo>
                    <a:lnTo>
                      <a:pt x="3179" y="22571"/>
                    </a:lnTo>
                    <a:lnTo>
                      <a:pt x="3198" y="22853"/>
                    </a:lnTo>
                    <a:lnTo>
                      <a:pt x="3235" y="23154"/>
                    </a:lnTo>
                    <a:lnTo>
                      <a:pt x="3273" y="23455"/>
                    </a:lnTo>
                    <a:lnTo>
                      <a:pt x="3273" y="23455"/>
                    </a:lnTo>
                    <a:lnTo>
                      <a:pt x="3348" y="23699"/>
                    </a:lnTo>
                    <a:lnTo>
                      <a:pt x="3424" y="23925"/>
                    </a:lnTo>
                    <a:lnTo>
                      <a:pt x="3593" y="24395"/>
                    </a:lnTo>
                    <a:lnTo>
                      <a:pt x="3800" y="24866"/>
                    </a:lnTo>
                    <a:lnTo>
                      <a:pt x="4025" y="25317"/>
                    </a:lnTo>
                    <a:lnTo>
                      <a:pt x="4232" y="25787"/>
                    </a:lnTo>
                    <a:lnTo>
                      <a:pt x="4420" y="26239"/>
                    </a:lnTo>
                    <a:lnTo>
                      <a:pt x="4514" y="26483"/>
                    </a:lnTo>
                    <a:lnTo>
                      <a:pt x="4590" y="26728"/>
                    </a:lnTo>
                    <a:lnTo>
                      <a:pt x="4646" y="26972"/>
                    </a:lnTo>
                    <a:lnTo>
                      <a:pt x="4684" y="27217"/>
                    </a:lnTo>
                    <a:lnTo>
                      <a:pt x="4684" y="27217"/>
                    </a:lnTo>
                    <a:lnTo>
                      <a:pt x="4721" y="27555"/>
                    </a:lnTo>
                    <a:lnTo>
                      <a:pt x="4721" y="27913"/>
                    </a:lnTo>
                    <a:lnTo>
                      <a:pt x="4703" y="28270"/>
                    </a:lnTo>
                    <a:lnTo>
                      <a:pt x="4665" y="28627"/>
                    </a:lnTo>
                    <a:lnTo>
                      <a:pt x="4608" y="28985"/>
                    </a:lnTo>
                    <a:lnTo>
                      <a:pt x="4552" y="29342"/>
                    </a:lnTo>
                    <a:lnTo>
                      <a:pt x="4402" y="30038"/>
                    </a:lnTo>
                    <a:lnTo>
                      <a:pt x="4270" y="30753"/>
                    </a:lnTo>
                    <a:lnTo>
                      <a:pt x="4232" y="31091"/>
                    </a:lnTo>
                    <a:lnTo>
                      <a:pt x="4214" y="31449"/>
                    </a:lnTo>
                    <a:lnTo>
                      <a:pt x="4195" y="31787"/>
                    </a:lnTo>
                    <a:lnTo>
                      <a:pt x="4232" y="32145"/>
                    </a:lnTo>
                    <a:lnTo>
                      <a:pt x="4289" y="32483"/>
                    </a:lnTo>
                    <a:lnTo>
                      <a:pt x="4383" y="32803"/>
                    </a:lnTo>
                    <a:lnTo>
                      <a:pt x="4383" y="32803"/>
                    </a:lnTo>
                    <a:lnTo>
                      <a:pt x="4514" y="33142"/>
                    </a:lnTo>
                    <a:lnTo>
                      <a:pt x="4684" y="33442"/>
                    </a:lnTo>
                    <a:lnTo>
                      <a:pt x="5060" y="34044"/>
                    </a:lnTo>
                    <a:lnTo>
                      <a:pt x="5229" y="34345"/>
                    </a:lnTo>
                    <a:lnTo>
                      <a:pt x="5398" y="34665"/>
                    </a:lnTo>
                    <a:lnTo>
                      <a:pt x="5549" y="34985"/>
                    </a:lnTo>
                    <a:lnTo>
                      <a:pt x="5605" y="35154"/>
                    </a:lnTo>
                    <a:lnTo>
                      <a:pt x="5643" y="35305"/>
                    </a:lnTo>
                    <a:lnTo>
                      <a:pt x="5643" y="35305"/>
                    </a:lnTo>
                    <a:lnTo>
                      <a:pt x="5681" y="35587"/>
                    </a:lnTo>
                    <a:lnTo>
                      <a:pt x="5718" y="35850"/>
                    </a:lnTo>
                    <a:lnTo>
                      <a:pt x="5718" y="36395"/>
                    </a:lnTo>
                    <a:lnTo>
                      <a:pt x="5718" y="36941"/>
                    </a:lnTo>
                    <a:lnTo>
                      <a:pt x="5737" y="37223"/>
                    </a:lnTo>
                    <a:lnTo>
                      <a:pt x="5793" y="37486"/>
                    </a:lnTo>
                    <a:lnTo>
                      <a:pt x="5793" y="37486"/>
                    </a:lnTo>
                    <a:lnTo>
                      <a:pt x="5850" y="37693"/>
                    </a:lnTo>
                    <a:lnTo>
                      <a:pt x="5963" y="37900"/>
                    </a:lnTo>
                    <a:lnTo>
                      <a:pt x="6113" y="38088"/>
                    </a:lnTo>
                    <a:lnTo>
                      <a:pt x="6282" y="38276"/>
                    </a:lnTo>
                    <a:lnTo>
                      <a:pt x="6489" y="38464"/>
                    </a:lnTo>
                    <a:lnTo>
                      <a:pt x="6715" y="38634"/>
                    </a:lnTo>
                    <a:lnTo>
                      <a:pt x="6978" y="38784"/>
                    </a:lnTo>
                    <a:lnTo>
                      <a:pt x="7242" y="38916"/>
                    </a:lnTo>
                    <a:lnTo>
                      <a:pt x="7524" y="39048"/>
                    </a:lnTo>
                    <a:lnTo>
                      <a:pt x="7806" y="39160"/>
                    </a:lnTo>
                    <a:lnTo>
                      <a:pt x="8088" y="39254"/>
                    </a:lnTo>
                    <a:lnTo>
                      <a:pt x="8370" y="39330"/>
                    </a:lnTo>
                    <a:lnTo>
                      <a:pt x="8652" y="39386"/>
                    </a:lnTo>
                    <a:lnTo>
                      <a:pt x="8916" y="39424"/>
                    </a:lnTo>
                    <a:lnTo>
                      <a:pt x="9160" y="39442"/>
                    </a:lnTo>
                    <a:lnTo>
                      <a:pt x="9405" y="39424"/>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545775" y="-1323150"/>
                <a:ext cx="207850" cy="941875"/>
              </a:xfrm>
              <a:custGeom>
                <a:avLst/>
                <a:gdLst/>
                <a:ahLst/>
                <a:cxnLst/>
                <a:rect l="l" t="t" r="r" b="b"/>
                <a:pathLst>
                  <a:path w="8314" h="37675" extrusionOk="0">
                    <a:moveTo>
                      <a:pt x="0" y="0"/>
                    </a:moveTo>
                    <a:lnTo>
                      <a:pt x="0" y="113"/>
                    </a:lnTo>
                    <a:lnTo>
                      <a:pt x="19" y="245"/>
                    </a:lnTo>
                    <a:lnTo>
                      <a:pt x="38" y="395"/>
                    </a:lnTo>
                    <a:lnTo>
                      <a:pt x="113" y="866"/>
                    </a:lnTo>
                    <a:lnTo>
                      <a:pt x="226" y="1505"/>
                    </a:lnTo>
                    <a:lnTo>
                      <a:pt x="264" y="1693"/>
                    </a:lnTo>
                    <a:lnTo>
                      <a:pt x="320" y="1881"/>
                    </a:lnTo>
                    <a:lnTo>
                      <a:pt x="452" y="2295"/>
                    </a:lnTo>
                    <a:lnTo>
                      <a:pt x="621" y="2728"/>
                    </a:lnTo>
                    <a:lnTo>
                      <a:pt x="772" y="3217"/>
                    </a:lnTo>
                    <a:lnTo>
                      <a:pt x="1091" y="4270"/>
                    </a:lnTo>
                    <a:lnTo>
                      <a:pt x="1242" y="4853"/>
                    </a:lnTo>
                    <a:lnTo>
                      <a:pt x="1392" y="5474"/>
                    </a:lnTo>
                    <a:lnTo>
                      <a:pt x="1524" y="6132"/>
                    </a:lnTo>
                    <a:lnTo>
                      <a:pt x="1674" y="6828"/>
                    </a:lnTo>
                    <a:lnTo>
                      <a:pt x="1919" y="8295"/>
                    </a:lnTo>
                    <a:lnTo>
                      <a:pt x="2069" y="9066"/>
                    </a:lnTo>
                    <a:lnTo>
                      <a:pt x="2145" y="9461"/>
                    </a:lnTo>
                    <a:lnTo>
                      <a:pt x="2239" y="9856"/>
                    </a:lnTo>
                    <a:lnTo>
                      <a:pt x="2333" y="10270"/>
                    </a:lnTo>
                    <a:lnTo>
                      <a:pt x="2464" y="10665"/>
                    </a:lnTo>
                    <a:lnTo>
                      <a:pt x="2615" y="11060"/>
                    </a:lnTo>
                    <a:lnTo>
                      <a:pt x="2803" y="11455"/>
                    </a:lnTo>
                    <a:lnTo>
                      <a:pt x="3160" y="12264"/>
                    </a:lnTo>
                    <a:lnTo>
                      <a:pt x="3330" y="12678"/>
                    </a:lnTo>
                    <a:lnTo>
                      <a:pt x="3499" y="13091"/>
                    </a:lnTo>
                    <a:lnTo>
                      <a:pt x="3631" y="13524"/>
                    </a:lnTo>
                    <a:lnTo>
                      <a:pt x="3725" y="13975"/>
                    </a:lnTo>
                    <a:lnTo>
                      <a:pt x="3800" y="14427"/>
                    </a:lnTo>
                    <a:lnTo>
                      <a:pt x="3856" y="14878"/>
                    </a:lnTo>
                    <a:lnTo>
                      <a:pt x="3950" y="15856"/>
                    </a:lnTo>
                    <a:lnTo>
                      <a:pt x="4063" y="16816"/>
                    </a:lnTo>
                    <a:lnTo>
                      <a:pt x="4195" y="17794"/>
                    </a:lnTo>
                    <a:lnTo>
                      <a:pt x="4364" y="18753"/>
                    </a:lnTo>
                    <a:lnTo>
                      <a:pt x="5850" y="26126"/>
                    </a:lnTo>
                    <a:lnTo>
                      <a:pt x="6189" y="27781"/>
                    </a:lnTo>
                    <a:lnTo>
                      <a:pt x="6508" y="29342"/>
                    </a:lnTo>
                    <a:lnTo>
                      <a:pt x="7110" y="32145"/>
                    </a:lnTo>
                    <a:lnTo>
                      <a:pt x="7975" y="36189"/>
                    </a:lnTo>
                    <a:lnTo>
                      <a:pt x="8220" y="37299"/>
                    </a:lnTo>
                    <a:lnTo>
                      <a:pt x="8295" y="37581"/>
                    </a:lnTo>
                    <a:lnTo>
                      <a:pt x="8314" y="37675"/>
                    </a:lnTo>
                    <a:lnTo>
                      <a:pt x="8314" y="37581"/>
                    </a:lnTo>
                    <a:lnTo>
                      <a:pt x="8276" y="37280"/>
                    </a:lnTo>
                    <a:lnTo>
                      <a:pt x="8051" y="36189"/>
                    </a:lnTo>
                    <a:lnTo>
                      <a:pt x="7223" y="32126"/>
                    </a:lnTo>
                    <a:lnTo>
                      <a:pt x="6659" y="29324"/>
                    </a:lnTo>
                    <a:lnTo>
                      <a:pt x="5982" y="26107"/>
                    </a:lnTo>
                    <a:lnTo>
                      <a:pt x="5286" y="22534"/>
                    </a:lnTo>
                    <a:lnTo>
                      <a:pt x="4533" y="18715"/>
                    </a:lnTo>
                    <a:lnTo>
                      <a:pt x="4364" y="17756"/>
                    </a:lnTo>
                    <a:lnTo>
                      <a:pt x="4214" y="16797"/>
                    </a:lnTo>
                    <a:lnTo>
                      <a:pt x="4101" y="15838"/>
                    </a:lnTo>
                    <a:lnTo>
                      <a:pt x="4007" y="14859"/>
                    </a:lnTo>
                    <a:lnTo>
                      <a:pt x="3969" y="14389"/>
                    </a:lnTo>
                    <a:lnTo>
                      <a:pt x="3894" y="13938"/>
                    </a:lnTo>
                    <a:lnTo>
                      <a:pt x="3781" y="13486"/>
                    </a:lnTo>
                    <a:lnTo>
                      <a:pt x="3649" y="13035"/>
                    </a:lnTo>
                    <a:lnTo>
                      <a:pt x="3480" y="12602"/>
                    </a:lnTo>
                    <a:lnTo>
                      <a:pt x="3292" y="12189"/>
                    </a:lnTo>
                    <a:lnTo>
                      <a:pt x="2935" y="11399"/>
                    </a:lnTo>
                    <a:lnTo>
                      <a:pt x="2765" y="11004"/>
                    </a:lnTo>
                    <a:lnTo>
                      <a:pt x="2615" y="10609"/>
                    </a:lnTo>
                    <a:lnTo>
                      <a:pt x="2483" y="10214"/>
                    </a:lnTo>
                    <a:lnTo>
                      <a:pt x="2370" y="9819"/>
                    </a:lnTo>
                    <a:lnTo>
                      <a:pt x="2276" y="9424"/>
                    </a:lnTo>
                    <a:lnTo>
                      <a:pt x="2201" y="9029"/>
                    </a:lnTo>
                    <a:lnTo>
                      <a:pt x="2051" y="8258"/>
                    </a:lnTo>
                    <a:lnTo>
                      <a:pt x="1787" y="6790"/>
                    </a:lnTo>
                    <a:lnTo>
                      <a:pt x="1656" y="6113"/>
                    </a:lnTo>
                    <a:lnTo>
                      <a:pt x="1505" y="5455"/>
                    </a:lnTo>
                    <a:lnTo>
                      <a:pt x="1373" y="4872"/>
                    </a:lnTo>
                    <a:lnTo>
                      <a:pt x="1204" y="4308"/>
                    </a:lnTo>
                    <a:lnTo>
                      <a:pt x="1035" y="3743"/>
                    </a:lnTo>
                    <a:lnTo>
                      <a:pt x="866" y="3179"/>
                    </a:lnTo>
                    <a:lnTo>
                      <a:pt x="696" y="2709"/>
                    </a:lnTo>
                    <a:lnTo>
                      <a:pt x="527" y="2276"/>
                    </a:lnTo>
                    <a:lnTo>
                      <a:pt x="377" y="1863"/>
                    </a:lnTo>
                    <a:lnTo>
                      <a:pt x="283" y="1505"/>
                    </a:lnTo>
                    <a:lnTo>
                      <a:pt x="151" y="866"/>
                    </a:lnTo>
                    <a:lnTo>
                      <a:pt x="76" y="395"/>
                    </a:lnTo>
                    <a:lnTo>
                      <a:pt x="38" y="9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29"/>
            <p:cNvGrpSpPr/>
            <p:nvPr/>
          </p:nvGrpSpPr>
          <p:grpSpPr>
            <a:xfrm>
              <a:off x="6185710" y="1215692"/>
              <a:ext cx="791710" cy="532262"/>
              <a:chOff x="5677625" y="-1571504"/>
              <a:chExt cx="1627694" cy="1094289"/>
            </a:xfrm>
          </p:grpSpPr>
          <p:sp>
            <p:nvSpPr>
              <p:cNvPr id="181" name="Google Shape;181;p29"/>
              <p:cNvSpPr/>
              <p:nvPr/>
            </p:nvSpPr>
            <p:spPr>
              <a:xfrm>
                <a:off x="5684478" y="-1571504"/>
                <a:ext cx="1620841" cy="1088799"/>
              </a:xfrm>
              <a:custGeom>
                <a:avLst/>
                <a:gdLst/>
                <a:ahLst/>
                <a:cxnLst/>
                <a:rect l="l" t="t" r="r" b="b"/>
                <a:pathLst>
                  <a:path w="22233" h="14935" extrusionOk="0">
                    <a:moveTo>
                      <a:pt x="22233" y="0"/>
                    </a:moveTo>
                    <a:lnTo>
                      <a:pt x="1" y="113"/>
                    </a:lnTo>
                    <a:lnTo>
                      <a:pt x="772" y="14934"/>
                    </a:lnTo>
                    <a:lnTo>
                      <a:pt x="22233" y="14934"/>
                    </a:lnTo>
                    <a:lnTo>
                      <a:pt x="22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5685203" y="-1556464"/>
                <a:ext cx="1564633" cy="1079249"/>
              </a:xfrm>
              <a:custGeom>
                <a:avLst/>
                <a:gdLst/>
                <a:ahLst/>
                <a:cxnLst/>
                <a:rect l="l" t="t" r="r" b="b"/>
                <a:pathLst>
                  <a:path w="21462" h="14804" extrusionOk="0">
                    <a:moveTo>
                      <a:pt x="1" y="1"/>
                    </a:moveTo>
                    <a:lnTo>
                      <a:pt x="1" y="14803"/>
                    </a:lnTo>
                    <a:lnTo>
                      <a:pt x="21462" y="14803"/>
                    </a:lnTo>
                    <a:lnTo>
                      <a:pt x="214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5677625" y="-1571504"/>
                <a:ext cx="1579724" cy="1094267"/>
              </a:xfrm>
              <a:custGeom>
                <a:avLst/>
                <a:gdLst/>
                <a:ahLst/>
                <a:cxnLst/>
                <a:rect l="l" t="t" r="r" b="b"/>
                <a:pathLst>
                  <a:path w="21669" h="15010" extrusionOk="0">
                    <a:moveTo>
                      <a:pt x="21462" y="207"/>
                    </a:moveTo>
                    <a:lnTo>
                      <a:pt x="21462" y="14803"/>
                    </a:lnTo>
                    <a:lnTo>
                      <a:pt x="208" y="14803"/>
                    </a:lnTo>
                    <a:lnTo>
                      <a:pt x="208" y="207"/>
                    </a:lnTo>
                    <a:close/>
                    <a:moveTo>
                      <a:pt x="1" y="0"/>
                    </a:moveTo>
                    <a:lnTo>
                      <a:pt x="1" y="15010"/>
                    </a:lnTo>
                    <a:lnTo>
                      <a:pt x="21668" y="15010"/>
                    </a:lnTo>
                    <a:lnTo>
                      <a:pt x="21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5854557" y="-1430293"/>
                <a:ext cx="1225928" cy="811842"/>
              </a:xfrm>
              <a:custGeom>
                <a:avLst/>
                <a:gdLst/>
                <a:ahLst/>
                <a:cxnLst/>
                <a:rect l="l" t="t" r="r" b="b"/>
                <a:pathLst>
                  <a:path w="16816" h="11136" extrusionOk="0">
                    <a:moveTo>
                      <a:pt x="0" y="0"/>
                    </a:moveTo>
                    <a:lnTo>
                      <a:pt x="0" y="11135"/>
                    </a:lnTo>
                    <a:lnTo>
                      <a:pt x="16815" y="11135"/>
                    </a:lnTo>
                    <a:lnTo>
                      <a:pt x="168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5850402" y="-1433063"/>
                <a:ext cx="1230084" cy="818695"/>
              </a:xfrm>
              <a:custGeom>
                <a:avLst/>
                <a:gdLst/>
                <a:ahLst/>
                <a:cxnLst/>
                <a:rect l="l" t="t" r="r" b="b"/>
                <a:pathLst>
                  <a:path w="16873" h="11230" extrusionOk="0">
                    <a:moveTo>
                      <a:pt x="1" y="1"/>
                    </a:moveTo>
                    <a:lnTo>
                      <a:pt x="1" y="57"/>
                    </a:lnTo>
                    <a:lnTo>
                      <a:pt x="1" y="11173"/>
                    </a:lnTo>
                    <a:lnTo>
                      <a:pt x="1" y="11230"/>
                    </a:lnTo>
                    <a:lnTo>
                      <a:pt x="16872" y="11230"/>
                    </a:lnTo>
                    <a:lnTo>
                      <a:pt x="16872" y="11136"/>
                    </a:lnTo>
                    <a:lnTo>
                      <a:pt x="16835" y="3010"/>
                    </a:lnTo>
                    <a:lnTo>
                      <a:pt x="16835" y="3048"/>
                    </a:lnTo>
                    <a:lnTo>
                      <a:pt x="16835" y="6546"/>
                    </a:lnTo>
                    <a:lnTo>
                      <a:pt x="16816" y="11098"/>
                    </a:lnTo>
                    <a:lnTo>
                      <a:pt x="95" y="11098"/>
                    </a:lnTo>
                    <a:lnTo>
                      <a:pt x="95" y="76"/>
                    </a:lnTo>
                    <a:lnTo>
                      <a:pt x="95" y="76"/>
                    </a:lnTo>
                    <a:lnTo>
                      <a:pt x="12151" y="38"/>
                    </a:lnTo>
                    <a:lnTo>
                      <a:pt x="15631" y="38"/>
                    </a:lnTo>
                    <a:lnTo>
                      <a:pt x="12189" y="20"/>
                    </a:lnTo>
                    <a:lnTo>
                      <a:pt x="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5684478" y="-1567421"/>
                <a:ext cx="170154" cy="137203"/>
              </a:xfrm>
              <a:custGeom>
                <a:avLst/>
                <a:gdLst/>
                <a:ahLst/>
                <a:cxnLst/>
                <a:rect l="l" t="t" r="r" b="b"/>
                <a:pathLst>
                  <a:path w="2334" h="1882" extrusionOk="0">
                    <a:moveTo>
                      <a:pt x="1" y="0"/>
                    </a:moveTo>
                    <a:lnTo>
                      <a:pt x="283" y="264"/>
                    </a:lnTo>
                    <a:lnTo>
                      <a:pt x="565" y="508"/>
                    </a:lnTo>
                    <a:lnTo>
                      <a:pt x="847" y="734"/>
                    </a:lnTo>
                    <a:lnTo>
                      <a:pt x="1148" y="960"/>
                    </a:lnTo>
                    <a:lnTo>
                      <a:pt x="1976" y="1618"/>
                    </a:lnTo>
                    <a:lnTo>
                      <a:pt x="2220" y="1825"/>
                    </a:lnTo>
                    <a:lnTo>
                      <a:pt x="2333" y="1881"/>
                    </a:lnTo>
                    <a:lnTo>
                      <a:pt x="2183" y="1712"/>
                    </a:lnTo>
                    <a:lnTo>
                      <a:pt x="2013" y="1562"/>
                    </a:lnTo>
                    <a:lnTo>
                      <a:pt x="1675" y="1261"/>
                    </a:lnTo>
                    <a:lnTo>
                      <a:pt x="1223" y="884"/>
                    </a:lnTo>
                    <a:lnTo>
                      <a:pt x="753" y="527"/>
                    </a:lnTo>
                    <a:lnTo>
                      <a:pt x="377" y="245"/>
                    </a:lnTo>
                    <a:lnTo>
                      <a:pt x="189" y="11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7079013" y="-1563339"/>
                <a:ext cx="170082" cy="133120"/>
              </a:xfrm>
              <a:custGeom>
                <a:avLst/>
                <a:gdLst/>
                <a:ahLst/>
                <a:cxnLst/>
                <a:rect l="l" t="t" r="r" b="b"/>
                <a:pathLst>
                  <a:path w="2333" h="1826" extrusionOk="0">
                    <a:moveTo>
                      <a:pt x="2333" y="1"/>
                    </a:moveTo>
                    <a:lnTo>
                      <a:pt x="2013" y="189"/>
                    </a:lnTo>
                    <a:lnTo>
                      <a:pt x="1712" y="415"/>
                    </a:lnTo>
                    <a:lnTo>
                      <a:pt x="1411" y="640"/>
                    </a:lnTo>
                    <a:lnTo>
                      <a:pt x="1129" y="866"/>
                    </a:lnTo>
                    <a:lnTo>
                      <a:pt x="847" y="1092"/>
                    </a:lnTo>
                    <a:lnTo>
                      <a:pt x="546" y="1336"/>
                    </a:lnTo>
                    <a:lnTo>
                      <a:pt x="282" y="1581"/>
                    </a:lnTo>
                    <a:lnTo>
                      <a:pt x="0" y="1825"/>
                    </a:lnTo>
                    <a:lnTo>
                      <a:pt x="320" y="1637"/>
                    </a:lnTo>
                    <a:lnTo>
                      <a:pt x="621" y="1412"/>
                    </a:lnTo>
                    <a:lnTo>
                      <a:pt x="922" y="1186"/>
                    </a:lnTo>
                    <a:lnTo>
                      <a:pt x="1204" y="960"/>
                    </a:lnTo>
                    <a:lnTo>
                      <a:pt x="1486" y="734"/>
                    </a:lnTo>
                    <a:lnTo>
                      <a:pt x="1787" y="490"/>
                    </a:lnTo>
                    <a:lnTo>
                      <a:pt x="2051" y="245"/>
                    </a:lnTo>
                    <a:lnTo>
                      <a:pt x="2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7074858" y="-625386"/>
                <a:ext cx="174237" cy="141285"/>
              </a:xfrm>
              <a:custGeom>
                <a:avLst/>
                <a:gdLst/>
                <a:ahLst/>
                <a:cxnLst/>
                <a:rect l="l" t="t" r="r" b="b"/>
                <a:pathLst>
                  <a:path w="2390" h="1938" extrusionOk="0">
                    <a:moveTo>
                      <a:pt x="2390" y="1937"/>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7074858" y="-625386"/>
                <a:ext cx="174237" cy="141285"/>
              </a:xfrm>
              <a:custGeom>
                <a:avLst/>
                <a:gdLst/>
                <a:ahLst/>
                <a:cxnLst/>
                <a:rect l="l" t="t" r="r" b="b"/>
                <a:pathLst>
                  <a:path w="2390" h="1938" fill="none" extrusionOk="0">
                    <a:moveTo>
                      <a:pt x="2390" y="1937"/>
                    </a:moveTo>
                    <a:lnTo>
                      <a:pt x="1" y="0"/>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7073546" y="-625386"/>
                <a:ext cx="174164" cy="141285"/>
              </a:xfrm>
              <a:custGeom>
                <a:avLst/>
                <a:gdLst/>
                <a:ahLst/>
                <a:cxnLst/>
                <a:rect l="l" t="t" r="r" b="b"/>
                <a:pathLst>
                  <a:path w="2389" h="1938" extrusionOk="0">
                    <a:moveTo>
                      <a:pt x="0" y="0"/>
                    </a:moveTo>
                    <a:lnTo>
                      <a:pt x="282" y="263"/>
                    </a:lnTo>
                    <a:lnTo>
                      <a:pt x="564" y="527"/>
                    </a:lnTo>
                    <a:lnTo>
                      <a:pt x="865" y="771"/>
                    </a:lnTo>
                    <a:lnTo>
                      <a:pt x="1166" y="1016"/>
                    </a:lnTo>
                    <a:lnTo>
                      <a:pt x="1467" y="1260"/>
                    </a:lnTo>
                    <a:lnTo>
                      <a:pt x="1768" y="1486"/>
                    </a:lnTo>
                    <a:lnTo>
                      <a:pt x="2069" y="1712"/>
                    </a:lnTo>
                    <a:lnTo>
                      <a:pt x="2389" y="1937"/>
                    </a:lnTo>
                    <a:lnTo>
                      <a:pt x="2126" y="1674"/>
                    </a:lnTo>
                    <a:lnTo>
                      <a:pt x="1825" y="1411"/>
                    </a:lnTo>
                    <a:lnTo>
                      <a:pt x="1542" y="1166"/>
                    </a:lnTo>
                    <a:lnTo>
                      <a:pt x="1241" y="922"/>
                    </a:lnTo>
                    <a:lnTo>
                      <a:pt x="941" y="677"/>
                    </a:lnTo>
                    <a:lnTo>
                      <a:pt x="640" y="433"/>
                    </a:lnTo>
                    <a:lnTo>
                      <a:pt x="320" y="20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5684478" y="-617221"/>
                <a:ext cx="168769" cy="133120"/>
              </a:xfrm>
              <a:custGeom>
                <a:avLst/>
                <a:gdLst/>
                <a:ahLst/>
                <a:cxnLst/>
                <a:rect l="l" t="t" r="r" b="b"/>
                <a:pathLst>
                  <a:path w="2315" h="1826" extrusionOk="0">
                    <a:moveTo>
                      <a:pt x="2314" y="1"/>
                    </a:moveTo>
                    <a:lnTo>
                      <a:pt x="1994" y="208"/>
                    </a:lnTo>
                    <a:lnTo>
                      <a:pt x="1694" y="415"/>
                    </a:lnTo>
                    <a:lnTo>
                      <a:pt x="1411" y="641"/>
                    </a:lnTo>
                    <a:lnTo>
                      <a:pt x="1129" y="866"/>
                    </a:lnTo>
                    <a:lnTo>
                      <a:pt x="828" y="1092"/>
                    </a:lnTo>
                    <a:lnTo>
                      <a:pt x="546" y="1318"/>
                    </a:lnTo>
                    <a:lnTo>
                      <a:pt x="264" y="1562"/>
                    </a:lnTo>
                    <a:lnTo>
                      <a:pt x="1" y="1825"/>
                    </a:lnTo>
                    <a:lnTo>
                      <a:pt x="1" y="1825"/>
                    </a:lnTo>
                    <a:lnTo>
                      <a:pt x="302" y="1619"/>
                    </a:lnTo>
                    <a:lnTo>
                      <a:pt x="603" y="1412"/>
                    </a:lnTo>
                    <a:lnTo>
                      <a:pt x="904" y="1186"/>
                    </a:lnTo>
                    <a:lnTo>
                      <a:pt x="1186" y="960"/>
                    </a:lnTo>
                    <a:lnTo>
                      <a:pt x="1468" y="735"/>
                    </a:lnTo>
                    <a:lnTo>
                      <a:pt x="1769" y="490"/>
                    </a:lnTo>
                    <a:lnTo>
                      <a:pt x="2032" y="246"/>
                    </a:lnTo>
                    <a:lnTo>
                      <a:pt x="2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102714" y="-1176668"/>
                <a:ext cx="772037" cy="271635"/>
              </a:xfrm>
              <a:custGeom>
                <a:avLst/>
                <a:gdLst/>
                <a:ahLst/>
                <a:cxnLst/>
                <a:rect l="l" t="t" r="r" b="b"/>
                <a:pathLst>
                  <a:path w="10590" h="3726" extrusionOk="0">
                    <a:moveTo>
                      <a:pt x="0" y="1"/>
                    </a:moveTo>
                    <a:lnTo>
                      <a:pt x="0" y="3725"/>
                    </a:lnTo>
                    <a:lnTo>
                      <a:pt x="10590" y="3725"/>
                    </a:lnTo>
                    <a:lnTo>
                      <a:pt x="105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9"/>
            <p:cNvGrpSpPr/>
            <p:nvPr/>
          </p:nvGrpSpPr>
          <p:grpSpPr>
            <a:xfrm>
              <a:off x="7830223" y="1302479"/>
              <a:ext cx="656028" cy="907697"/>
              <a:chOff x="5829950" y="-1054968"/>
              <a:chExt cx="762469" cy="1054971"/>
            </a:xfrm>
          </p:grpSpPr>
          <p:sp>
            <p:nvSpPr>
              <p:cNvPr id="194" name="Google Shape;194;p29"/>
              <p:cNvSpPr/>
              <p:nvPr/>
            </p:nvSpPr>
            <p:spPr>
              <a:xfrm>
                <a:off x="5866092" y="-1054968"/>
                <a:ext cx="726327" cy="1052433"/>
              </a:xfrm>
              <a:custGeom>
                <a:avLst/>
                <a:gdLst/>
                <a:ahLst/>
                <a:cxnLst/>
                <a:rect l="l" t="t" r="r" b="b"/>
                <a:pathLst>
                  <a:path w="15876" h="23004" extrusionOk="0">
                    <a:moveTo>
                      <a:pt x="1" y="0"/>
                    </a:moveTo>
                    <a:lnTo>
                      <a:pt x="1" y="23003"/>
                    </a:lnTo>
                    <a:lnTo>
                      <a:pt x="15875" y="23003"/>
                    </a:lnTo>
                    <a:lnTo>
                      <a:pt x="15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5829950" y="-1054968"/>
                <a:ext cx="725458" cy="1052433"/>
              </a:xfrm>
              <a:custGeom>
                <a:avLst/>
                <a:gdLst/>
                <a:ahLst/>
                <a:cxnLst/>
                <a:rect l="l" t="t" r="r" b="b"/>
                <a:pathLst>
                  <a:path w="15857" h="23004" extrusionOk="0">
                    <a:moveTo>
                      <a:pt x="1" y="0"/>
                    </a:moveTo>
                    <a:lnTo>
                      <a:pt x="1" y="23003"/>
                    </a:lnTo>
                    <a:lnTo>
                      <a:pt x="15857" y="23003"/>
                    </a:lnTo>
                    <a:lnTo>
                      <a:pt x="158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5920304" y="-940550"/>
                <a:ext cx="545614" cy="824415"/>
              </a:xfrm>
              <a:custGeom>
                <a:avLst/>
                <a:gdLst/>
                <a:ahLst/>
                <a:cxnLst/>
                <a:rect l="l" t="t" r="r" b="b"/>
                <a:pathLst>
                  <a:path w="11926" h="18020" extrusionOk="0">
                    <a:moveTo>
                      <a:pt x="1" y="1"/>
                    </a:moveTo>
                    <a:lnTo>
                      <a:pt x="1" y="18020"/>
                    </a:lnTo>
                    <a:lnTo>
                      <a:pt x="11925" y="18020"/>
                    </a:lnTo>
                    <a:lnTo>
                      <a:pt x="11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5919435" y="-944851"/>
                <a:ext cx="549046" cy="828716"/>
              </a:xfrm>
              <a:custGeom>
                <a:avLst/>
                <a:gdLst/>
                <a:ahLst/>
                <a:cxnLst/>
                <a:rect l="l" t="t" r="r" b="b"/>
                <a:pathLst>
                  <a:path w="12001" h="18114" extrusionOk="0">
                    <a:moveTo>
                      <a:pt x="1" y="1"/>
                    </a:moveTo>
                    <a:lnTo>
                      <a:pt x="1" y="57"/>
                    </a:lnTo>
                    <a:lnTo>
                      <a:pt x="1" y="18076"/>
                    </a:lnTo>
                    <a:lnTo>
                      <a:pt x="1" y="18114"/>
                    </a:lnTo>
                    <a:lnTo>
                      <a:pt x="38" y="18114"/>
                    </a:lnTo>
                    <a:lnTo>
                      <a:pt x="8728" y="18095"/>
                    </a:lnTo>
                    <a:lnTo>
                      <a:pt x="8709" y="18095"/>
                    </a:lnTo>
                    <a:lnTo>
                      <a:pt x="57" y="18076"/>
                    </a:lnTo>
                    <a:lnTo>
                      <a:pt x="57" y="18076"/>
                    </a:lnTo>
                    <a:lnTo>
                      <a:pt x="57" y="132"/>
                    </a:lnTo>
                    <a:lnTo>
                      <a:pt x="11907" y="132"/>
                    </a:lnTo>
                    <a:lnTo>
                      <a:pt x="11926" y="7374"/>
                    </a:lnTo>
                    <a:lnTo>
                      <a:pt x="11926" y="13054"/>
                    </a:lnTo>
                    <a:lnTo>
                      <a:pt x="11944" y="16778"/>
                    </a:lnTo>
                    <a:lnTo>
                      <a:pt x="11944" y="17756"/>
                    </a:lnTo>
                    <a:lnTo>
                      <a:pt x="11944" y="18020"/>
                    </a:lnTo>
                    <a:lnTo>
                      <a:pt x="11944" y="18114"/>
                    </a:lnTo>
                    <a:lnTo>
                      <a:pt x="11963" y="18057"/>
                    </a:lnTo>
                    <a:lnTo>
                      <a:pt x="11963" y="17982"/>
                    </a:lnTo>
                    <a:lnTo>
                      <a:pt x="11963" y="17737"/>
                    </a:lnTo>
                    <a:lnTo>
                      <a:pt x="11963" y="16759"/>
                    </a:lnTo>
                    <a:lnTo>
                      <a:pt x="11982" y="15179"/>
                    </a:lnTo>
                    <a:lnTo>
                      <a:pt x="11982" y="13054"/>
                    </a:lnTo>
                    <a:lnTo>
                      <a:pt x="12001" y="57"/>
                    </a:lnTo>
                    <a:lnTo>
                      <a:pt x="12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6458996" y="-1054968"/>
                <a:ext cx="99003" cy="119636"/>
              </a:xfrm>
              <a:custGeom>
                <a:avLst/>
                <a:gdLst/>
                <a:ahLst/>
                <a:cxnLst/>
                <a:rect l="l" t="t" r="r" b="b"/>
                <a:pathLst>
                  <a:path w="2164" h="2615" extrusionOk="0">
                    <a:moveTo>
                      <a:pt x="2163" y="0"/>
                    </a:moveTo>
                    <a:lnTo>
                      <a:pt x="1994" y="188"/>
                    </a:lnTo>
                    <a:lnTo>
                      <a:pt x="1843" y="376"/>
                    </a:lnTo>
                    <a:lnTo>
                      <a:pt x="1072" y="1298"/>
                    </a:lnTo>
                    <a:lnTo>
                      <a:pt x="301" y="2219"/>
                    </a:lnTo>
                    <a:lnTo>
                      <a:pt x="150" y="2408"/>
                    </a:lnTo>
                    <a:lnTo>
                      <a:pt x="0" y="2614"/>
                    </a:lnTo>
                    <a:lnTo>
                      <a:pt x="188" y="2445"/>
                    </a:lnTo>
                    <a:lnTo>
                      <a:pt x="357" y="2257"/>
                    </a:lnTo>
                    <a:lnTo>
                      <a:pt x="715" y="1862"/>
                    </a:lnTo>
                    <a:lnTo>
                      <a:pt x="1129" y="1354"/>
                    </a:lnTo>
                    <a:lnTo>
                      <a:pt x="1881" y="414"/>
                    </a:lnTo>
                    <a:lnTo>
                      <a:pt x="2031" y="207"/>
                    </a:lnTo>
                    <a:lnTo>
                      <a:pt x="2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6468421" y="-119633"/>
                <a:ext cx="95572" cy="119636"/>
              </a:xfrm>
              <a:custGeom>
                <a:avLst/>
                <a:gdLst/>
                <a:ahLst/>
                <a:cxnLst/>
                <a:rect l="l" t="t" r="r" b="b"/>
                <a:pathLst>
                  <a:path w="2089" h="2615" extrusionOk="0">
                    <a:moveTo>
                      <a:pt x="1" y="0"/>
                    </a:moveTo>
                    <a:lnTo>
                      <a:pt x="227" y="358"/>
                    </a:lnTo>
                    <a:lnTo>
                      <a:pt x="471" y="696"/>
                    </a:lnTo>
                    <a:lnTo>
                      <a:pt x="716" y="1035"/>
                    </a:lnTo>
                    <a:lnTo>
                      <a:pt x="960" y="1373"/>
                    </a:lnTo>
                    <a:lnTo>
                      <a:pt x="1242" y="1693"/>
                    </a:lnTo>
                    <a:lnTo>
                      <a:pt x="1506" y="1994"/>
                    </a:lnTo>
                    <a:lnTo>
                      <a:pt x="1788" y="2314"/>
                    </a:lnTo>
                    <a:lnTo>
                      <a:pt x="2089" y="261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6468421" y="-119633"/>
                <a:ext cx="95572" cy="119636"/>
              </a:xfrm>
              <a:custGeom>
                <a:avLst/>
                <a:gdLst/>
                <a:ahLst/>
                <a:cxnLst/>
                <a:rect l="l" t="t" r="r" b="b"/>
                <a:pathLst>
                  <a:path w="2089" h="2615" fill="none" extrusionOk="0">
                    <a:moveTo>
                      <a:pt x="1" y="0"/>
                    </a:moveTo>
                    <a:lnTo>
                      <a:pt x="1" y="0"/>
                    </a:lnTo>
                    <a:lnTo>
                      <a:pt x="227" y="358"/>
                    </a:lnTo>
                    <a:lnTo>
                      <a:pt x="471" y="696"/>
                    </a:lnTo>
                    <a:lnTo>
                      <a:pt x="716" y="1035"/>
                    </a:lnTo>
                    <a:lnTo>
                      <a:pt x="960" y="1373"/>
                    </a:lnTo>
                    <a:lnTo>
                      <a:pt x="1242" y="1693"/>
                    </a:lnTo>
                    <a:lnTo>
                      <a:pt x="1506" y="1994"/>
                    </a:lnTo>
                    <a:lnTo>
                      <a:pt x="1788" y="2314"/>
                    </a:lnTo>
                    <a:lnTo>
                      <a:pt x="2089" y="261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6468421" y="-119633"/>
                <a:ext cx="95572" cy="119636"/>
              </a:xfrm>
              <a:custGeom>
                <a:avLst/>
                <a:gdLst/>
                <a:ahLst/>
                <a:cxnLst/>
                <a:rect l="l" t="t" r="r" b="b"/>
                <a:pathLst>
                  <a:path w="2089" h="2615" extrusionOk="0">
                    <a:moveTo>
                      <a:pt x="1" y="0"/>
                    </a:moveTo>
                    <a:lnTo>
                      <a:pt x="114" y="226"/>
                    </a:lnTo>
                    <a:lnTo>
                      <a:pt x="245" y="433"/>
                    </a:lnTo>
                    <a:lnTo>
                      <a:pt x="584" y="922"/>
                    </a:lnTo>
                    <a:lnTo>
                      <a:pt x="941" y="1392"/>
                    </a:lnTo>
                    <a:lnTo>
                      <a:pt x="1318" y="1844"/>
                    </a:lnTo>
                    <a:lnTo>
                      <a:pt x="1731" y="2276"/>
                    </a:lnTo>
                    <a:lnTo>
                      <a:pt x="1901" y="2445"/>
                    </a:lnTo>
                    <a:lnTo>
                      <a:pt x="2089" y="2615"/>
                    </a:lnTo>
                    <a:lnTo>
                      <a:pt x="1938" y="2427"/>
                    </a:lnTo>
                    <a:lnTo>
                      <a:pt x="1769" y="2239"/>
                    </a:lnTo>
                    <a:lnTo>
                      <a:pt x="1412" y="1844"/>
                    </a:lnTo>
                    <a:lnTo>
                      <a:pt x="998" y="1336"/>
                    </a:lnTo>
                    <a:lnTo>
                      <a:pt x="603" y="828"/>
                    </a:lnTo>
                    <a:lnTo>
                      <a:pt x="302" y="395"/>
                    </a:lnTo>
                    <a:lnTo>
                      <a:pt x="151" y="18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5829950" y="-120502"/>
                <a:ext cx="94703" cy="117074"/>
              </a:xfrm>
              <a:custGeom>
                <a:avLst/>
                <a:gdLst/>
                <a:ahLst/>
                <a:cxnLst/>
                <a:rect l="l" t="t" r="r" b="b"/>
                <a:pathLst>
                  <a:path w="2070" h="2559" extrusionOk="0">
                    <a:moveTo>
                      <a:pt x="1" y="2559"/>
                    </a:moveTo>
                    <a:lnTo>
                      <a:pt x="2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5829950" y="-120502"/>
                <a:ext cx="94703" cy="117074"/>
              </a:xfrm>
              <a:custGeom>
                <a:avLst/>
                <a:gdLst/>
                <a:ahLst/>
                <a:cxnLst/>
                <a:rect l="l" t="t" r="r" b="b"/>
                <a:pathLst>
                  <a:path w="2070" h="2559" fill="none" extrusionOk="0">
                    <a:moveTo>
                      <a:pt x="1" y="2559"/>
                    </a:moveTo>
                    <a:lnTo>
                      <a:pt x="2070" y="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29950" y="-120502"/>
                <a:ext cx="94703" cy="117074"/>
              </a:xfrm>
              <a:custGeom>
                <a:avLst/>
                <a:gdLst/>
                <a:ahLst/>
                <a:cxnLst/>
                <a:rect l="l" t="t" r="r" b="b"/>
                <a:pathLst>
                  <a:path w="2070" h="2559" extrusionOk="0">
                    <a:moveTo>
                      <a:pt x="2070" y="1"/>
                    </a:moveTo>
                    <a:lnTo>
                      <a:pt x="1524" y="602"/>
                    </a:lnTo>
                    <a:lnTo>
                      <a:pt x="998" y="1242"/>
                    </a:lnTo>
                    <a:lnTo>
                      <a:pt x="490" y="1900"/>
                    </a:lnTo>
                    <a:lnTo>
                      <a:pt x="1" y="2559"/>
                    </a:lnTo>
                    <a:lnTo>
                      <a:pt x="546" y="1938"/>
                    </a:lnTo>
                    <a:lnTo>
                      <a:pt x="1073" y="1298"/>
                    </a:lnTo>
                    <a:lnTo>
                      <a:pt x="1581" y="659"/>
                    </a:lnTo>
                    <a:lnTo>
                      <a:pt x="2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29950" y="-1054968"/>
                <a:ext cx="89533" cy="112774"/>
              </a:xfrm>
              <a:custGeom>
                <a:avLst/>
                <a:gdLst/>
                <a:ahLst/>
                <a:cxnLst/>
                <a:rect l="l" t="t" r="r" b="b"/>
                <a:pathLst>
                  <a:path w="1957" h="2465" extrusionOk="0">
                    <a:moveTo>
                      <a:pt x="1" y="0"/>
                    </a:moveTo>
                    <a:lnTo>
                      <a:pt x="452" y="640"/>
                    </a:lnTo>
                    <a:lnTo>
                      <a:pt x="941" y="1260"/>
                    </a:lnTo>
                    <a:lnTo>
                      <a:pt x="1430" y="1881"/>
                    </a:lnTo>
                    <a:lnTo>
                      <a:pt x="1957" y="2464"/>
                    </a:lnTo>
                    <a:lnTo>
                      <a:pt x="1487" y="1825"/>
                    </a:lnTo>
                    <a:lnTo>
                      <a:pt x="998" y="1204"/>
                    </a:lnTo>
                    <a:lnTo>
                      <a:pt x="527" y="60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113044" y="-773613"/>
                <a:ext cx="182497" cy="518942"/>
              </a:xfrm>
              <a:custGeom>
                <a:avLst/>
                <a:gdLst/>
                <a:ahLst/>
                <a:cxnLst/>
                <a:rect l="l" t="t" r="r" b="b"/>
                <a:pathLst>
                  <a:path w="3989" h="11343" extrusionOk="0">
                    <a:moveTo>
                      <a:pt x="1" y="1"/>
                    </a:moveTo>
                    <a:lnTo>
                      <a:pt x="1" y="11342"/>
                    </a:lnTo>
                    <a:lnTo>
                      <a:pt x="3988" y="11342"/>
                    </a:lnTo>
                    <a:lnTo>
                      <a:pt x="39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9"/>
            <p:cNvGrpSpPr/>
            <p:nvPr/>
          </p:nvGrpSpPr>
          <p:grpSpPr>
            <a:xfrm>
              <a:off x="6905831" y="1614489"/>
              <a:ext cx="1496383" cy="2955416"/>
              <a:chOff x="-2935775" y="-775"/>
              <a:chExt cx="2063123" cy="4074750"/>
            </a:xfrm>
          </p:grpSpPr>
          <p:sp>
            <p:nvSpPr>
              <p:cNvPr id="208" name="Google Shape;208;p29"/>
              <p:cNvSpPr/>
              <p:nvPr/>
            </p:nvSpPr>
            <p:spPr>
              <a:xfrm>
                <a:off x="-2935775" y="50613"/>
                <a:ext cx="598289" cy="1092798"/>
              </a:xfrm>
              <a:custGeom>
                <a:avLst/>
                <a:gdLst/>
                <a:ahLst/>
                <a:cxnLst/>
                <a:rect l="l" t="t" r="r" b="b"/>
                <a:pathLst>
                  <a:path w="12038" h="21989" extrusionOk="0">
                    <a:moveTo>
                      <a:pt x="7580" y="1"/>
                    </a:moveTo>
                    <a:lnTo>
                      <a:pt x="7505" y="57"/>
                    </a:lnTo>
                    <a:lnTo>
                      <a:pt x="7449" y="151"/>
                    </a:lnTo>
                    <a:lnTo>
                      <a:pt x="7392" y="283"/>
                    </a:lnTo>
                    <a:lnTo>
                      <a:pt x="7279" y="621"/>
                    </a:lnTo>
                    <a:lnTo>
                      <a:pt x="7185" y="1054"/>
                    </a:lnTo>
                    <a:lnTo>
                      <a:pt x="7072" y="1505"/>
                    </a:lnTo>
                    <a:lnTo>
                      <a:pt x="6960" y="1938"/>
                    </a:lnTo>
                    <a:lnTo>
                      <a:pt x="6903" y="2126"/>
                    </a:lnTo>
                    <a:lnTo>
                      <a:pt x="6847" y="2277"/>
                    </a:lnTo>
                    <a:lnTo>
                      <a:pt x="6771" y="2408"/>
                    </a:lnTo>
                    <a:lnTo>
                      <a:pt x="6696" y="2502"/>
                    </a:lnTo>
                    <a:lnTo>
                      <a:pt x="6640" y="2540"/>
                    </a:lnTo>
                    <a:lnTo>
                      <a:pt x="6602" y="2540"/>
                    </a:lnTo>
                    <a:lnTo>
                      <a:pt x="6565" y="2484"/>
                    </a:lnTo>
                    <a:lnTo>
                      <a:pt x="6565" y="2389"/>
                    </a:lnTo>
                    <a:lnTo>
                      <a:pt x="6583" y="2107"/>
                    </a:lnTo>
                    <a:lnTo>
                      <a:pt x="6640" y="1750"/>
                    </a:lnTo>
                    <a:lnTo>
                      <a:pt x="6696" y="1393"/>
                    </a:lnTo>
                    <a:lnTo>
                      <a:pt x="6715" y="1035"/>
                    </a:lnTo>
                    <a:lnTo>
                      <a:pt x="6715" y="885"/>
                    </a:lnTo>
                    <a:lnTo>
                      <a:pt x="6696" y="772"/>
                    </a:lnTo>
                    <a:lnTo>
                      <a:pt x="6659" y="678"/>
                    </a:lnTo>
                    <a:lnTo>
                      <a:pt x="6640" y="659"/>
                    </a:lnTo>
                    <a:lnTo>
                      <a:pt x="6602" y="640"/>
                    </a:lnTo>
                    <a:lnTo>
                      <a:pt x="6546" y="621"/>
                    </a:lnTo>
                    <a:lnTo>
                      <a:pt x="6489" y="621"/>
                    </a:lnTo>
                    <a:lnTo>
                      <a:pt x="6452" y="659"/>
                    </a:lnTo>
                    <a:lnTo>
                      <a:pt x="6395" y="734"/>
                    </a:lnTo>
                    <a:lnTo>
                      <a:pt x="6339" y="885"/>
                    </a:lnTo>
                    <a:lnTo>
                      <a:pt x="6264" y="1110"/>
                    </a:lnTo>
                    <a:lnTo>
                      <a:pt x="6207" y="1411"/>
                    </a:lnTo>
                    <a:lnTo>
                      <a:pt x="6132" y="1825"/>
                    </a:lnTo>
                    <a:lnTo>
                      <a:pt x="6076" y="2126"/>
                    </a:lnTo>
                    <a:lnTo>
                      <a:pt x="6038" y="2521"/>
                    </a:lnTo>
                    <a:lnTo>
                      <a:pt x="5963" y="3424"/>
                    </a:lnTo>
                    <a:lnTo>
                      <a:pt x="5906" y="4590"/>
                    </a:lnTo>
                    <a:lnTo>
                      <a:pt x="4778" y="6772"/>
                    </a:lnTo>
                    <a:lnTo>
                      <a:pt x="4815" y="6791"/>
                    </a:lnTo>
                    <a:lnTo>
                      <a:pt x="264" y="16421"/>
                    </a:lnTo>
                    <a:lnTo>
                      <a:pt x="188" y="16628"/>
                    </a:lnTo>
                    <a:lnTo>
                      <a:pt x="113" y="16854"/>
                    </a:lnTo>
                    <a:lnTo>
                      <a:pt x="76" y="17060"/>
                    </a:lnTo>
                    <a:lnTo>
                      <a:pt x="38" y="17267"/>
                    </a:lnTo>
                    <a:lnTo>
                      <a:pt x="0" y="17662"/>
                    </a:lnTo>
                    <a:lnTo>
                      <a:pt x="0" y="18057"/>
                    </a:lnTo>
                    <a:lnTo>
                      <a:pt x="38" y="18433"/>
                    </a:lnTo>
                    <a:lnTo>
                      <a:pt x="132" y="18791"/>
                    </a:lnTo>
                    <a:lnTo>
                      <a:pt x="245" y="19148"/>
                    </a:lnTo>
                    <a:lnTo>
                      <a:pt x="395" y="19468"/>
                    </a:lnTo>
                    <a:lnTo>
                      <a:pt x="565" y="19788"/>
                    </a:lnTo>
                    <a:lnTo>
                      <a:pt x="753" y="20089"/>
                    </a:lnTo>
                    <a:lnTo>
                      <a:pt x="978" y="20352"/>
                    </a:lnTo>
                    <a:lnTo>
                      <a:pt x="1204" y="20615"/>
                    </a:lnTo>
                    <a:lnTo>
                      <a:pt x="1449" y="20860"/>
                    </a:lnTo>
                    <a:lnTo>
                      <a:pt x="1712" y="21067"/>
                    </a:lnTo>
                    <a:lnTo>
                      <a:pt x="1975" y="21255"/>
                    </a:lnTo>
                    <a:lnTo>
                      <a:pt x="2239" y="21424"/>
                    </a:lnTo>
                    <a:lnTo>
                      <a:pt x="2502" y="21575"/>
                    </a:lnTo>
                    <a:lnTo>
                      <a:pt x="2746" y="21687"/>
                    </a:lnTo>
                    <a:lnTo>
                      <a:pt x="3029" y="21781"/>
                    </a:lnTo>
                    <a:lnTo>
                      <a:pt x="3292" y="21876"/>
                    </a:lnTo>
                    <a:lnTo>
                      <a:pt x="3574" y="21932"/>
                    </a:lnTo>
                    <a:lnTo>
                      <a:pt x="3837" y="21970"/>
                    </a:lnTo>
                    <a:lnTo>
                      <a:pt x="4119" y="21988"/>
                    </a:lnTo>
                    <a:lnTo>
                      <a:pt x="4402" y="21988"/>
                    </a:lnTo>
                    <a:lnTo>
                      <a:pt x="4684" y="21970"/>
                    </a:lnTo>
                    <a:lnTo>
                      <a:pt x="4966" y="21932"/>
                    </a:lnTo>
                    <a:lnTo>
                      <a:pt x="5229" y="21876"/>
                    </a:lnTo>
                    <a:lnTo>
                      <a:pt x="5511" y="21800"/>
                    </a:lnTo>
                    <a:lnTo>
                      <a:pt x="5775" y="21706"/>
                    </a:lnTo>
                    <a:lnTo>
                      <a:pt x="6038" y="21593"/>
                    </a:lnTo>
                    <a:lnTo>
                      <a:pt x="6282" y="21462"/>
                    </a:lnTo>
                    <a:lnTo>
                      <a:pt x="6527" y="21311"/>
                    </a:lnTo>
                    <a:lnTo>
                      <a:pt x="12038" y="17625"/>
                    </a:lnTo>
                    <a:lnTo>
                      <a:pt x="9706" y="13731"/>
                    </a:lnTo>
                    <a:lnTo>
                      <a:pt x="4928" y="16759"/>
                    </a:lnTo>
                    <a:lnTo>
                      <a:pt x="8314" y="7487"/>
                    </a:lnTo>
                    <a:lnTo>
                      <a:pt x="9217" y="5662"/>
                    </a:lnTo>
                    <a:lnTo>
                      <a:pt x="9668" y="5136"/>
                    </a:lnTo>
                    <a:lnTo>
                      <a:pt x="9800" y="5023"/>
                    </a:lnTo>
                    <a:lnTo>
                      <a:pt x="9931" y="4910"/>
                    </a:lnTo>
                    <a:lnTo>
                      <a:pt x="10082" y="4797"/>
                    </a:lnTo>
                    <a:lnTo>
                      <a:pt x="10232" y="4722"/>
                    </a:lnTo>
                    <a:lnTo>
                      <a:pt x="10420" y="4609"/>
                    </a:lnTo>
                    <a:lnTo>
                      <a:pt x="10608" y="4534"/>
                    </a:lnTo>
                    <a:lnTo>
                      <a:pt x="10815" y="4458"/>
                    </a:lnTo>
                    <a:lnTo>
                      <a:pt x="11022" y="4383"/>
                    </a:lnTo>
                    <a:lnTo>
                      <a:pt x="11135" y="4364"/>
                    </a:lnTo>
                    <a:lnTo>
                      <a:pt x="11210" y="4308"/>
                    </a:lnTo>
                    <a:lnTo>
                      <a:pt x="11267" y="4214"/>
                    </a:lnTo>
                    <a:lnTo>
                      <a:pt x="11286" y="4101"/>
                    </a:lnTo>
                    <a:lnTo>
                      <a:pt x="11267" y="4045"/>
                    </a:lnTo>
                    <a:lnTo>
                      <a:pt x="11248" y="3988"/>
                    </a:lnTo>
                    <a:lnTo>
                      <a:pt x="11210" y="3932"/>
                    </a:lnTo>
                    <a:lnTo>
                      <a:pt x="11154" y="3894"/>
                    </a:lnTo>
                    <a:lnTo>
                      <a:pt x="11060" y="3875"/>
                    </a:lnTo>
                    <a:lnTo>
                      <a:pt x="10909" y="3857"/>
                    </a:lnTo>
                    <a:lnTo>
                      <a:pt x="10721" y="3875"/>
                    </a:lnTo>
                    <a:lnTo>
                      <a:pt x="10514" y="3913"/>
                    </a:lnTo>
                    <a:lnTo>
                      <a:pt x="10289" y="3969"/>
                    </a:lnTo>
                    <a:lnTo>
                      <a:pt x="10025" y="4063"/>
                    </a:lnTo>
                    <a:lnTo>
                      <a:pt x="9762" y="4195"/>
                    </a:lnTo>
                    <a:lnTo>
                      <a:pt x="9499" y="4346"/>
                    </a:lnTo>
                    <a:lnTo>
                      <a:pt x="9367" y="4421"/>
                    </a:lnTo>
                    <a:lnTo>
                      <a:pt x="9273" y="4458"/>
                    </a:lnTo>
                    <a:lnTo>
                      <a:pt x="9198" y="4458"/>
                    </a:lnTo>
                    <a:lnTo>
                      <a:pt x="9141" y="4421"/>
                    </a:lnTo>
                    <a:lnTo>
                      <a:pt x="9104" y="4364"/>
                    </a:lnTo>
                    <a:lnTo>
                      <a:pt x="9085" y="4270"/>
                    </a:lnTo>
                    <a:lnTo>
                      <a:pt x="9085" y="4176"/>
                    </a:lnTo>
                    <a:lnTo>
                      <a:pt x="9085" y="4063"/>
                    </a:lnTo>
                    <a:lnTo>
                      <a:pt x="9123" y="3800"/>
                    </a:lnTo>
                    <a:lnTo>
                      <a:pt x="9198" y="3537"/>
                    </a:lnTo>
                    <a:lnTo>
                      <a:pt x="9329" y="3067"/>
                    </a:lnTo>
                    <a:lnTo>
                      <a:pt x="9480" y="2559"/>
                    </a:lnTo>
                    <a:lnTo>
                      <a:pt x="9630" y="1882"/>
                    </a:lnTo>
                    <a:lnTo>
                      <a:pt x="9706" y="1562"/>
                    </a:lnTo>
                    <a:lnTo>
                      <a:pt x="9743" y="1280"/>
                    </a:lnTo>
                    <a:lnTo>
                      <a:pt x="9762" y="1073"/>
                    </a:lnTo>
                    <a:lnTo>
                      <a:pt x="9762" y="998"/>
                    </a:lnTo>
                    <a:lnTo>
                      <a:pt x="9743" y="941"/>
                    </a:lnTo>
                    <a:lnTo>
                      <a:pt x="9668" y="885"/>
                    </a:lnTo>
                    <a:lnTo>
                      <a:pt x="9593" y="847"/>
                    </a:lnTo>
                    <a:lnTo>
                      <a:pt x="9518" y="847"/>
                    </a:lnTo>
                    <a:lnTo>
                      <a:pt x="9442" y="866"/>
                    </a:lnTo>
                    <a:lnTo>
                      <a:pt x="9367" y="941"/>
                    </a:lnTo>
                    <a:lnTo>
                      <a:pt x="9292" y="1035"/>
                    </a:lnTo>
                    <a:lnTo>
                      <a:pt x="9217" y="1167"/>
                    </a:lnTo>
                    <a:lnTo>
                      <a:pt x="9160" y="1317"/>
                    </a:lnTo>
                    <a:lnTo>
                      <a:pt x="9010" y="1806"/>
                    </a:lnTo>
                    <a:lnTo>
                      <a:pt x="8897" y="2126"/>
                    </a:lnTo>
                    <a:lnTo>
                      <a:pt x="8765" y="2427"/>
                    </a:lnTo>
                    <a:lnTo>
                      <a:pt x="8652" y="2709"/>
                    </a:lnTo>
                    <a:lnTo>
                      <a:pt x="8521" y="2935"/>
                    </a:lnTo>
                    <a:lnTo>
                      <a:pt x="8464" y="3010"/>
                    </a:lnTo>
                    <a:lnTo>
                      <a:pt x="8389" y="3067"/>
                    </a:lnTo>
                    <a:lnTo>
                      <a:pt x="8351" y="3104"/>
                    </a:lnTo>
                    <a:lnTo>
                      <a:pt x="8295" y="3104"/>
                    </a:lnTo>
                    <a:lnTo>
                      <a:pt x="8276" y="3085"/>
                    </a:lnTo>
                    <a:lnTo>
                      <a:pt x="8257" y="3067"/>
                    </a:lnTo>
                    <a:lnTo>
                      <a:pt x="8239" y="2973"/>
                    </a:lnTo>
                    <a:lnTo>
                      <a:pt x="8257" y="2841"/>
                    </a:lnTo>
                    <a:lnTo>
                      <a:pt x="8276" y="2672"/>
                    </a:lnTo>
                    <a:lnTo>
                      <a:pt x="8351" y="2277"/>
                    </a:lnTo>
                    <a:lnTo>
                      <a:pt x="8464" y="1825"/>
                    </a:lnTo>
                    <a:lnTo>
                      <a:pt x="8690" y="998"/>
                    </a:lnTo>
                    <a:lnTo>
                      <a:pt x="8822" y="621"/>
                    </a:lnTo>
                    <a:lnTo>
                      <a:pt x="8840" y="546"/>
                    </a:lnTo>
                    <a:lnTo>
                      <a:pt x="8897" y="358"/>
                    </a:lnTo>
                    <a:lnTo>
                      <a:pt x="8916" y="264"/>
                    </a:lnTo>
                    <a:lnTo>
                      <a:pt x="8897" y="170"/>
                    </a:lnTo>
                    <a:lnTo>
                      <a:pt x="8859" y="76"/>
                    </a:lnTo>
                    <a:lnTo>
                      <a:pt x="8822" y="57"/>
                    </a:lnTo>
                    <a:lnTo>
                      <a:pt x="8784" y="20"/>
                    </a:lnTo>
                    <a:lnTo>
                      <a:pt x="8690" y="20"/>
                    </a:lnTo>
                    <a:lnTo>
                      <a:pt x="8634" y="38"/>
                    </a:lnTo>
                    <a:lnTo>
                      <a:pt x="8577" y="76"/>
                    </a:lnTo>
                    <a:lnTo>
                      <a:pt x="8483" y="170"/>
                    </a:lnTo>
                    <a:lnTo>
                      <a:pt x="8389" y="320"/>
                    </a:lnTo>
                    <a:lnTo>
                      <a:pt x="8295" y="509"/>
                    </a:lnTo>
                    <a:lnTo>
                      <a:pt x="8201" y="715"/>
                    </a:lnTo>
                    <a:lnTo>
                      <a:pt x="8013" y="1186"/>
                    </a:lnTo>
                    <a:lnTo>
                      <a:pt x="7862" y="1675"/>
                    </a:lnTo>
                    <a:lnTo>
                      <a:pt x="7731" y="2126"/>
                    </a:lnTo>
                    <a:lnTo>
                      <a:pt x="7599" y="2672"/>
                    </a:lnTo>
                    <a:lnTo>
                      <a:pt x="7580" y="2728"/>
                    </a:lnTo>
                    <a:lnTo>
                      <a:pt x="7543" y="2766"/>
                    </a:lnTo>
                    <a:lnTo>
                      <a:pt x="7430" y="2766"/>
                    </a:lnTo>
                    <a:lnTo>
                      <a:pt x="7392" y="2728"/>
                    </a:lnTo>
                    <a:lnTo>
                      <a:pt x="7355" y="2690"/>
                    </a:lnTo>
                    <a:lnTo>
                      <a:pt x="7336" y="2634"/>
                    </a:lnTo>
                    <a:lnTo>
                      <a:pt x="7336" y="2578"/>
                    </a:lnTo>
                    <a:lnTo>
                      <a:pt x="7486" y="2126"/>
                    </a:lnTo>
                    <a:lnTo>
                      <a:pt x="7599" y="1731"/>
                    </a:lnTo>
                    <a:lnTo>
                      <a:pt x="7712" y="1299"/>
                    </a:lnTo>
                    <a:lnTo>
                      <a:pt x="7787" y="866"/>
                    </a:lnTo>
                    <a:lnTo>
                      <a:pt x="7806" y="659"/>
                    </a:lnTo>
                    <a:lnTo>
                      <a:pt x="7825" y="471"/>
                    </a:lnTo>
                    <a:lnTo>
                      <a:pt x="7806" y="302"/>
                    </a:lnTo>
                    <a:lnTo>
                      <a:pt x="7787" y="170"/>
                    </a:lnTo>
                    <a:lnTo>
                      <a:pt x="7731" y="57"/>
                    </a:lnTo>
                    <a:lnTo>
                      <a:pt x="7693" y="38"/>
                    </a:lnTo>
                    <a:lnTo>
                      <a:pt x="763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888818" y="776961"/>
                <a:ext cx="1016166" cy="1091854"/>
              </a:xfrm>
              <a:custGeom>
                <a:avLst/>
                <a:gdLst/>
                <a:ahLst/>
                <a:cxnLst/>
                <a:rect l="l" t="t" r="r" b="b"/>
                <a:pathLst>
                  <a:path w="20446" h="21970" extrusionOk="0">
                    <a:moveTo>
                      <a:pt x="3687" y="0"/>
                    </a:moveTo>
                    <a:lnTo>
                      <a:pt x="0" y="3348"/>
                    </a:lnTo>
                    <a:lnTo>
                      <a:pt x="14314" y="19411"/>
                    </a:lnTo>
                    <a:lnTo>
                      <a:pt x="14502" y="19693"/>
                    </a:lnTo>
                    <a:lnTo>
                      <a:pt x="14709" y="20032"/>
                    </a:lnTo>
                    <a:lnTo>
                      <a:pt x="14784" y="20201"/>
                    </a:lnTo>
                    <a:lnTo>
                      <a:pt x="14859" y="20351"/>
                    </a:lnTo>
                    <a:lnTo>
                      <a:pt x="14897" y="20540"/>
                    </a:lnTo>
                    <a:lnTo>
                      <a:pt x="14934" y="20709"/>
                    </a:lnTo>
                    <a:lnTo>
                      <a:pt x="14991" y="20935"/>
                    </a:lnTo>
                    <a:lnTo>
                      <a:pt x="15010" y="21160"/>
                    </a:lnTo>
                    <a:lnTo>
                      <a:pt x="15010" y="21386"/>
                    </a:lnTo>
                    <a:lnTo>
                      <a:pt x="15010" y="21612"/>
                    </a:lnTo>
                    <a:lnTo>
                      <a:pt x="15010" y="21668"/>
                    </a:lnTo>
                    <a:lnTo>
                      <a:pt x="15010" y="21725"/>
                    </a:lnTo>
                    <a:lnTo>
                      <a:pt x="15047" y="21819"/>
                    </a:lnTo>
                    <a:lnTo>
                      <a:pt x="15104" y="21913"/>
                    </a:lnTo>
                    <a:lnTo>
                      <a:pt x="15160" y="21931"/>
                    </a:lnTo>
                    <a:lnTo>
                      <a:pt x="15217" y="21950"/>
                    </a:lnTo>
                    <a:lnTo>
                      <a:pt x="15273" y="21969"/>
                    </a:lnTo>
                    <a:lnTo>
                      <a:pt x="15348" y="21950"/>
                    </a:lnTo>
                    <a:lnTo>
                      <a:pt x="15405" y="21931"/>
                    </a:lnTo>
                    <a:lnTo>
                      <a:pt x="15461" y="21894"/>
                    </a:lnTo>
                    <a:lnTo>
                      <a:pt x="15536" y="21800"/>
                    </a:lnTo>
                    <a:lnTo>
                      <a:pt x="15593" y="21668"/>
                    </a:lnTo>
                    <a:lnTo>
                      <a:pt x="15630" y="21480"/>
                    </a:lnTo>
                    <a:lnTo>
                      <a:pt x="15668" y="21254"/>
                    </a:lnTo>
                    <a:lnTo>
                      <a:pt x="15668" y="21010"/>
                    </a:lnTo>
                    <a:lnTo>
                      <a:pt x="15668" y="20728"/>
                    </a:lnTo>
                    <a:lnTo>
                      <a:pt x="15630" y="20427"/>
                    </a:lnTo>
                    <a:lnTo>
                      <a:pt x="15555" y="20107"/>
                    </a:lnTo>
                    <a:lnTo>
                      <a:pt x="15518" y="19975"/>
                    </a:lnTo>
                    <a:lnTo>
                      <a:pt x="15518" y="19862"/>
                    </a:lnTo>
                    <a:lnTo>
                      <a:pt x="15555" y="19787"/>
                    </a:lnTo>
                    <a:lnTo>
                      <a:pt x="15593" y="19750"/>
                    </a:lnTo>
                    <a:lnTo>
                      <a:pt x="15668" y="19731"/>
                    </a:lnTo>
                    <a:lnTo>
                      <a:pt x="15762" y="19731"/>
                    </a:lnTo>
                    <a:lnTo>
                      <a:pt x="15856" y="19768"/>
                    </a:lnTo>
                    <a:lnTo>
                      <a:pt x="15969" y="19806"/>
                    </a:lnTo>
                    <a:lnTo>
                      <a:pt x="16213" y="19919"/>
                    </a:lnTo>
                    <a:lnTo>
                      <a:pt x="16458" y="20069"/>
                    </a:lnTo>
                    <a:lnTo>
                      <a:pt x="16872" y="20351"/>
                    </a:lnTo>
                    <a:lnTo>
                      <a:pt x="17342" y="20652"/>
                    </a:lnTo>
                    <a:lnTo>
                      <a:pt x="17944" y="21029"/>
                    </a:lnTo>
                    <a:lnTo>
                      <a:pt x="18245" y="21198"/>
                    </a:lnTo>
                    <a:lnTo>
                      <a:pt x="18508" y="21330"/>
                    </a:lnTo>
                    <a:lnTo>
                      <a:pt x="18715" y="21405"/>
                    </a:lnTo>
                    <a:lnTo>
                      <a:pt x="18790" y="21424"/>
                    </a:lnTo>
                    <a:lnTo>
                      <a:pt x="18828" y="21424"/>
                    </a:lnTo>
                    <a:lnTo>
                      <a:pt x="18922" y="21386"/>
                    </a:lnTo>
                    <a:lnTo>
                      <a:pt x="18978" y="21330"/>
                    </a:lnTo>
                    <a:lnTo>
                      <a:pt x="19016" y="21254"/>
                    </a:lnTo>
                    <a:lnTo>
                      <a:pt x="18997" y="21160"/>
                    </a:lnTo>
                    <a:lnTo>
                      <a:pt x="18960" y="21066"/>
                    </a:lnTo>
                    <a:lnTo>
                      <a:pt x="18903" y="20953"/>
                    </a:lnTo>
                    <a:lnTo>
                      <a:pt x="18790" y="20859"/>
                    </a:lnTo>
                    <a:lnTo>
                      <a:pt x="18640" y="20746"/>
                    </a:lnTo>
                    <a:lnTo>
                      <a:pt x="18207" y="20446"/>
                    </a:lnTo>
                    <a:lnTo>
                      <a:pt x="17944" y="20239"/>
                    </a:lnTo>
                    <a:lnTo>
                      <a:pt x="17681" y="20013"/>
                    </a:lnTo>
                    <a:lnTo>
                      <a:pt x="17455" y="19806"/>
                    </a:lnTo>
                    <a:lnTo>
                      <a:pt x="17267" y="19599"/>
                    </a:lnTo>
                    <a:lnTo>
                      <a:pt x="17210" y="19524"/>
                    </a:lnTo>
                    <a:lnTo>
                      <a:pt x="17154" y="19430"/>
                    </a:lnTo>
                    <a:lnTo>
                      <a:pt x="17154" y="19373"/>
                    </a:lnTo>
                    <a:lnTo>
                      <a:pt x="17173" y="19336"/>
                    </a:lnTo>
                    <a:lnTo>
                      <a:pt x="17191" y="19317"/>
                    </a:lnTo>
                    <a:lnTo>
                      <a:pt x="17210" y="19298"/>
                    </a:lnTo>
                    <a:lnTo>
                      <a:pt x="17304" y="19317"/>
                    </a:lnTo>
                    <a:lnTo>
                      <a:pt x="17436" y="19373"/>
                    </a:lnTo>
                    <a:lnTo>
                      <a:pt x="17586" y="19449"/>
                    </a:lnTo>
                    <a:lnTo>
                      <a:pt x="17963" y="19637"/>
                    </a:lnTo>
                    <a:lnTo>
                      <a:pt x="18358" y="19900"/>
                    </a:lnTo>
                    <a:lnTo>
                      <a:pt x="19110" y="20389"/>
                    </a:lnTo>
                    <a:lnTo>
                      <a:pt x="19449" y="20615"/>
                    </a:lnTo>
                    <a:lnTo>
                      <a:pt x="19505" y="20671"/>
                    </a:lnTo>
                    <a:lnTo>
                      <a:pt x="19674" y="20784"/>
                    </a:lnTo>
                    <a:lnTo>
                      <a:pt x="19768" y="20841"/>
                    </a:lnTo>
                    <a:lnTo>
                      <a:pt x="19862" y="20859"/>
                    </a:lnTo>
                    <a:lnTo>
                      <a:pt x="19956" y="20841"/>
                    </a:lnTo>
                    <a:lnTo>
                      <a:pt x="20013" y="20822"/>
                    </a:lnTo>
                    <a:lnTo>
                      <a:pt x="20050" y="20784"/>
                    </a:lnTo>
                    <a:lnTo>
                      <a:pt x="20069" y="20728"/>
                    </a:lnTo>
                    <a:lnTo>
                      <a:pt x="20088" y="20690"/>
                    </a:lnTo>
                    <a:lnTo>
                      <a:pt x="20069" y="20634"/>
                    </a:lnTo>
                    <a:lnTo>
                      <a:pt x="20069" y="20577"/>
                    </a:lnTo>
                    <a:lnTo>
                      <a:pt x="19994" y="20446"/>
                    </a:lnTo>
                    <a:lnTo>
                      <a:pt x="19881" y="20295"/>
                    </a:lnTo>
                    <a:lnTo>
                      <a:pt x="19731" y="20145"/>
                    </a:lnTo>
                    <a:lnTo>
                      <a:pt x="19561" y="19994"/>
                    </a:lnTo>
                    <a:lnTo>
                      <a:pt x="19148" y="19656"/>
                    </a:lnTo>
                    <a:lnTo>
                      <a:pt x="18715" y="19355"/>
                    </a:lnTo>
                    <a:lnTo>
                      <a:pt x="18301" y="19072"/>
                    </a:lnTo>
                    <a:lnTo>
                      <a:pt x="17793" y="18772"/>
                    </a:lnTo>
                    <a:lnTo>
                      <a:pt x="17756" y="18734"/>
                    </a:lnTo>
                    <a:lnTo>
                      <a:pt x="17737" y="18678"/>
                    </a:lnTo>
                    <a:lnTo>
                      <a:pt x="17737" y="18640"/>
                    </a:lnTo>
                    <a:lnTo>
                      <a:pt x="17756" y="18583"/>
                    </a:lnTo>
                    <a:lnTo>
                      <a:pt x="17812" y="18546"/>
                    </a:lnTo>
                    <a:lnTo>
                      <a:pt x="17850" y="18527"/>
                    </a:lnTo>
                    <a:lnTo>
                      <a:pt x="17906" y="18527"/>
                    </a:lnTo>
                    <a:lnTo>
                      <a:pt x="17981" y="18546"/>
                    </a:lnTo>
                    <a:lnTo>
                      <a:pt x="18376" y="18828"/>
                    </a:lnTo>
                    <a:lnTo>
                      <a:pt x="18734" y="19054"/>
                    </a:lnTo>
                    <a:lnTo>
                      <a:pt x="19129" y="19298"/>
                    </a:lnTo>
                    <a:lnTo>
                      <a:pt x="19543" y="19524"/>
                    </a:lnTo>
                    <a:lnTo>
                      <a:pt x="19731" y="19618"/>
                    </a:lnTo>
                    <a:lnTo>
                      <a:pt x="19919" y="19693"/>
                    </a:lnTo>
                    <a:lnTo>
                      <a:pt x="20069" y="19731"/>
                    </a:lnTo>
                    <a:lnTo>
                      <a:pt x="20220" y="19750"/>
                    </a:lnTo>
                    <a:lnTo>
                      <a:pt x="20333" y="19712"/>
                    </a:lnTo>
                    <a:lnTo>
                      <a:pt x="20389" y="19693"/>
                    </a:lnTo>
                    <a:lnTo>
                      <a:pt x="20427" y="19656"/>
                    </a:lnTo>
                    <a:lnTo>
                      <a:pt x="20445" y="19618"/>
                    </a:lnTo>
                    <a:lnTo>
                      <a:pt x="20445" y="19580"/>
                    </a:lnTo>
                    <a:lnTo>
                      <a:pt x="20427" y="19505"/>
                    </a:lnTo>
                    <a:lnTo>
                      <a:pt x="20351" y="19411"/>
                    </a:lnTo>
                    <a:lnTo>
                      <a:pt x="20239" y="19317"/>
                    </a:lnTo>
                    <a:lnTo>
                      <a:pt x="19919" y="19110"/>
                    </a:lnTo>
                    <a:lnTo>
                      <a:pt x="19524" y="18866"/>
                    </a:lnTo>
                    <a:lnTo>
                      <a:pt x="19110" y="18621"/>
                    </a:lnTo>
                    <a:lnTo>
                      <a:pt x="18734" y="18377"/>
                    </a:lnTo>
                    <a:lnTo>
                      <a:pt x="18565" y="18264"/>
                    </a:lnTo>
                    <a:lnTo>
                      <a:pt x="18433" y="18151"/>
                    </a:lnTo>
                    <a:lnTo>
                      <a:pt x="18320" y="18038"/>
                    </a:lnTo>
                    <a:lnTo>
                      <a:pt x="18264" y="17944"/>
                    </a:lnTo>
                    <a:lnTo>
                      <a:pt x="18245" y="17869"/>
                    </a:lnTo>
                    <a:lnTo>
                      <a:pt x="18245" y="17831"/>
                    </a:lnTo>
                    <a:lnTo>
                      <a:pt x="18264" y="17831"/>
                    </a:lnTo>
                    <a:lnTo>
                      <a:pt x="18320" y="17812"/>
                    </a:lnTo>
                    <a:lnTo>
                      <a:pt x="18414" y="17850"/>
                    </a:lnTo>
                    <a:lnTo>
                      <a:pt x="18677" y="17963"/>
                    </a:lnTo>
                    <a:lnTo>
                      <a:pt x="19016" y="18113"/>
                    </a:lnTo>
                    <a:lnTo>
                      <a:pt x="19373" y="18283"/>
                    </a:lnTo>
                    <a:lnTo>
                      <a:pt x="19693" y="18414"/>
                    </a:lnTo>
                    <a:lnTo>
                      <a:pt x="19844" y="18471"/>
                    </a:lnTo>
                    <a:lnTo>
                      <a:pt x="19975" y="18489"/>
                    </a:lnTo>
                    <a:lnTo>
                      <a:pt x="20069" y="18471"/>
                    </a:lnTo>
                    <a:lnTo>
                      <a:pt x="20107" y="18452"/>
                    </a:lnTo>
                    <a:lnTo>
                      <a:pt x="20126" y="18433"/>
                    </a:lnTo>
                    <a:lnTo>
                      <a:pt x="20163" y="18377"/>
                    </a:lnTo>
                    <a:lnTo>
                      <a:pt x="20182" y="18339"/>
                    </a:lnTo>
                    <a:lnTo>
                      <a:pt x="20163" y="18264"/>
                    </a:lnTo>
                    <a:lnTo>
                      <a:pt x="20088" y="18188"/>
                    </a:lnTo>
                    <a:lnTo>
                      <a:pt x="19975" y="18094"/>
                    </a:lnTo>
                    <a:lnTo>
                      <a:pt x="19768" y="17963"/>
                    </a:lnTo>
                    <a:lnTo>
                      <a:pt x="19486" y="17793"/>
                    </a:lnTo>
                    <a:lnTo>
                      <a:pt x="19110" y="17587"/>
                    </a:lnTo>
                    <a:lnTo>
                      <a:pt x="18828" y="17455"/>
                    </a:lnTo>
                    <a:lnTo>
                      <a:pt x="18452" y="17286"/>
                    </a:lnTo>
                    <a:lnTo>
                      <a:pt x="17568" y="16909"/>
                    </a:lnTo>
                    <a:lnTo>
                      <a:pt x="16458" y="16477"/>
                    </a:lnTo>
                    <a:lnTo>
                      <a:pt x="368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2502053" y="3740198"/>
                <a:ext cx="403912" cy="332824"/>
              </a:xfrm>
              <a:custGeom>
                <a:avLst/>
                <a:gdLst/>
                <a:ahLst/>
                <a:cxnLst/>
                <a:rect l="l" t="t" r="r" b="b"/>
                <a:pathLst>
                  <a:path w="8127" h="6697" extrusionOk="0">
                    <a:moveTo>
                      <a:pt x="8013" y="0"/>
                    </a:moveTo>
                    <a:lnTo>
                      <a:pt x="3950" y="95"/>
                    </a:lnTo>
                    <a:lnTo>
                      <a:pt x="4195" y="4270"/>
                    </a:lnTo>
                    <a:lnTo>
                      <a:pt x="3537" y="4552"/>
                    </a:lnTo>
                    <a:lnTo>
                      <a:pt x="2878" y="4834"/>
                    </a:lnTo>
                    <a:lnTo>
                      <a:pt x="2107" y="5192"/>
                    </a:lnTo>
                    <a:lnTo>
                      <a:pt x="1336" y="5587"/>
                    </a:lnTo>
                    <a:lnTo>
                      <a:pt x="979" y="5794"/>
                    </a:lnTo>
                    <a:lnTo>
                      <a:pt x="659" y="6001"/>
                    </a:lnTo>
                    <a:lnTo>
                      <a:pt x="396" y="6189"/>
                    </a:lnTo>
                    <a:lnTo>
                      <a:pt x="189" y="6377"/>
                    </a:lnTo>
                    <a:lnTo>
                      <a:pt x="113" y="6471"/>
                    </a:lnTo>
                    <a:lnTo>
                      <a:pt x="38" y="6546"/>
                    </a:lnTo>
                    <a:lnTo>
                      <a:pt x="1" y="6621"/>
                    </a:lnTo>
                    <a:lnTo>
                      <a:pt x="1" y="6696"/>
                    </a:lnTo>
                    <a:lnTo>
                      <a:pt x="8126" y="6659"/>
                    </a:lnTo>
                    <a:lnTo>
                      <a:pt x="80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2502053" y="3740198"/>
                <a:ext cx="403912" cy="332824"/>
              </a:xfrm>
              <a:custGeom>
                <a:avLst/>
                <a:gdLst/>
                <a:ahLst/>
                <a:cxnLst/>
                <a:rect l="l" t="t" r="r" b="b"/>
                <a:pathLst>
                  <a:path w="8127" h="6697" fill="none" extrusionOk="0">
                    <a:moveTo>
                      <a:pt x="3950" y="95"/>
                    </a:moveTo>
                    <a:lnTo>
                      <a:pt x="4195" y="4270"/>
                    </a:lnTo>
                    <a:lnTo>
                      <a:pt x="4195" y="4270"/>
                    </a:lnTo>
                    <a:lnTo>
                      <a:pt x="3537" y="4552"/>
                    </a:lnTo>
                    <a:lnTo>
                      <a:pt x="2878" y="4834"/>
                    </a:lnTo>
                    <a:lnTo>
                      <a:pt x="2107" y="5192"/>
                    </a:lnTo>
                    <a:lnTo>
                      <a:pt x="1336" y="5587"/>
                    </a:lnTo>
                    <a:lnTo>
                      <a:pt x="979" y="5794"/>
                    </a:lnTo>
                    <a:lnTo>
                      <a:pt x="659" y="6001"/>
                    </a:lnTo>
                    <a:lnTo>
                      <a:pt x="396" y="6189"/>
                    </a:lnTo>
                    <a:lnTo>
                      <a:pt x="189" y="6377"/>
                    </a:lnTo>
                    <a:lnTo>
                      <a:pt x="113" y="6471"/>
                    </a:lnTo>
                    <a:lnTo>
                      <a:pt x="38" y="6546"/>
                    </a:lnTo>
                    <a:lnTo>
                      <a:pt x="1" y="6621"/>
                    </a:lnTo>
                    <a:lnTo>
                      <a:pt x="1" y="6696"/>
                    </a:lnTo>
                    <a:lnTo>
                      <a:pt x="8126" y="6659"/>
                    </a:lnTo>
                    <a:lnTo>
                      <a:pt x="8013" y="0"/>
                    </a:lnTo>
                    <a:lnTo>
                      <a:pt x="3950" y="95"/>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2188900" y="3931837"/>
                <a:ext cx="31858" cy="30862"/>
              </a:xfrm>
              <a:custGeom>
                <a:avLst/>
                <a:gdLst/>
                <a:ahLst/>
                <a:cxnLst/>
                <a:rect l="l" t="t" r="r" b="b"/>
                <a:pathLst>
                  <a:path w="641" h="621" extrusionOk="0">
                    <a:moveTo>
                      <a:pt x="320" y="0"/>
                    </a:moveTo>
                    <a:lnTo>
                      <a:pt x="226" y="19"/>
                    </a:lnTo>
                    <a:lnTo>
                      <a:pt x="132" y="57"/>
                    </a:lnTo>
                    <a:lnTo>
                      <a:pt x="57" y="132"/>
                    </a:lnTo>
                    <a:lnTo>
                      <a:pt x="19" y="226"/>
                    </a:lnTo>
                    <a:lnTo>
                      <a:pt x="1" y="301"/>
                    </a:lnTo>
                    <a:lnTo>
                      <a:pt x="19" y="358"/>
                    </a:lnTo>
                    <a:lnTo>
                      <a:pt x="38" y="414"/>
                    </a:lnTo>
                    <a:lnTo>
                      <a:pt x="57" y="471"/>
                    </a:lnTo>
                    <a:lnTo>
                      <a:pt x="95" y="527"/>
                    </a:lnTo>
                    <a:lnTo>
                      <a:pt x="151" y="565"/>
                    </a:lnTo>
                    <a:lnTo>
                      <a:pt x="207" y="602"/>
                    </a:lnTo>
                    <a:lnTo>
                      <a:pt x="264" y="621"/>
                    </a:lnTo>
                    <a:lnTo>
                      <a:pt x="433" y="621"/>
                    </a:lnTo>
                    <a:lnTo>
                      <a:pt x="527" y="565"/>
                    </a:lnTo>
                    <a:lnTo>
                      <a:pt x="584" y="489"/>
                    </a:lnTo>
                    <a:lnTo>
                      <a:pt x="640" y="376"/>
                    </a:lnTo>
                    <a:lnTo>
                      <a:pt x="640" y="320"/>
                    </a:lnTo>
                    <a:lnTo>
                      <a:pt x="621" y="264"/>
                    </a:lnTo>
                    <a:lnTo>
                      <a:pt x="584" y="151"/>
                    </a:lnTo>
                    <a:lnTo>
                      <a:pt x="508" y="57"/>
                    </a:lnTo>
                    <a:lnTo>
                      <a:pt x="452" y="38"/>
                    </a:lnTo>
                    <a:lnTo>
                      <a:pt x="396" y="19"/>
                    </a:lnTo>
                    <a:lnTo>
                      <a:pt x="433" y="19"/>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2188900" y="3931837"/>
                <a:ext cx="31858" cy="30862"/>
              </a:xfrm>
              <a:custGeom>
                <a:avLst/>
                <a:gdLst/>
                <a:ahLst/>
                <a:cxnLst/>
                <a:rect l="l" t="t" r="r" b="b"/>
                <a:pathLst>
                  <a:path w="641" h="621" fill="none" extrusionOk="0">
                    <a:moveTo>
                      <a:pt x="320" y="0"/>
                    </a:moveTo>
                    <a:lnTo>
                      <a:pt x="320" y="0"/>
                    </a:lnTo>
                    <a:lnTo>
                      <a:pt x="226" y="19"/>
                    </a:lnTo>
                    <a:lnTo>
                      <a:pt x="132" y="57"/>
                    </a:lnTo>
                    <a:lnTo>
                      <a:pt x="57" y="132"/>
                    </a:lnTo>
                    <a:lnTo>
                      <a:pt x="19" y="226"/>
                    </a:lnTo>
                    <a:lnTo>
                      <a:pt x="19" y="226"/>
                    </a:lnTo>
                    <a:lnTo>
                      <a:pt x="1" y="301"/>
                    </a:lnTo>
                    <a:lnTo>
                      <a:pt x="19" y="358"/>
                    </a:lnTo>
                    <a:lnTo>
                      <a:pt x="38" y="414"/>
                    </a:lnTo>
                    <a:lnTo>
                      <a:pt x="57" y="471"/>
                    </a:lnTo>
                    <a:lnTo>
                      <a:pt x="95" y="527"/>
                    </a:lnTo>
                    <a:lnTo>
                      <a:pt x="151" y="565"/>
                    </a:lnTo>
                    <a:lnTo>
                      <a:pt x="207" y="602"/>
                    </a:lnTo>
                    <a:lnTo>
                      <a:pt x="264" y="621"/>
                    </a:lnTo>
                    <a:lnTo>
                      <a:pt x="264" y="621"/>
                    </a:lnTo>
                    <a:lnTo>
                      <a:pt x="320" y="621"/>
                    </a:lnTo>
                    <a:lnTo>
                      <a:pt x="320" y="621"/>
                    </a:lnTo>
                    <a:lnTo>
                      <a:pt x="433" y="621"/>
                    </a:lnTo>
                    <a:lnTo>
                      <a:pt x="527" y="565"/>
                    </a:lnTo>
                    <a:lnTo>
                      <a:pt x="584" y="489"/>
                    </a:lnTo>
                    <a:lnTo>
                      <a:pt x="640" y="376"/>
                    </a:lnTo>
                    <a:lnTo>
                      <a:pt x="640" y="376"/>
                    </a:lnTo>
                    <a:lnTo>
                      <a:pt x="640" y="320"/>
                    </a:lnTo>
                    <a:lnTo>
                      <a:pt x="621" y="264"/>
                    </a:lnTo>
                    <a:lnTo>
                      <a:pt x="584" y="151"/>
                    </a:lnTo>
                    <a:lnTo>
                      <a:pt x="508" y="57"/>
                    </a:lnTo>
                    <a:lnTo>
                      <a:pt x="452" y="38"/>
                    </a:lnTo>
                    <a:lnTo>
                      <a:pt x="396" y="19"/>
                    </a:lnTo>
                    <a:lnTo>
                      <a:pt x="433" y="19"/>
                    </a:lnTo>
                    <a:lnTo>
                      <a:pt x="433" y="19"/>
                    </a:lnTo>
                    <a:lnTo>
                      <a:pt x="32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2502053" y="4037446"/>
                <a:ext cx="403912" cy="33695"/>
              </a:xfrm>
              <a:custGeom>
                <a:avLst/>
                <a:gdLst/>
                <a:ahLst/>
                <a:cxnLst/>
                <a:rect l="l" t="t" r="r" b="b"/>
                <a:pathLst>
                  <a:path w="8127" h="678" extrusionOk="0">
                    <a:moveTo>
                      <a:pt x="207" y="358"/>
                    </a:moveTo>
                    <a:lnTo>
                      <a:pt x="151" y="415"/>
                    </a:lnTo>
                    <a:lnTo>
                      <a:pt x="76" y="490"/>
                    </a:lnTo>
                    <a:lnTo>
                      <a:pt x="19" y="584"/>
                    </a:lnTo>
                    <a:lnTo>
                      <a:pt x="1" y="678"/>
                    </a:lnTo>
                    <a:lnTo>
                      <a:pt x="19" y="603"/>
                    </a:lnTo>
                    <a:lnTo>
                      <a:pt x="76" y="527"/>
                    </a:lnTo>
                    <a:lnTo>
                      <a:pt x="207" y="358"/>
                    </a:lnTo>
                    <a:close/>
                    <a:moveTo>
                      <a:pt x="8107" y="1"/>
                    </a:moveTo>
                    <a:lnTo>
                      <a:pt x="8126" y="678"/>
                    </a:lnTo>
                    <a:lnTo>
                      <a:pt x="8126" y="1"/>
                    </a:lnTo>
                    <a:close/>
                    <a:moveTo>
                      <a:pt x="8126" y="678"/>
                    </a:moveTo>
                    <a:lnTo>
                      <a:pt x="8126" y="678"/>
                    </a:lnTo>
                    <a:lnTo>
                      <a:pt x="8126" y="6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2502053" y="4071092"/>
                <a:ext cx="403912" cy="1938"/>
              </a:xfrm>
              <a:custGeom>
                <a:avLst/>
                <a:gdLst/>
                <a:ahLst/>
                <a:cxnLst/>
                <a:rect l="l" t="t" r="r" b="b"/>
                <a:pathLst>
                  <a:path w="8127" h="39" fill="none" extrusionOk="0">
                    <a:moveTo>
                      <a:pt x="8126" y="1"/>
                    </a:moveTo>
                    <a:lnTo>
                      <a:pt x="1" y="38"/>
                    </a:lnTo>
                    <a:lnTo>
                      <a:pt x="1" y="38"/>
                    </a:lnTo>
                    <a:lnTo>
                      <a:pt x="1" y="38"/>
                    </a:lnTo>
                    <a:lnTo>
                      <a:pt x="8126"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2502053" y="4055239"/>
                <a:ext cx="10338" cy="15903"/>
              </a:xfrm>
              <a:custGeom>
                <a:avLst/>
                <a:gdLst/>
                <a:ahLst/>
                <a:cxnLst/>
                <a:rect l="l" t="t" r="r" b="b"/>
                <a:pathLst>
                  <a:path w="208" h="320" fill="none" extrusionOk="0">
                    <a:moveTo>
                      <a:pt x="207" y="0"/>
                    </a:moveTo>
                    <a:lnTo>
                      <a:pt x="207" y="0"/>
                    </a:lnTo>
                    <a:lnTo>
                      <a:pt x="151" y="57"/>
                    </a:lnTo>
                    <a:lnTo>
                      <a:pt x="76" y="132"/>
                    </a:lnTo>
                    <a:lnTo>
                      <a:pt x="19" y="226"/>
                    </a:lnTo>
                    <a:lnTo>
                      <a:pt x="1" y="320"/>
                    </a:lnTo>
                    <a:lnTo>
                      <a:pt x="1" y="320"/>
                    </a:lnTo>
                    <a:lnTo>
                      <a:pt x="19" y="245"/>
                    </a:lnTo>
                    <a:lnTo>
                      <a:pt x="76" y="169"/>
                    </a:lnTo>
                    <a:lnTo>
                      <a:pt x="2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2099144" y="4037446"/>
                <a:ext cx="994" cy="33695"/>
              </a:xfrm>
              <a:custGeom>
                <a:avLst/>
                <a:gdLst/>
                <a:ahLst/>
                <a:cxnLst/>
                <a:rect l="l" t="t" r="r" b="b"/>
                <a:pathLst>
                  <a:path w="20" h="678" fill="none" extrusionOk="0">
                    <a:moveTo>
                      <a:pt x="19" y="1"/>
                    </a:moveTo>
                    <a:lnTo>
                      <a:pt x="0" y="1"/>
                    </a:lnTo>
                    <a:lnTo>
                      <a:pt x="19" y="678"/>
                    </a:lnTo>
                    <a:lnTo>
                      <a:pt x="19"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2502053" y="4037446"/>
                <a:ext cx="403912" cy="35583"/>
              </a:xfrm>
              <a:custGeom>
                <a:avLst/>
                <a:gdLst/>
                <a:ahLst/>
                <a:cxnLst/>
                <a:rect l="l" t="t" r="r" b="b"/>
                <a:pathLst>
                  <a:path w="8127" h="716" extrusionOk="0">
                    <a:moveTo>
                      <a:pt x="8107" y="1"/>
                    </a:moveTo>
                    <a:lnTo>
                      <a:pt x="320" y="302"/>
                    </a:lnTo>
                    <a:lnTo>
                      <a:pt x="207" y="358"/>
                    </a:lnTo>
                    <a:lnTo>
                      <a:pt x="76" y="527"/>
                    </a:lnTo>
                    <a:lnTo>
                      <a:pt x="19" y="603"/>
                    </a:lnTo>
                    <a:lnTo>
                      <a:pt x="1" y="678"/>
                    </a:lnTo>
                    <a:lnTo>
                      <a:pt x="1" y="715"/>
                    </a:lnTo>
                    <a:lnTo>
                      <a:pt x="8126" y="678"/>
                    </a:lnTo>
                    <a:lnTo>
                      <a:pt x="8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2502053" y="4037446"/>
                <a:ext cx="403912" cy="35583"/>
              </a:xfrm>
              <a:custGeom>
                <a:avLst/>
                <a:gdLst/>
                <a:ahLst/>
                <a:cxnLst/>
                <a:rect l="l" t="t" r="r" b="b"/>
                <a:pathLst>
                  <a:path w="8127" h="716" fill="none" extrusionOk="0">
                    <a:moveTo>
                      <a:pt x="8107" y="1"/>
                    </a:moveTo>
                    <a:lnTo>
                      <a:pt x="320" y="302"/>
                    </a:lnTo>
                    <a:lnTo>
                      <a:pt x="320" y="302"/>
                    </a:lnTo>
                    <a:lnTo>
                      <a:pt x="207" y="358"/>
                    </a:lnTo>
                    <a:lnTo>
                      <a:pt x="207" y="358"/>
                    </a:lnTo>
                    <a:lnTo>
                      <a:pt x="76" y="527"/>
                    </a:lnTo>
                    <a:lnTo>
                      <a:pt x="19" y="603"/>
                    </a:lnTo>
                    <a:lnTo>
                      <a:pt x="1" y="678"/>
                    </a:lnTo>
                    <a:lnTo>
                      <a:pt x="1" y="678"/>
                    </a:lnTo>
                    <a:lnTo>
                      <a:pt x="1" y="715"/>
                    </a:lnTo>
                    <a:lnTo>
                      <a:pt x="8126" y="678"/>
                    </a:lnTo>
                    <a:lnTo>
                      <a:pt x="8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2300126" y="3948635"/>
                <a:ext cx="37424" cy="24352"/>
              </a:xfrm>
              <a:custGeom>
                <a:avLst/>
                <a:gdLst/>
                <a:ahLst/>
                <a:cxnLst/>
                <a:rect l="l" t="t" r="r" b="b"/>
                <a:pathLst>
                  <a:path w="753" h="490" extrusionOk="0">
                    <a:moveTo>
                      <a:pt x="132" y="1"/>
                    </a:moveTo>
                    <a:lnTo>
                      <a:pt x="38" y="20"/>
                    </a:lnTo>
                    <a:lnTo>
                      <a:pt x="0" y="20"/>
                    </a:lnTo>
                    <a:lnTo>
                      <a:pt x="0" y="38"/>
                    </a:lnTo>
                    <a:lnTo>
                      <a:pt x="0" y="57"/>
                    </a:lnTo>
                    <a:lnTo>
                      <a:pt x="38" y="76"/>
                    </a:lnTo>
                    <a:lnTo>
                      <a:pt x="113" y="95"/>
                    </a:lnTo>
                    <a:lnTo>
                      <a:pt x="245" y="151"/>
                    </a:lnTo>
                    <a:lnTo>
                      <a:pt x="395" y="227"/>
                    </a:lnTo>
                    <a:lnTo>
                      <a:pt x="527" y="321"/>
                    </a:lnTo>
                    <a:lnTo>
                      <a:pt x="621" y="415"/>
                    </a:lnTo>
                    <a:lnTo>
                      <a:pt x="696" y="471"/>
                    </a:lnTo>
                    <a:lnTo>
                      <a:pt x="715" y="490"/>
                    </a:lnTo>
                    <a:lnTo>
                      <a:pt x="734" y="490"/>
                    </a:lnTo>
                    <a:lnTo>
                      <a:pt x="753" y="471"/>
                    </a:lnTo>
                    <a:lnTo>
                      <a:pt x="753" y="433"/>
                    </a:lnTo>
                    <a:lnTo>
                      <a:pt x="715" y="339"/>
                    </a:lnTo>
                    <a:lnTo>
                      <a:pt x="621" y="227"/>
                    </a:lnTo>
                    <a:lnTo>
                      <a:pt x="546" y="151"/>
                    </a:lnTo>
                    <a:lnTo>
                      <a:pt x="471" y="95"/>
                    </a:lnTo>
                    <a:lnTo>
                      <a:pt x="376" y="57"/>
                    </a:lnTo>
                    <a:lnTo>
                      <a:pt x="282" y="20"/>
                    </a:lnTo>
                    <a:lnTo>
                      <a:pt x="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2342221" y="3968266"/>
                <a:ext cx="27186" cy="30912"/>
              </a:xfrm>
              <a:custGeom>
                <a:avLst/>
                <a:gdLst/>
                <a:ahLst/>
                <a:cxnLst/>
                <a:rect l="l" t="t" r="r" b="b"/>
                <a:pathLst>
                  <a:path w="547" h="622" extrusionOk="0">
                    <a:moveTo>
                      <a:pt x="1" y="1"/>
                    </a:moveTo>
                    <a:lnTo>
                      <a:pt x="1" y="20"/>
                    </a:lnTo>
                    <a:lnTo>
                      <a:pt x="20" y="57"/>
                    </a:lnTo>
                    <a:lnTo>
                      <a:pt x="95" y="114"/>
                    </a:lnTo>
                    <a:lnTo>
                      <a:pt x="189" y="189"/>
                    </a:lnTo>
                    <a:lnTo>
                      <a:pt x="302" y="283"/>
                    </a:lnTo>
                    <a:lnTo>
                      <a:pt x="396" y="415"/>
                    </a:lnTo>
                    <a:lnTo>
                      <a:pt x="452" y="528"/>
                    </a:lnTo>
                    <a:lnTo>
                      <a:pt x="490" y="603"/>
                    </a:lnTo>
                    <a:lnTo>
                      <a:pt x="509" y="622"/>
                    </a:lnTo>
                    <a:lnTo>
                      <a:pt x="546" y="622"/>
                    </a:lnTo>
                    <a:lnTo>
                      <a:pt x="546" y="584"/>
                    </a:lnTo>
                    <a:lnTo>
                      <a:pt x="546" y="490"/>
                    </a:lnTo>
                    <a:lnTo>
                      <a:pt x="509" y="339"/>
                    </a:lnTo>
                    <a:lnTo>
                      <a:pt x="471" y="264"/>
                    </a:lnTo>
                    <a:lnTo>
                      <a:pt x="415" y="189"/>
                    </a:lnTo>
                    <a:lnTo>
                      <a:pt x="339" y="133"/>
                    </a:lnTo>
                    <a:lnTo>
                      <a:pt x="283" y="76"/>
                    </a:lnTo>
                    <a:lnTo>
                      <a:pt x="133" y="20"/>
                    </a:lnTo>
                    <a:lnTo>
                      <a:pt x="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2381483" y="3987002"/>
                <a:ext cx="18787" cy="33695"/>
              </a:xfrm>
              <a:custGeom>
                <a:avLst/>
                <a:gdLst/>
                <a:ahLst/>
                <a:cxnLst/>
                <a:rect l="l" t="t" r="r" b="b"/>
                <a:pathLst>
                  <a:path w="378" h="678" extrusionOk="0">
                    <a:moveTo>
                      <a:pt x="1" y="0"/>
                    </a:moveTo>
                    <a:lnTo>
                      <a:pt x="1" y="38"/>
                    </a:lnTo>
                    <a:lnTo>
                      <a:pt x="57" y="113"/>
                    </a:lnTo>
                    <a:lnTo>
                      <a:pt x="114" y="207"/>
                    </a:lnTo>
                    <a:lnTo>
                      <a:pt x="189" y="320"/>
                    </a:lnTo>
                    <a:lnTo>
                      <a:pt x="245" y="451"/>
                    </a:lnTo>
                    <a:lnTo>
                      <a:pt x="264" y="564"/>
                    </a:lnTo>
                    <a:lnTo>
                      <a:pt x="302" y="640"/>
                    </a:lnTo>
                    <a:lnTo>
                      <a:pt x="321" y="677"/>
                    </a:lnTo>
                    <a:lnTo>
                      <a:pt x="358" y="640"/>
                    </a:lnTo>
                    <a:lnTo>
                      <a:pt x="377" y="545"/>
                    </a:lnTo>
                    <a:lnTo>
                      <a:pt x="358" y="414"/>
                    </a:lnTo>
                    <a:lnTo>
                      <a:pt x="339" y="339"/>
                    </a:lnTo>
                    <a:lnTo>
                      <a:pt x="302" y="263"/>
                    </a:lnTo>
                    <a:lnTo>
                      <a:pt x="264" y="188"/>
                    </a:lnTo>
                    <a:lnTo>
                      <a:pt x="227" y="132"/>
                    </a:lnTo>
                    <a:lnTo>
                      <a:pt x="114" y="38"/>
                    </a:lnTo>
                    <a:lnTo>
                      <a:pt x="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2298287" y="3895358"/>
                <a:ext cx="42146" cy="9393"/>
              </a:xfrm>
              <a:custGeom>
                <a:avLst/>
                <a:gdLst/>
                <a:ahLst/>
                <a:cxnLst/>
                <a:rect l="l" t="t" r="r" b="b"/>
                <a:pathLst>
                  <a:path w="848" h="189" extrusionOk="0">
                    <a:moveTo>
                      <a:pt x="339" y="1"/>
                    </a:moveTo>
                    <a:lnTo>
                      <a:pt x="264" y="20"/>
                    </a:lnTo>
                    <a:lnTo>
                      <a:pt x="114" y="76"/>
                    </a:lnTo>
                    <a:lnTo>
                      <a:pt x="39" y="114"/>
                    </a:lnTo>
                    <a:lnTo>
                      <a:pt x="20" y="132"/>
                    </a:lnTo>
                    <a:lnTo>
                      <a:pt x="1" y="151"/>
                    </a:lnTo>
                    <a:lnTo>
                      <a:pt x="57" y="170"/>
                    </a:lnTo>
                    <a:lnTo>
                      <a:pt x="151" y="151"/>
                    </a:lnTo>
                    <a:lnTo>
                      <a:pt x="584" y="151"/>
                    </a:lnTo>
                    <a:lnTo>
                      <a:pt x="716" y="189"/>
                    </a:lnTo>
                    <a:lnTo>
                      <a:pt x="847" y="189"/>
                    </a:lnTo>
                    <a:lnTo>
                      <a:pt x="847" y="170"/>
                    </a:lnTo>
                    <a:lnTo>
                      <a:pt x="829" y="151"/>
                    </a:lnTo>
                    <a:lnTo>
                      <a:pt x="753" y="95"/>
                    </a:lnTo>
                    <a:lnTo>
                      <a:pt x="622" y="38"/>
                    </a:lnTo>
                    <a:lnTo>
                      <a:pt x="528" y="20"/>
                    </a:lnTo>
                    <a:lnTo>
                      <a:pt x="4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2299182" y="3827121"/>
                <a:ext cx="60783" cy="35583"/>
              </a:xfrm>
              <a:custGeom>
                <a:avLst/>
                <a:gdLst/>
                <a:ahLst/>
                <a:cxnLst/>
                <a:rect l="l" t="t" r="r" b="b"/>
                <a:pathLst>
                  <a:path w="1223" h="716" extrusionOk="0">
                    <a:moveTo>
                      <a:pt x="1035" y="151"/>
                    </a:moveTo>
                    <a:lnTo>
                      <a:pt x="1072" y="170"/>
                    </a:lnTo>
                    <a:lnTo>
                      <a:pt x="1072" y="208"/>
                    </a:lnTo>
                    <a:lnTo>
                      <a:pt x="1072" y="226"/>
                    </a:lnTo>
                    <a:lnTo>
                      <a:pt x="978" y="283"/>
                    </a:lnTo>
                    <a:lnTo>
                      <a:pt x="771" y="415"/>
                    </a:lnTo>
                    <a:lnTo>
                      <a:pt x="583" y="509"/>
                    </a:lnTo>
                    <a:lnTo>
                      <a:pt x="376" y="584"/>
                    </a:lnTo>
                    <a:lnTo>
                      <a:pt x="188" y="621"/>
                    </a:lnTo>
                    <a:lnTo>
                      <a:pt x="81" y="654"/>
                    </a:lnTo>
                    <a:lnTo>
                      <a:pt x="81" y="654"/>
                    </a:lnTo>
                    <a:lnTo>
                      <a:pt x="94" y="640"/>
                    </a:lnTo>
                    <a:lnTo>
                      <a:pt x="188" y="565"/>
                    </a:lnTo>
                    <a:lnTo>
                      <a:pt x="301" y="452"/>
                    </a:lnTo>
                    <a:lnTo>
                      <a:pt x="470" y="339"/>
                    </a:lnTo>
                    <a:lnTo>
                      <a:pt x="658" y="245"/>
                    </a:lnTo>
                    <a:lnTo>
                      <a:pt x="884" y="170"/>
                    </a:lnTo>
                    <a:lnTo>
                      <a:pt x="997" y="151"/>
                    </a:lnTo>
                    <a:close/>
                    <a:moveTo>
                      <a:pt x="1016" y="1"/>
                    </a:moveTo>
                    <a:lnTo>
                      <a:pt x="847" y="38"/>
                    </a:lnTo>
                    <a:lnTo>
                      <a:pt x="734" y="76"/>
                    </a:lnTo>
                    <a:lnTo>
                      <a:pt x="602" y="132"/>
                    </a:lnTo>
                    <a:lnTo>
                      <a:pt x="414" y="245"/>
                    </a:lnTo>
                    <a:lnTo>
                      <a:pt x="226" y="377"/>
                    </a:lnTo>
                    <a:lnTo>
                      <a:pt x="113" y="509"/>
                    </a:lnTo>
                    <a:lnTo>
                      <a:pt x="38" y="603"/>
                    </a:lnTo>
                    <a:lnTo>
                      <a:pt x="20" y="672"/>
                    </a:lnTo>
                    <a:lnTo>
                      <a:pt x="20" y="672"/>
                    </a:lnTo>
                    <a:lnTo>
                      <a:pt x="0" y="678"/>
                    </a:lnTo>
                    <a:lnTo>
                      <a:pt x="17" y="681"/>
                    </a:lnTo>
                    <a:lnTo>
                      <a:pt x="17" y="681"/>
                    </a:lnTo>
                    <a:lnTo>
                      <a:pt x="0" y="715"/>
                    </a:lnTo>
                    <a:lnTo>
                      <a:pt x="38" y="697"/>
                    </a:lnTo>
                    <a:lnTo>
                      <a:pt x="47" y="687"/>
                    </a:lnTo>
                    <a:lnTo>
                      <a:pt x="47" y="687"/>
                    </a:lnTo>
                    <a:lnTo>
                      <a:pt x="94" y="697"/>
                    </a:lnTo>
                    <a:lnTo>
                      <a:pt x="207" y="715"/>
                    </a:lnTo>
                    <a:lnTo>
                      <a:pt x="301" y="697"/>
                    </a:lnTo>
                    <a:lnTo>
                      <a:pt x="395" y="678"/>
                    </a:lnTo>
                    <a:lnTo>
                      <a:pt x="621" y="621"/>
                    </a:lnTo>
                    <a:lnTo>
                      <a:pt x="828" y="527"/>
                    </a:lnTo>
                    <a:lnTo>
                      <a:pt x="1053" y="396"/>
                    </a:lnTo>
                    <a:lnTo>
                      <a:pt x="1110" y="358"/>
                    </a:lnTo>
                    <a:lnTo>
                      <a:pt x="1166" y="302"/>
                    </a:lnTo>
                    <a:lnTo>
                      <a:pt x="1204" y="264"/>
                    </a:lnTo>
                    <a:lnTo>
                      <a:pt x="1223" y="208"/>
                    </a:lnTo>
                    <a:lnTo>
                      <a:pt x="1204" y="151"/>
                    </a:lnTo>
                    <a:lnTo>
                      <a:pt x="1185" y="95"/>
                    </a:lnTo>
                    <a:lnTo>
                      <a:pt x="1147" y="57"/>
                    </a:lnTo>
                    <a:lnTo>
                      <a:pt x="1110" y="38"/>
                    </a:lnTo>
                    <a:lnTo>
                      <a:pt x="1053" y="20"/>
                    </a:lnTo>
                    <a:lnTo>
                      <a:pt x="1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2324429" y="3800036"/>
                <a:ext cx="32752" cy="63613"/>
              </a:xfrm>
              <a:custGeom>
                <a:avLst/>
                <a:gdLst/>
                <a:ahLst/>
                <a:cxnLst/>
                <a:rect l="l" t="t" r="r" b="b"/>
                <a:pathLst>
                  <a:path w="659" h="1280" extrusionOk="0">
                    <a:moveTo>
                      <a:pt x="170" y="0"/>
                    </a:moveTo>
                    <a:lnTo>
                      <a:pt x="113" y="38"/>
                    </a:lnTo>
                    <a:lnTo>
                      <a:pt x="76" y="75"/>
                    </a:lnTo>
                    <a:lnTo>
                      <a:pt x="57" y="113"/>
                    </a:lnTo>
                    <a:lnTo>
                      <a:pt x="0" y="264"/>
                    </a:lnTo>
                    <a:lnTo>
                      <a:pt x="0" y="395"/>
                    </a:lnTo>
                    <a:lnTo>
                      <a:pt x="0" y="546"/>
                    </a:lnTo>
                    <a:lnTo>
                      <a:pt x="38" y="640"/>
                    </a:lnTo>
                    <a:lnTo>
                      <a:pt x="76" y="753"/>
                    </a:lnTo>
                    <a:lnTo>
                      <a:pt x="132" y="865"/>
                    </a:lnTo>
                    <a:lnTo>
                      <a:pt x="188" y="960"/>
                    </a:lnTo>
                    <a:lnTo>
                      <a:pt x="320" y="1072"/>
                    </a:lnTo>
                    <a:lnTo>
                      <a:pt x="414" y="1148"/>
                    </a:lnTo>
                    <a:lnTo>
                      <a:pt x="489" y="1185"/>
                    </a:lnTo>
                    <a:lnTo>
                      <a:pt x="527" y="1185"/>
                    </a:lnTo>
                    <a:lnTo>
                      <a:pt x="508" y="1148"/>
                    </a:lnTo>
                    <a:lnTo>
                      <a:pt x="452" y="1091"/>
                    </a:lnTo>
                    <a:lnTo>
                      <a:pt x="358" y="1016"/>
                    </a:lnTo>
                    <a:lnTo>
                      <a:pt x="264" y="884"/>
                    </a:lnTo>
                    <a:lnTo>
                      <a:pt x="188" y="696"/>
                    </a:lnTo>
                    <a:lnTo>
                      <a:pt x="132" y="508"/>
                    </a:lnTo>
                    <a:lnTo>
                      <a:pt x="132" y="395"/>
                    </a:lnTo>
                    <a:lnTo>
                      <a:pt x="132" y="264"/>
                    </a:lnTo>
                    <a:lnTo>
                      <a:pt x="170" y="170"/>
                    </a:lnTo>
                    <a:lnTo>
                      <a:pt x="188" y="132"/>
                    </a:lnTo>
                    <a:lnTo>
                      <a:pt x="207" y="113"/>
                    </a:lnTo>
                    <a:lnTo>
                      <a:pt x="282" y="170"/>
                    </a:lnTo>
                    <a:lnTo>
                      <a:pt x="320" y="207"/>
                    </a:lnTo>
                    <a:lnTo>
                      <a:pt x="358" y="245"/>
                    </a:lnTo>
                    <a:lnTo>
                      <a:pt x="452" y="470"/>
                    </a:lnTo>
                    <a:lnTo>
                      <a:pt x="508" y="677"/>
                    </a:lnTo>
                    <a:lnTo>
                      <a:pt x="546" y="884"/>
                    </a:lnTo>
                    <a:lnTo>
                      <a:pt x="565" y="1054"/>
                    </a:lnTo>
                    <a:lnTo>
                      <a:pt x="546" y="1166"/>
                    </a:lnTo>
                    <a:lnTo>
                      <a:pt x="546" y="1260"/>
                    </a:lnTo>
                    <a:lnTo>
                      <a:pt x="565" y="1279"/>
                    </a:lnTo>
                    <a:lnTo>
                      <a:pt x="602" y="1185"/>
                    </a:lnTo>
                    <a:lnTo>
                      <a:pt x="640" y="1091"/>
                    </a:lnTo>
                    <a:lnTo>
                      <a:pt x="659" y="997"/>
                    </a:lnTo>
                    <a:lnTo>
                      <a:pt x="659" y="884"/>
                    </a:lnTo>
                    <a:lnTo>
                      <a:pt x="640" y="659"/>
                    </a:lnTo>
                    <a:lnTo>
                      <a:pt x="583" y="433"/>
                    </a:lnTo>
                    <a:lnTo>
                      <a:pt x="546" y="320"/>
                    </a:lnTo>
                    <a:lnTo>
                      <a:pt x="470" y="188"/>
                    </a:lnTo>
                    <a:lnTo>
                      <a:pt x="433" y="113"/>
                    </a:lnTo>
                    <a:lnTo>
                      <a:pt x="376" y="57"/>
                    </a:lnTo>
                    <a:lnTo>
                      <a:pt x="301" y="19"/>
                    </a:lnTo>
                    <a:lnTo>
                      <a:pt x="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1798168" y="3734582"/>
                <a:ext cx="403912" cy="339384"/>
              </a:xfrm>
              <a:custGeom>
                <a:avLst/>
                <a:gdLst/>
                <a:ahLst/>
                <a:cxnLst/>
                <a:rect l="l" t="t" r="r" b="b"/>
                <a:pathLst>
                  <a:path w="8127" h="6829" extrusionOk="0">
                    <a:moveTo>
                      <a:pt x="7487" y="1"/>
                    </a:moveTo>
                    <a:lnTo>
                      <a:pt x="3838" y="151"/>
                    </a:lnTo>
                    <a:lnTo>
                      <a:pt x="4157" y="4327"/>
                    </a:lnTo>
                    <a:lnTo>
                      <a:pt x="3518" y="4609"/>
                    </a:lnTo>
                    <a:lnTo>
                      <a:pt x="2860" y="4910"/>
                    </a:lnTo>
                    <a:lnTo>
                      <a:pt x="2088" y="5286"/>
                    </a:lnTo>
                    <a:lnTo>
                      <a:pt x="1336" y="5700"/>
                    </a:lnTo>
                    <a:lnTo>
                      <a:pt x="979" y="5907"/>
                    </a:lnTo>
                    <a:lnTo>
                      <a:pt x="659" y="6114"/>
                    </a:lnTo>
                    <a:lnTo>
                      <a:pt x="396" y="6302"/>
                    </a:lnTo>
                    <a:lnTo>
                      <a:pt x="189" y="6490"/>
                    </a:lnTo>
                    <a:lnTo>
                      <a:pt x="114" y="6584"/>
                    </a:lnTo>
                    <a:lnTo>
                      <a:pt x="57" y="6678"/>
                    </a:lnTo>
                    <a:lnTo>
                      <a:pt x="19" y="6753"/>
                    </a:lnTo>
                    <a:lnTo>
                      <a:pt x="1" y="6828"/>
                    </a:lnTo>
                    <a:lnTo>
                      <a:pt x="8126" y="6509"/>
                    </a:lnTo>
                    <a:lnTo>
                      <a:pt x="74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1798168" y="3734582"/>
                <a:ext cx="403912" cy="339384"/>
              </a:xfrm>
              <a:custGeom>
                <a:avLst/>
                <a:gdLst/>
                <a:ahLst/>
                <a:cxnLst/>
                <a:rect l="l" t="t" r="r" b="b"/>
                <a:pathLst>
                  <a:path w="8127" h="6829" fill="none" extrusionOk="0">
                    <a:moveTo>
                      <a:pt x="3838" y="151"/>
                    </a:moveTo>
                    <a:lnTo>
                      <a:pt x="4157" y="4327"/>
                    </a:lnTo>
                    <a:lnTo>
                      <a:pt x="4157" y="4327"/>
                    </a:lnTo>
                    <a:lnTo>
                      <a:pt x="3518" y="4609"/>
                    </a:lnTo>
                    <a:lnTo>
                      <a:pt x="2860" y="4910"/>
                    </a:lnTo>
                    <a:lnTo>
                      <a:pt x="2088" y="5286"/>
                    </a:lnTo>
                    <a:lnTo>
                      <a:pt x="1336" y="5700"/>
                    </a:lnTo>
                    <a:lnTo>
                      <a:pt x="979" y="5907"/>
                    </a:lnTo>
                    <a:lnTo>
                      <a:pt x="659" y="6114"/>
                    </a:lnTo>
                    <a:lnTo>
                      <a:pt x="396" y="6302"/>
                    </a:lnTo>
                    <a:lnTo>
                      <a:pt x="189" y="6490"/>
                    </a:lnTo>
                    <a:lnTo>
                      <a:pt x="114" y="6584"/>
                    </a:lnTo>
                    <a:lnTo>
                      <a:pt x="57" y="6678"/>
                    </a:lnTo>
                    <a:lnTo>
                      <a:pt x="19" y="6753"/>
                    </a:lnTo>
                    <a:lnTo>
                      <a:pt x="1" y="6828"/>
                    </a:lnTo>
                    <a:lnTo>
                      <a:pt x="8126" y="6509"/>
                    </a:lnTo>
                    <a:lnTo>
                      <a:pt x="7487" y="1"/>
                    </a:lnTo>
                    <a:lnTo>
                      <a:pt x="3838" y="15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1485959" y="3926221"/>
                <a:ext cx="30913" cy="30912"/>
              </a:xfrm>
              <a:custGeom>
                <a:avLst/>
                <a:gdLst/>
                <a:ahLst/>
                <a:cxnLst/>
                <a:rect l="l" t="t" r="r" b="b"/>
                <a:pathLst>
                  <a:path w="622" h="622" extrusionOk="0">
                    <a:moveTo>
                      <a:pt x="321" y="0"/>
                    </a:moveTo>
                    <a:lnTo>
                      <a:pt x="208" y="19"/>
                    </a:lnTo>
                    <a:lnTo>
                      <a:pt x="114" y="57"/>
                    </a:lnTo>
                    <a:lnTo>
                      <a:pt x="38" y="132"/>
                    </a:lnTo>
                    <a:lnTo>
                      <a:pt x="1" y="226"/>
                    </a:lnTo>
                    <a:lnTo>
                      <a:pt x="1" y="301"/>
                    </a:lnTo>
                    <a:lnTo>
                      <a:pt x="1" y="358"/>
                    </a:lnTo>
                    <a:lnTo>
                      <a:pt x="20" y="414"/>
                    </a:lnTo>
                    <a:lnTo>
                      <a:pt x="57" y="471"/>
                    </a:lnTo>
                    <a:lnTo>
                      <a:pt x="95" y="527"/>
                    </a:lnTo>
                    <a:lnTo>
                      <a:pt x="132" y="565"/>
                    </a:lnTo>
                    <a:lnTo>
                      <a:pt x="189" y="602"/>
                    </a:lnTo>
                    <a:lnTo>
                      <a:pt x="264" y="621"/>
                    </a:lnTo>
                    <a:lnTo>
                      <a:pt x="302" y="621"/>
                    </a:lnTo>
                    <a:lnTo>
                      <a:pt x="415" y="602"/>
                    </a:lnTo>
                    <a:lnTo>
                      <a:pt x="509" y="546"/>
                    </a:lnTo>
                    <a:lnTo>
                      <a:pt x="584" y="471"/>
                    </a:lnTo>
                    <a:lnTo>
                      <a:pt x="622" y="377"/>
                    </a:lnTo>
                    <a:lnTo>
                      <a:pt x="622" y="264"/>
                    </a:lnTo>
                    <a:lnTo>
                      <a:pt x="584" y="151"/>
                    </a:lnTo>
                    <a:lnTo>
                      <a:pt x="509" y="76"/>
                    </a:lnTo>
                    <a:lnTo>
                      <a:pt x="396" y="19"/>
                    </a:lnTo>
                    <a:lnTo>
                      <a:pt x="3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1466328" y="3927165"/>
                <a:ext cx="50" cy="50"/>
              </a:xfrm>
              <a:custGeom>
                <a:avLst/>
                <a:gdLst/>
                <a:ahLst/>
                <a:cxnLst/>
                <a:rect l="l" t="t" r="r" b="b"/>
                <a:pathLst>
                  <a:path w="1" h="1" fill="none" extrusionOk="0">
                    <a:moveTo>
                      <a:pt x="1" y="0"/>
                    </a:moveTo>
                    <a:lnTo>
                      <a:pt x="1" y="0"/>
                    </a:lnTo>
                    <a:lnTo>
                      <a:pt x="1" y="0"/>
                    </a:lnTo>
                    <a:lnTo>
                      <a:pt x="1" y="0"/>
                    </a:lnTo>
                    <a:lnTo>
                      <a:pt x="1" y="0"/>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1467272" y="3926221"/>
                <a:ext cx="994" cy="994"/>
              </a:xfrm>
              <a:custGeom>
                <a:avLst/>
                <a:gdLst/>
                <a:ahLst/>
                <a:cxnLst/>
                <a:rect l="l" t="t" r="r" b="b"/>
                <a:pathLst>
                  <a:path w="20" h="20" fill="none" extrusionOk="0">
                    <a:moveTo>
                      <a:pt x="1" y="0"/>
                    </a:moveTo>
                    <a:lnTo>
                      <a:pt x="20" y="19"/>
                    </a:lnTo>
                    <a:lnTo>
                      <a:pt x="20" y="19"/>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1485959" y="3926221"/>
                <a:ext cx="30913" cy="30912"/>
              </a:xfrm>
              <a:custGeom>
                <a:avLst/>
                <a:gdLst/>
                <a:ahLst/>
                <a:cxnLst/>
                <a:rect l="l" t="t" r="r" b="b"/>
                <a:pathLst>
                  <a:path w="622" h="622" fill="none" extrusionOk="0">
                    <a:moveTo>
                      <a:pt x="321" y="0"/>
                    </a:moveTo>
                    <a:lnTo>
                      <a:pt x="321" y="0"/>
                    </a:lnTo>
                    <a:lnTo>
                      <a:pt x="208" y="19"/>
                    </a:lnTo>
                    <a:lnTo>
                      <a:pt x="114" y="57"/>
                    </a:lnTo>
                    <a:lnTo>
                      <a:pt x="38" y="132"/>
                    </a:lnTo>
                    <a:lnTo>
                      <a:pt x="1" y="226"/>
                    </a:lnTo>
                    <a:lnTo>
                      <a:pt x="1" y="226"/>
                    </a:lnTo>
                    <a:lnTo>
                      <a:pt x="1" y="301"/>
                    </a:lnTo>
                    <a:lnTo>
                      <a:pt x="1" y="358"/>
                    </a:lnTo>
                    <a:lnTo>
                      <a:pt x="20" y="414"/>
                    </a:lnTo>
                    <a:lnTo>
                      <a:pt x="57" y="471"/>
                    </a:lnTo>
                    <a:lnTo>
                      <a:pt x="95" y="527"/>
                    </a:lnTo>
                    <a:lnTo>
                      <a:pt x="132" y="565"/>
                    </a:lnTo>
                    <a:lnTo>
                      <a:pt x="189" y="602"/>
                    </a:lnTo>
                    <a:lnTo>
                      <a:pt x="264" y="621"/>
                    </a:lnTo>
                    <a:lnTo>
                      <a:pt x="264" y="621"/>
                    </a:lnTo>
                    <a:lnTo>
                      <a:pt x="302" y="621"/>
                    </a:lnTo>
                    <a:lnTo>
                      <a:pt x="302" y="621"/>
                    </a:lnTo>
                    <a:lnTo>
                      <a:pt x="415" y="602"/>
                    </a:lnTo>
                    <a:lnTo>
                      <a:pt x="509" y="546"/>
                    </a:lnTo>
                    <a:lnTo>
                      <a:pt x="584" y="471"/>
                    </a:lnTo>
                    <a:lnTo>
                      <a:pt x="622" y="377"/>
                    </a:lnTo>
                    <a:lnTo>
                      <a:pt x="622" y="377"/>
                    </a:lnTo>
                    <a:lnTo>
                      <a:pt x="622" y="264"/>
                    </a:lnTo>
                    <a:lnTo>
                      <a:pt x="584" y="151"/>
                    </a:lnTo>
                    <a:lnTo>
                      <a:pt x="509" y="76"/>
                    </a:lnTo>
                    <a:lnTo>
                      <a:pt x="396" y="19"/>
                    </a:lnTo>
                    <a:lnTo>
                      <a:pt x="396" y="19"/>
                    </a:lnTo>
                    <a:lnTo>
                      <a:pt x="32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1798168" y="4054294"/>
                <a:ext cx="12226" cy="19680"/>
              </a:xfrm>
              <a:custGeom>
                <a:avLst/>
                <a:gdLst/>
                <a:ahLst/>
                <a:cxnLst/>
                <a:rect l="l" t="t" r="r" b="b"/>
                <a:pathLst>
                  <a:path w="246" h="396" extrusionOk="0">
                    <a:moveTo>
                      <a:pt x="245" y="0"/>
                    </a:moveTo>
                    <a:lnTo>
                      <a:pt x="170" y="57"/>
                    </a:lnTo>
                    <a:lnTo>
                      <a:pt x="76" y="151"/>
                    </a:lnTo>
                    <a:lnTo>
                      <a:pt x="38" y="207"/>
                    </a:lnTo>
                    <a:lnTo>
                      <a:pt x="19" y="264"/>
                    </a:lnTo>
                    <a:lnTo>
                      <a:pt x="1" y="320"/>
                    </a:lnTo>
                    <a:lnTo>
                      <a:pt x="1" y="395"/>
                    </a:lnTo>
                    <a:lnTo>
                      <a:pt x="19" y="301"/>
                    </a:lnTo>
                    <a:lnTo>
                      <a:pt x="76" y="207"/>
                    </a:lnTo>
                    <a:lnTo>
                      <a:pt x="151" y="113"/>
                    </a:lnTo>
                    <a:lnTo>
                      <a:pt x="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1798168" y="4054294"/>
                <a:ext cx="12226" cy="19680"/>
              </a:xfrm>
              <a:custGeom>
                <a:avLst/>
                <a:gdLst/>
                <a:ahLst/>
                <a:cxnLst/>
                <a:rect l="l" t="t" r="r" b="b"/>
                <a:pathLst>
                  <a:path w="246" h="396" fill="none" extrusionOk="0">
                    <a:moveTo>
                      <a:pt x="245" y="0"/>
                    </a:moveTo>
                    <a:lnTo>
                      <a:pt x="245" y="0"/>
                    </a:lnTo>
                    <a:lnTo>
                      <a:pt x="170" y="57"/>
                    </a:lnTo>
                    <a:lnTo>
                      <a:pt x="76" y="151"/>
                    </a:lnTo>
                    <a:lnTo>
                      <a:pt x="38" y="207"/>
                    </a:lnTo>
                    <a:lnTo>
                      <a:pt x="19" y="264"/>
                    </a:lnTo>
                    <a:lnTo>
                      <a:pt x="1" y="320"/>
                    </a:lnTo>
                    <a:lnTo>
                      <a:pt x="1" y="395"/>
                    </a:lnTo>
                    <a:lnTo>
                      <a:pt x="1" y="395"/>
                    </a:lnTo>
                    <a:lnTo>
                      <a:pt x="1" y="395"/>
                    </a:lnTo>
                    <a:lnTo>
                      <a:pt x="19" y="301"/>
                    </a:lnTo>
                    <a:lnTo>
                      <a:pt x="76" y="207"/>
                    </a:lnTo>
                    <a:lnTo>
                      <a:pt x="151" y="113"/>
                    </a:lnTo>
                    <a:lnTo>
                      <a:pt x="245"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1397147" y="4025320"/>
                <a:ext cx="1938" cy="18736"/>
              </a:xfrm>
              <a:custGeom>
                <a:avLst/>
                <a:gdLst/>
                <a:ahLst/>
                <a:cxnLst/>
                <a:rect l="l" t="t" r="r" b="b"/>
                <a:pathLst>
                  <a:path w="39" h="377" fill="none" extrusionOk="0">
                    <a:moveTo>
                      <a:pt x="1" y="0"/>
                    </a:moveTo>
                    <a:lnTo>
                      <a:pt x="1" y="0"/>
                    </a:lnTo>
                    <a:lnTo>
                      <a:pt x="38" y="376"/>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1798168" y="4025320"/>
                <a:ext cx="403912" cy="48654"/>
              </a:xfrm>
              <a:custGeom>
                <a:avLst/>
                <a:gdLst/>
                <a:ahLst/>
                <a:cxnLst/>
                <a:rect l="l" t="t" r="r" b="b"/>
                <a:pathLst>
                  <a:path w="8127" h="979" extrusionOk="0">
                    <a:moveTo>
                      <a:pt x="8070" y="0"/>
                    </a:moveTo>
                    <a:lnTo>
                      <a:pt x="320" y="546"/>
                    </a:lnTo>
                    <a:lnTo>
                      <a:pt x="245" y="583"/>
                    </a:lnTo>
                    <a:lnTo>
                      <a:pt x="151" y="696"/>
                    </a:lnTo>
                    <a:lnTo>
                      <a:pt x="76" y="790"/>
                    </a:lnTo>
                    <a:lnTo>
                      <a:pt x="19" y="884"/>
                    </a:lnTo>
                    <a:lnTo>
                      <a:pt x="1" y="978"/>
                    </a:lnTo>
                    <a:lnTo>
                      <a:pt x="8126" y="659"/>
                    </a:lnTo>
                    <a:lnTo>
                      <a:pt x="8107" y="376"/>
                    </a:lnTo>
                    <a:lnTo>
                      <a:pt x="80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1798168" y="4025320"/>
                <a:ext cx="403912" cy="48654"/>
              </a:xfrm>
              <a:custGeom>
                <a:avLst/>
                <a:gdLst/>
                <a:ahLst/>
                <a:cxnLst/>
                <a:rect l="l" t="t" r="r" b="b"/>
                <a:pathLst>
                  <a:path w="8127" h="979" fill="none" extrusionOk="0">
                    <a:moveTo>
                      <a:pt x="8070" y="0"/>
                    </a:moveTo>
                    <a:lnTo>
                      <a:pt x="320" y="546"/>
                    </a:lnTo>
                    <a:lnTo>
                      <a:pt x="320" y="546"/>
                    </a:lnTo>
                    <a:lnTo>
                      <a:pt x="245" y="583"/>
                    </a:lnTo>
                    <a:lnTo>
                      <a:pt x="245" y="583"/>
                    </a:lnTo>
                    <a:lnTo>
                      <a:pt x="151" y="696"/>
                    </a:lnTo>
                    <a:lnTo>
                      <a:pt x="76" y="790"/>
                    </a:lnTo>
                    <a:lnTo>
                      <a:pt x="19" y="884"/>
                    </a:lnTo>
                    <a:lnTo>
                      <a:pt x="1" y="978"/>
                    </a:lnTo>
                    <a:lnTo>
                      <a:pt x="8126" y="659"/>
                    </a:lnTo>
                    <a:lnTo>
                      <a:pt x="8107" y="376"/>
                    </a:lnTo>
                    <a:lnTo>
                      <a:pt x="807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1598130" y="3945852"/>
                <a:ext cx="37474" cy="23408"/>
              </a:xfrm>
              <a:custGeom>
                <a:avLst/>
                <a:gdLst/>
                <a:ahLst/>
                <a:cxnLst/>
                <a:rect l="l" t="t" r="r" b="b"/>
                <a:pathLst>
                  <a:path w="754" h="471" extrusionOk="0">
                    <a:moveTo>
                      <a:pt x="38" y="0"/>
                    </a:moveTo>
                    <a:lnTo>
                      <a:pt x="20" y="19"/>
                    </a:lnTo>
                    <a:lnTo>
                      <a:pt x="1" y="38"/>
                    </a:lnTo>
                    <a:lnTo>
                      <a:pt x="20" y="57"/>
                    </a:lnTo>
                    <a:lnTo>
                      <a:pt x="38" y="57"/>
                    </a:lnTo>
                    <a:lnTo>
                      <a:pt x="132" y="94"/>
                    </a:lnTo>
                    <a:lnTo>
                      <a:pt x="264" y="132"/>
                    </a:lnTo>
                    <a:lnTo>
                      <a:pt x="415" y="207"/>
                    </a:lnTo>
                    <a:lnTo>
                      <a:pt x="546" y="301"/>
                    </a:lnTo>
                    <a:lnTo>
                      <a:pt x="640" y="395"/>
                    </a:lnTo>
                    <a:lnTo>
                      <a:pt x="715" y="452"/>
                    </a:lnTo>
                    <a:lnTo>
                      <a:pt x="753" y="471"/>
                    </a:lnTo>
                    <a:lnTo>
                      <a:pt x="753" y="452"/>
                    </a:lnTo>
                    <a:lnTo>
                      <a:pt x="753" y="433"/>
                    </a:lnTo>
                    <a:lnTo>
                      <a:pt x="715" y="320"/>
                    </a:lnTo>
                    <a:lnTo>
                      <a:pt x="621" y="207"/>
                    </a:lnTo>
                    <a:lnTo>
                      <a:pt x="565" y="151"/>
                    </a:lnTo>
                    <a:lnTo>
                      <a:pt x="471" y="94"/>
                    </a:lnTo>
                    <a:lnTo>
                      <a:pt x="377" y="38"/>
                    </a:lnTo>
                    <a:lnTo>
                      <a:pt x="302" y="19"/>
                    </a:lnTo>
                    <a:lnTo>
                      <a:pt x="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1639231" y="3966427"/>
                <a:ext cx="27136" cy="29968"/>
              </a:xfrm>
              <a:custGeom>
                <a:avLst/>
                <a:gdLst/>
                <a:ahLst/>
                <a:cxnLst/>
                <a:rect l="l" t="t" r="r" b="b"/>
                <a:pathLst>
                  <a:path w="546" h="603" extrusionOk="0">
                    <a:moveTo>
                      <a:pt x="0" y="0"/>
                    </a:moveTo>
                    <a:lnTo>
                      <a:pt x="0" y="19"/>
                    </a:lnTo>
                    <a:lnTo>
                      <a:pt x="19" y="38"/>
                    </a:lnTo>
                    <a:lnTo>
                      <a:pt x="94" y="94"/>
                    </a:lnTo>
                    <a:lnTo>
                      <a:pt x="188" y="170"/>
                    </a:lnTo>
                    <a:lnTo>
                      <a:pt x="301" y="264"/>
                    </a:lnTo>
                    <a:lnTo>
                      <a:pt x="395" y="395"/>
                    </a:lnTo>
                    <a:lnTo>
                      <a:pt x="452" y="508"/>
                    </a:lnTo>
                    <a:lnTo>
                      <a:pt x="489" y="583"/>
                    </a:lnTo>
                    <a:lnTo>
                      <a:pt x="527" y="602"/>
                    </a:lnTo>
                    <a:lnTo>
                      <a:pt x="546" y="602"/>
                    </a:lnTo>
                    <a:lnTo>
                      <a:pt x="546" y="565"/>
                    </a:lnTo>
                    <a:lnTo>
                      <a:pt x="546" y="470"/>
                    </a:lnTo>
                    <a:lnTo>
                      <a:pt x="508" y="339"/>
                    </a:lnTo>
                    <a:lnTo>
                      <a:pt x="452" y="264"/>
                    </a:lnTo>
                    <a:lnTo>
                      <a:pt x="395" y="170"/>
                    </a:lnTo>
                    <a:lnTo>
                      <a:pt x="339" y="113"/>
                    </a:lnTo>
                    <a:lnTo>
                      <a:pt x="263" y="57"/>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1678493" y="3985114"/>
                <a:ext cx="18737" cy="33695"/>
              </a:xfrm>
              <a:custGeom>
                <a:avLst/>
                <a:gdLst/>
                <a:ahLst/>
                <a:cxnLst/>
                <a:rect l="l" t="t" r="r" b="b"/>
                <a:pathLst>
                  <a:path w="377" h="678" extrusionOk="0">
                    <a:moveTo>
                      <a:pt x="0" y="0"/>
                    </a:moveTo>
                    <a:lnTo>
                      <a:pt x="0" y="38"/>
                    </a:lnTo>
                    <a:lnTo>
                      <a:pt x="57" y="113"/>
                    </a:lnTo>
                    <a:lnTo>
                      <a:pt x="113" y="207"/>
                    </a:lnTo>
                    <a:lnTo>
                      <a:pt x="188" y="320"/>
                    </a:lnTo>
                    <a:lnTo>
                      <a:pt x="245" y="452"/>
                    </a:lnTo>
                    <a:lnTo>
                      <a:pt x="282" y="565"/>
                    </a:lnTo>
                    <a:lnTo>
                      <a:pt x="320" y="640"/>
                    </a:lnTo>
                    <a:lnTo>
                      <a:pt x="339" y="678"/>
                    </a:lnTo>
                    <a:lnTo>
                      <a:pt x="376" y="640"/>
                    </a:lnTo>
                    <a:lnTo>
                      <a:pt x="376" y="546"/>
                    </a:lnTo>
                    <a:lnTo>
                      <a:pt x="376" y="414"/>
                    </a:lnTo>
                    <a:lnTo>
                      <a:pt x="358" y="339"/>
                    </a:lnTo>
                    <a:lnTo>
                      <a:pt x="320" y="264"/>
                    </a:lnTo>
                    <a:lnTo>
                      <a:pt x="264" y="189"/>
                    </a:lnTo>
                    <a:lnTo>
                      <a:pt x="226" y="132"/>
                    </a:lnTo>
                    <a:lnTo>
                      <a:pt x="113" y="38"/>
                    </a:lnTo>
                    <a:lnTo>
                      <a:pt x="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1596241" y="3891630"/>
                <a:ext cx="42096" cy="9393"/>
              </a:xfrm>
              <a:custGeom>
                <a:avLst/>
                <a:gdLst/>
                <a:ahLst/>
                <a:cxnLst/>
                <a:rect l="l" t="t" r="r" b="b"/>
                <a:pathLst>
                  <a:path w="847" h="189" extrusionOk="0">
                    <a:moveTo>
                      <a:pt x="433" y="1"/>
                    </a:moveTo>
                    <a:lnTo>
                      <a:pt x="320" y="19"/>
                    </a:lnTo>
                    <a:lnTo>
                      <a:pt x="245" y="38"/>
                    </a:lnTo>
                    <a:lnTo>
                      <a:pt x="94" y="76"/>
                    </a:lnTo>
                    <a:lnTo>
                      <a:pt x="19" y="132"/>
                    </a:lnTo>
                    <a:lnTo>
                      <a:pt x="0" y="151"/>
                    </a:lnTo>
                    <a:lnTo>
                      <a:pt x="0" y="170"/>
                    </a:lnTo>
                    <a:lnTo>
                      <a:pt x="132" y="170"/>
                    </a:lnTo>
                    <a:lnTo>
                      <a:pt x="264" y="151"/>
                    </a:lnTo>
                    <a:lnTo>
                      <a:pt x="583" y="151"/>
                    </a:lnTo>
                    <a:lnTo>
                      <a:pt x="715" y="189"/>
                    </a:lnTo>
                    <a:lnTo>
                      <a:pt x="847" y="189"/>
                    </a:lnTo>
                    <a:lnTo>
                      <a:pt x="847" y="170"/>
                    </a:lnTo>
                    <a:lnTo>
                      <a:pt x="828" y="151"/>
                    </a:lnTo>
                    <a:lnTo>
                      <a:pt x="734" y="76"/>
                    </a:lnTo>
                    <a:lnTo>
                      <a:pt x="602" y="38"/>
                    </a:lnTo>
                    <a:lnTo>
                      <a:pt x="527" y="19"/>
                    </a:lnTo>
                    <a:lnTo>
                      <a:pt x="4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1599074" y="3823394"/>
                <a:ext cx="60833" cy="36528"/>
              </a:xfrm>
              <a:custGeom>
                <a:avLst/>
                <a:gdLst/>
                <a:ahLst/>
                <a:cxnLst/>
                <a:rect l="l" t="t" r="r" b="b"/>
                <a:pathLst>
                  <a:path w="1224" h="735" extrusionOk="0">
                    <a:moveTo>
                      <a:pt x="998" y="132"/>
                    </a:moveTo>
                    <a:lnTo>
                      <a:pt x="1035" y="151"/>
                    </a:lnTo>
                    <a:lnTo>
                      <a:pt x="1073" y="151"/>
                    </a:lnTo>
                    <a:lnTo>
                      <a:pt x="1073" y="189"/>
                    </a:lnTo>
                    <a:lnTo>
                      <a:pt x="1073" y="207"/>
                    </a:lnTo>
                    <a:lnTo>
                      <a:pt x="979" y="283"/>
                    </a:lnTo>
                    <a:lnTo>
                      <a:pt x="772" y="414"/>
                    </a:lnTo>
                    <a:lnTo>
                      <a:pt x="584" y="508"/>
                    </a:lnTo>
                    <a:lnTo>
                      <a:pt x="377" y="584"/>
                    </a:lnTo>
                    <a:lnTo>
                      <a:pt x="189" y="621"/>
                    </a:lnTo>
                    <a:lnTo>
                      <a:pt x="95" y="659"/>
                    </a:lnTo>
                    <a:lnTo>
                      <a:pt x="302" y="452"/>
                    </a:lnTo>
                    <a:lnTo>
                      <a:pt x="434" y="358"/>
                    </a:lnTo>
                    <a:lnTo>
                      <a:pt x="584" y="283"/>
                    </a:lnTo>
                    <a:lnTo>
                      <a:pt x="734" y="207"/>
                    </a:lnTo>
                    <a:lnTo>
                      <a:pt x="885" y="151"/>
                    </a:lnTo>
                    <a:lnTo>
                      <a:pt x="998" y="132"/>
                    </a:lnTo>
                    <a:close/>
                    <a:moveTo>
                      <a:pt x="998" y="0"/>
                    </a:moveTo>
                    <a:lnTo>
                      <a:pt x="847" y="19"/>
                    </a:lnTo>
                    <a:lnTo>
                      <a:pt x="716" y="76"/>
                    </a:lnTo>
                    <a:lnTo>
                      <a:pt x="603" y="132"/>
                    </a:lnTo>
                    <a:lnTo>
                      <a:pt x="415" y="245"/>
                    </a:lnTo>
                    <a:lnTo>
                      <a:pt x="227" y="395"/>
                    </a:lnTo>
                    <a:lnTo>
                      <a:pt x="114" y="508"/>
                    </a:lnTo>
                    <a:lnTo>
                      <a:pt x="57" y="621"/>
                    </a:lnTo>
                    <a:lnTo>
                      <a:pt x="24" y="687"/>
                    </a:lnTo>
                    <a:lnTo>
                      <a:pt x="24" y="687"/>
                    </a:lnTo>
                    <a:lnTo>
                      <a:pt x="1" y="696"/>
                    </a:lnTo>
                    <a:lnTo>
                      <a:pt x="18" y="699"/>
                    </a:lnTo>
                    <a:lnTo>
                      <a:pt x="18" y="699"/>
                    </a:lnTo>
                    <a:lnTo>
                      <a:pt x="1" y="734"/>
                    </a:lnTo>
                    <a:lnTo>
                      <a:pt x="40" y="703"/>
                    </a:lnTo>
                    <a:lnTo>
                      <a:pt x="40" y="703"/>
                    </a:lnTo>
                    <a:lnTo>
                      <a:pt x="114" y="715"/>
                    </a:lnTo>
                    <a:lnTo>
                      <a:pt x="208" y="715"/>
                    </a:lnTo>
                    <a:lnTo>
                      <a:pt x="321" y="696"/>
                    </a:lnTo>
                    <a:lnTo>
                      <a:pt x="415" y="678"/>
                    </a:lnTo>
                    <a:lnTo>
                      <a:pt x="622" y="621"/>
                    </a:lnTo>
                    <a:lnTo>
                      <a:pt x="829" y="527"/>
                    </a:lnTo>
                    <a:lnTo>
                      <a:pt x="1054" y="395"/>
                    </a:lnTo>
                    <a:lnTo>
                      <a:pt x="1129" y="358"/>
                    </a:lnTo>
                    <a:lnTo>
                      <a:pt x="1186" y="301"/>
                    </a:lnTo>
                    <a:lnTo>
                      <a:pt x="1205" y="245"/>
                    </a:lnTo>
                    <a:lnTo>
                      <a:pt x="1224" y="189"/>
                    </a:lnTo>
                    <a:lnTo>
                      <a:pt x="1205" y="132"/>
                    </a:lnTo>
                    <a:lnTo>
                      <a:pt x="1186" y="76"/>
                    </a:lnTo>
                    <a:lnTo>
                      <a:pt x="1148" y="57"/>
                    </a:lnTo>
                    <a:lnTo>
                      <a:pt x="1092" y="19"/>
                    </a:lnTo>
                    <a:lnTo>
                      <a:pt x="10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1624271" y="3797203"/>
                <a:ext cx="32752" cy="63613"/>
              </a:xfrm>
              <a:custGeom>
                <a:avLst/>
                <a:gdLst/>
                <a:ahLst/>
                <a:cxnLst/>
                <a:rect l="l" t="t" r="r" b="b"/>
                <a:pathLst>
                  <a:path w="659" h="1280" extrusionOk="0">
                    <a:moveTo>
                      <a:pt x="151" y="1"/>
                    </a:moveTo>
                    <a:lnTo>
                      <a:pt x="113" y="38"/>
                    </a:lnTo>
                    <a:lnTo>
                      <a:pt x="75" y="76"/>
                    </a:lnTo>
                    <a:lnTo>
                      <a:pt x="38" y="114"/>
                    </a:lnTo>
                    <a:lnTo>
                      <a:pt x="19" y="189"/>
                    </a:lnTo>
                    <a:lnTo>
                      <a:pt x="0" y="264"/>
                    </a:lnTo>
                    <a:lnTo>
                      <a:pt x="0" y="396"/>
                    </a:lnTo>
                    <a:lnTo>
                      <a:pt x="19" y="546"/>
                    </a:lnTo>
                    <a:lnTo>
                      <a:pt x="38" y="659"/>
                    </a:lnTo>
                    <a:lnTo>
                      <a:pt x="75" y="753"/>
                    </a:lnTo>
                    <a:lnTo>
                      <a:pt x="132" y="866"/>
                    </a:lnTo>
                    <a:lnTo>
                      <a:pt x="207" y="960"/>
                    </a:lnTo>
                    <a:lnTo>
                      <a:pt x="320" y="1073"/>
                    </a:lnTo>
                    <a:lnTo>
                      <a:pt x="433" y="1148"/>
                    </a:lnTo>
                    <a:lnTo>
                      <a:pt x="508" y="1186"/>
                    </a:lnTo>
                    <a:lnTo>
                      <a:pt x="546" y="1186"/>
                    </a:lnTo>
                    <a:lnTo>
                      <a:pt x="470" y="1111"/>
                    </a:lnTo>
                    <a:lnTo>
                      <a:pt x="376" y="1017"/>
                    </a:lnTo>
                    <a:lnTo>
                      <a:pt x="282" y="885"/>
                    </a:lnTo>
                    <a:lnTo>
                      <a:pt x="188" y="716"/>
                    </a:lnTo>
                    <a:lnTo>
                      <a:pt x="132" y="509"/>
                    </a:lnTo>
                    <a:lnTo>
                      <a:pt x="132" y="396"/>
                    </a:lnTo>
                    <a:lnTo>
                      <a:pt x="132" y="283"/>
                    </a:lnTo>
                    <a:lnTo>
                      <a:pt x="151" y="208"/>
                    </a:lnTo>
                    <a:lnTo>
                      <a:pt x="169" y="170"/>
                    </a:lnTo>
                    <a:lnTo>
                      <a:pt x="188" y="132"/>
                    </a:lnTo>
                    <a:lnTo>
                      <a:pt x="207" y="132"/>
                    </a:lnTo>
                    <a:lnTo>
                      <a:pt x="282" y="170"/>
                    </a:lnTo>
                    <a:lnTo>
                      <a:pt x="320" y="208"/>
                    </a:lnTo>
                    <a:lnTo>
                      <a:pt x="357" y="264"/>
                    </a:lnTo>
                    <a:lnTo>
                      <a:pt x="470" y="490"/>
                    </a:lnTo>
                    <a:lnTo>
                      <a:pt x="527" y="678"/>
                    </a:lnTo>
                    <a:lnTo>
                      <a:pt x="564" y="885"/>
                    </a:lnTo>
                    <a:lnTo>
                      <a:pt x="564" y="1054"/>
                    </a:lnTo>
                    <a:lnTo>
                      <a:pt x="564" y="1167"/>
                    </a:lnTo>
                    <a:lnTo>
                      <a:pt x="564" y="1242"/>
                    </a:lnTo>
                    <a:lnTo>
                      <a:pt x="564" y="1280"/>
                    </a:lnTo>
                    <a:lnTo>
                      <a:pt x="621" y="1186"/>
                    </a:lnTo>
                    <a:lnTo>
                      <a:pt x="640" y="1092"/>
                    </a:lnTo>
                    <a:lnTo>
                      <a:pt x="658" y="979"/>
                    </a:lnTo>
                    <a:lnTo>
                      <a:pt x="658" y="885"/>
                    </a:lnTo>
                    <a:lnTo>
                      <a:pt x="640" y="659"/>
                    </a:lnTo>
                    <a:lnTo>
                      <a:pt x="583" y="433"/>
                    </a:lnTo>
                    <a:lnTo>
                      <a:pt x="527" y="302"/>
                    </a:lnTo>
                    <a:lnTo>
                      <a:pt x="470" y="189"/>
                    </a:lnTo>
                    <a:lnTo>
                      <a:pt x="433" y="114"/>
                    </a:lnTo>
                    <a:lnTo>
                      <a:pt x="357" y="57"/>
                    </a:lnTo>
                    <a:lnTo>
                      <a:pt x="282" y="20"/>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2305742" y="34710"/>
                <a:ext cx="366488" cy="651584"/>
              </a:xfrm>
              <a:custGeom>
                <a:avLst/>
                <a:gdLst/>
                <a:ahLst/>
                <a:cxnLst/>
                <a:rect l="l" t="t" r="r" b="b"/>
                <a:pathLst>
                  <a:path w="7374" h="13111" extrusionOk="0">
                    <a:moveTo>
                      <a:pt x="3668" y="1"/>
                    </a:moveTo>
                    <a:lnTo>
                      <a:pt x="3311" y="20"/>
                    </a:lnTo>
                    <a:lnTo>
                      <a:pt x="2972" y="95"/>
                    </a:lnTo>
                    <a:lnTo>
                      <a:pt x="2634" y="189"/>
                    </a:lnTo>
                    <a:lnTo>
                      <a:pt x="2333" y="321"/>
                    </a:lnTo>
                    <a:lnTo>
                      <a:pt x="2032" y="471"/>
                    </a:lnTo>
                    <a:lnTo>
                      <a:pt x="1731" y="659"/>
                    </a:lnTo>
                    <a:lnTo>
                      <a:pt x="1468" y="866"/>
                    </a:lnTo>
                    <a:lnTo>
                      <a:pt x="1223" y="1092"/>
                    </a:lnTo>
                    <a:lnTo>
                      <a:pt x="1016" y="1355"/>
                    </a:lnTo>
                    <a:lnTo>
                      <a:pt x="809" y="1637"/>
                    </a:lnTo>
                    <a:lnTo>
                      <a:pt x="640" y="1920"/>
                    </a:lnTo>
                    <a:lnTo>
                      <a:pt x="489" y="2239"/>
                    </a:lnTo>
                    <a:lnTo>
                      <a:pt x="377" y="2578"/>
                    </a:lnTo>
                    <a:lnTo>
                      <a:pt x="301" y="2916"/>
                    </a:lnTo>
                    <a:lnTo>
                      <a:pt x="264" y="3274"/>
                    </a:lnTo>
                    <a:lnTo>
                      <a:pt x="151" y="4590"/>
                    </a:lnTo>
                    <a:lnTo>
                      <a:pt x="76" y="5869"/>
                    </a:lnTo>
                    <a:lnTo>
                      <a:pt x="19" y="7017"/>
                    </a:lnTo>
                    <a:lnTo>
                      <a:pt x="0" y="7487"/>
                    </a:lnTo>
                    <a:lnTo>
                      <a:pt x="0" y="7882"/>
                    </a:lnTo>
                    <a:lnTo>
                      <a:pt x="0" y="8051"/>
                    </a:lnTo>
                    <a:lnTo>
                      <a:pt x="19" y="8220"/>
                    </a:lnTo>
                    <a:lnTo>
                      <a:pt x="94" y="8521"/>
                    </a:lnTo>
                    <a:lnTo>
                      <a:pt x="189" y="8804"/>
                    </a:lnTo>
                    <a:lnTo>
                      <a:pt x="301" y="9029"/>
                    </a:lnTo>
                    <a:lnTo>
                      <a:pt x="452" y="9255"/>
                    </a:lnTo>
                    <a:lnTo>
                      <a:pt x="621" y="9424"/>
                    </a:lnTo>
                    <a:lnTo>
                      <a:pt x="790" y="9575"/>
                    </a:lnTo>
                    <a:lnTo>
                      <a:pt x="979" y="9706"/>
                    </a:lnTo>
                    <a:lnTo>
                      <a:pt x="1167" y="9819"/>
                    </a:lnTo>
                    <a:lnTo>
                      <a:pt x="1336" y="9913"/>
                    </a:lnTo>
                    <a:lnTo>
                      <a:pt x="1637" y="10026"/>
                    </a:lnTo>
                    <a:lnTo>
                      <a:pt x="1863" y="10083"/>
                    </a:lnTo>
                    <a:lnTo>
                      <a:pt x="1938" y="10101"/>
                    </a:lnTo>
                    <a:lnTo>
                      <a:pt x="1938" y="11211"/>
                    </a:lnTo>
                    <a:lnTo>
                      <a:pt x="1938" y="12095"/>
                    </a:lnTo>
                    <a:lnTo>
                      <a:pt x="1938" y="12735"/>
                    </a:lnTo>
                    <a:lnTo>
                      <a:pt x="6565" y="13111"/>
                    </a:lnTo>
                    <a:lnTo>
                      <a:pt x="7374" y="3857"/>
                    </a:lnTo>
                    <a:lnTo>
                      <a:pt x="7374" y="3763"/>
                    </a:lnTo>
                    <a:lnTo>
                      <a:pt x="7374" y="3387"/>
                    </a:lnTo>
                    <a:lnTo>
                      <a:pt x="7355" y="3029"/>
                    </a:lnTo>
                    <a:lnTo>
                      <a:pt x="7279" y="2691"/>
                    </a:lnTo>
                    <a:lnTo>
                      <a:pt x="7185" y="2352"/>
                    </a:lnTo>
                    <a:lnTo>
                      <a:pt x="7054" y="2032"/>
                    </a:lnTo>
                    <a:lnTo>
                      <a:pt x="6884" y="1731"/>
                    </a:lnTo>
                    <a:lnTo>
                      <a:pt x="6696" y="1449"/>
                    </a:lnTo>
                    <a:lnTo>
                      <a:pt x="6490" y="1186"/>
                    </a:lnTo>
                    <a:lnTo>
                      <a:pt x="6245" y="941"/>
                    </a:lnTo>
                    <a:lnTo>
                      <a:pt x="5982" y="716"/>
                    </a:lnTo>
                    <a:lnTo>
                      <a:pt x="5700" y="528"/>
                    </a:lnTo>
                    <a:lnTo>
                      <a:pt x="5399" y="358"/>
                    </a:lnTo>
                    <a:lnTo>
                      <a:pt x="5079" y="227"/>
                    </a:lnTo>
                    <a:lnTo>
                      <a:pt x="4740" y="114"/>
                    </a:lnTo>
                    <a:lnTo>
                      <a:pt x="4383" y="39"/>
                    </a:lnTo>
                    <a:lnTo>
                      <a:pt x="4026"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2209476" y="500238"/>
                <a:ext cx="125343" cy="60830"/>
              </a:xfrm>
              <a:custGeom>
                <a:avLst/>
                <a:gdLst/>
                <a:ahLst/>
                <a:cxnLst/>
                <a:rect l="l" t="t" r="r" b="b"/>
                <a:pathLst>
                  <a:path w="2522" h="1224" extrusionOk="0">
                    <a:moveTo>
                      <a:pt x="2521" y="1"/>
                    </a:moveTo>
                    <a:lnTo>
                      <a:pt x="2239" y="170"/>
                    </a:lnTo>
                    <a:lnTo>
                      <a:pt x="1938" y="302"/>
                    </a:lnTo>
                    <a:lnTo>
                      <a:pt x="1637" y="433"/>
                    </a:lnTo>
                    <a:lnTo>
                      <a:pt x="1317" y="546"/>
                    </a:lnTo>
                    <a:lnTo>
                      <a:pt x="998" y="622"/>
                    </a:lnTo>
                    <a:lnTo>
                      <a:pt x="678" y="678"/>
                    </a:lnTo>
                    <a:lnTo>
                      <a:pt x="339" y="697"/>
                    </a:lnTo>
                    <a:lnTo>
                      <a:pt x="20" y="716"/>
                    </a:lnTo>
                    <a:lnTo>
                      <a:pt x="1" y="1205"/>
                    </a:lnTo>
                    <a:lnTo>
                      <a:pt x="358" y="1223"/>
                    </a:lnTo>
                    <a:lnTo>
                      <a:pt x="678" y="1205"/>
                    </a:lnTo>
                    <a:lnTo>
                      <a:pt x="960" y="1167"/>
                    </a:lnTo>
                    <a:lnTo>
                      <a:pt x="1205" y="1092"/>
                    </a:lnTo>
                    <a:lnTo>
                      <a:pt x="1449" y="998"/>
                    </a:lnTo>
                    <a:lnTo>
                      <a:pt x="1656" y="904"/>
                    </a:lnTo>
                    <a:lnTo>
                      <a:pt x="1825" y="791"/>
                    </a:lnTo>
                    <a:lnTo>
                      <a:pt x="1995" y="659"/>
                    </a:lnTo>
                    <a:lnTo>
                      <a:pt x="2126" y="546"/>
                    </a:lnTo>
                    <a:lnTo>
                      <a:pt x="2239" y="415"/>
                    </a:lnTo>
                    <a:lnTo>
                      <a:pt x="2408" y="208"/>
                    </a:lnTo>
                    <a:lnTo>
                      <a:pt x="2502" y="57"/>
                    </a:lnTo>
                    <a:lnTo>
                      <a:pt x="252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2270208" y="262827"/>
                <a:ext cx="55167" cy="15953"/>
              </a:xfrm>
              <a:custGeom>
                <a:avLst/>
                <a:gdLst/>
                <a:ahLst/>
                <a:cxnLst/>
                <a:rect l="l" t="t" r="r" b="b"/>
                <a:pathLst>
                  <a:path w="1110" h="321" extrusionOk="0">
                    <a:moveTo>
                      <a:pt x="564" y="0"/>
                    </a:moveTo>
                    <a:lnTo>
                      <a:pt x="452" y="19"/>
                    </a:lnTo>
                    <a:lnTo>
                      <a:pt x="339" y="38"/>
                    </a:lnTo>
                    <a:lnTo>
                      <a:pt x="226" y="76"/>
                    </a:lnTo>
                    <a:lnTo>
                      <a:pt x="113" y="113"/>
                    </a:lnTo>
                    <a:lnTo>
                      <a:pt x="57" y="170"/>
                    </a:lnTo>
                    <a:lnTo>
                      <a:pt x="19" y="207"/>
                    </a:lnTo>
                    <a:lnTo>
                      <a:pt x="0" y="245"/>
                    </a:lnTo>
                    <a:lnTo>
                      <a:pt x="0" y="264"/>
                    </a:lnTo>
                    <a:lnTo>
                      <a:pt x="38" y="283"/>
                    </a:lnTo>
                    <a:lnTo>
                      <a:pt x="57" y="264"/>
                    </a:lnTo>
                    <a:lnTo>
                      <a:pt x="188" y="226"/>
                    </a:lnTo>
                    <a:lnTo>
                      <a:pt x="339" y="188"/>
                    </a:lnTo>
                    <a:lnTo>
                      <a:pt x="452" y="170"/>
                    </a:lnTo>
                    <a:lnTo>
                      <a:pt x="546" y="170"/>
                    </a:lnTo>
                    <a:lnTo>
                      <a:pt x="659" y="188"/>
                    </a:lnTo>
                    <a:lnTo>
                      <a:pt x="753" y="207"/>
                    </a:lnTo>
                    <a:lnTo>
                      <a:pt x="922" y="264"/>
                    </a:lnTo>
                    <a:lnTo>
                      <a:pt x="1035" y="320"/>
                    </a:lnTo>
                    <a:lnTo>
                      <a:pt x="1091" y="320"/>
                    </a:lnTo>
                    <a:lnTo>
                      <a:pt x="1110" y="283"/>
                    </a:lnTo>
                    <a:lnTo>
                      <a:pt x="1091" y="245"/>
                    </a:lnTo>
                    <a:lnTo>
                      <a:pt x="978" y="170"/>
                    </a:lnTo>
                    <a:lnTo>
                      <a:pt x="884" y="94"/>
                    </a:lnTo>
                    <a:lnTo>
                      <a:pt x="790" y="57"/>
                    </a:lnTo>
                    <a:lnTo>
                      <a:pt x="677" y="19"/>
                    </a:lnTo>
                    <a:lnTo>
                      <a:pt x="5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2135623" y="262827"/>
                <a:ext cx="54272" cy="15953"/>
              </a:xfrm>
              <a:custGeom>
                <a:avLst/>
                <a:gdLst/>
                <a:ahLst/>
                <a:cxnLst/>
                <a:rect l="l" t="t" r="r" b="b"/>
                <a:pathLst>
                  <a:path w="1092" h="321" extrusionOk="0">
                    <a:moveTo>
                      <a:pt x="527" y="0"/>
                    </a:moveTo>
                    <a:lnTo>
                      <a:pt x="414" y="19"/>
                    </a:lnTo>
                    <a:lnTo>
                      <a:pt x="302" y="38"/>
                    </a:lnTo>
                    <a:lnTo>
                      <a:pt x="208" y="94"/>
                    </a:lnTo>
                    <a:lnTo>
                      <a:pt x="114" y="151"/>
                    </a:lnTo>
                    <a:lnTo>
                      <a:pt x="57" y="207"/>
                    </a:lnTo>
                    <a:lnTo>
                      <a:pt x="19" y="245"/>
                    </a:lnTo>
                    <a:lnTo>
                      <a:pt x="1" y="283"/>
                    </a:lnTo>
                    <a:lnTo>
                      <a:pt x="1" y="301"/>
                    </a:lnTo>
                    <a:lnTo>
                      <a:pt x="38" y="320"/>
                    </a:lnTo>
                    <a:lnTo>
                      <a:pt x="57" y="301"/>
                    </a:lnTo>
                    <a:lnTo>
                      <a:pt x="170" y="264"/>
                    </a:lnTo>
                    <a:lnTo>
                      <a:pt x="339" y="207"/>
                    </a:lnTo>
                    <a:lnTo>
                      <a:pt x="433" y="188"/>
                    </a:lnTo>
                    <a:lnTo>
                      <a:pt x="546" y="170"/>
                    </a:lnTo>
                    <a:lnTo>
                      <a:pt x="659" y="188"/>
                    </a:lnTo>
                    <a:lnTo>
                      <a:pt x="753" y="188"/>
                    </a:lnTo>
                    <a:lnTo>
                      <a:pt x="922" y="226"/>
                    </a:lnTo>
                    <a:lnTo>
                      <a:pt x="1035" y="264"/>
                    </a:lnTo>
                    <a:lnTo>
                      <a:pt x="1073" y="283"/>
                    </a:lnTo>
                    <a:lnTo>
                      <a:pt x="1092" y="264"/>
                    </a:lnTo>
                    <a:lnTo>
                      <a:pt x="1092" y="245"/>
                    </a:lnTo>
                    <a:lnTo>
                      <a:pt x="1073" y="207"/>
                    </a:lnTo>
                    <a:lnTo>
                      <a:pt x="979" y="132"/>
                    </a:lnTo>
                    <a:lnTo>
                      <a:pt x="866" y="76"/>
                    </a:lnTo>
                    <a:lnTo>
                      <a:pt x="772" y="38"/>
                    </a:lnTo>
                    <a:lnTo>
                      <a:pt x="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2217875" y="244140"/>
                <a:ext cx="43985" cy="123399"/>
              </a:xfrm>
              <a:custGeom>
                <a:avLst/>
                <a:gdLst/>
                <a:ahLst/>
                <a:cxnLst/>
                <a:rect l="l" t="t" r="r" b="b"/>
                <a:pathLst>
                  <a:path w="885" h="2483" extrusionOk="0">
                    <a:moveTo>
                      <a:pt x="885" y="0"/>
                    </a:moveTo>
                    <a:lnTo>
                      <a:pt x="696" y="358"/>
                    </a:lnTo>
                    <a:lnTo>
                      <a:pt x="546" y="734"/>
                    </a:lnTo>
                    <a:lnTo>
                      <a:pt x="395" y="1091"/>
                    </a:lnTo>
                    <a:lnTo>
                      <a:pt x="264" y="1467"/>
                    </a:lnTo>
                    <a:lnTo>
                      <a:pt x="38" y="2050"/>
                    </a:lnTo>
                    <a:lnTo>
                      <a:pt x="19" y="2126"/>
                    </a:lnTo>
                    <a:lnTo>
                      <a:pt x="0" y="2182"/>
                    </a:lnTo>
                    <a:lnTo>
                      <a:pt x="0" y="2257"/>
                    </a:lnTo>
                    <a:lnTo>
                      <a:pt x="0" y="2332"/>
                    </a:lnTo>
                    <a:lnTo>
                      <a:pt x="57" y="2408"/>
                    </a:lnTo>
                    <a:lnTo>
                      <a:pt x="132" y="2445"/>
                    </a:lnTo>
                    <a:lnTo>
                      <a:pt x="264" y="2464"/>
                    </a:lnTo>
                    <a:lnTo>
                      <a:pt x="508" y="2483"/>
                    </a:lnTo>
                    <a:lnTo>
                      <a:pt x="753" y="2483"/>
                    </a:lnTo>
                    <a:lnTo>
                      <a:pt x="508" y="2408"/>
                    </a:lnTo>
                    <a:lnTo>
                      <a:pt x="264" y="2389"/>
                    </a:lnTo>
                    <a:lnTo>
                      <a:pt x="170" y="2370"/>
                    </a:lnTo>
                    <a:lnTo>
                      <a:pt x="132" y="2351"/>
                    </a:lnTo>
                    <a:lnTo>
                      <a:pt x="113" y="2314"/>
                    </a:lnTo>
                    <a:lnTo>
                      <a:pt x="113" y="2201"/>
                    </a:lnTo>
                    <a:lnTo>
                      <a:pt x="151" y="2088"/>
                    </a:lnTo>
                    <a:lnTo>
                      <a:pt x="377" y="1505"/>
                    </a:lnTo>
                    <a:lnTo>
                      <a:pt x="527" y="1148"/>
                    </a:lnTo>
                    <a:lnTo>
                      <a:pt x="659" y="771"/>
                    </a:lnTo>
                    <a:lnTo>
                      <a:pt x="772" y="395"/>
                    </a:lnTo>
                    <a:lnTo>
                      <a:pt x="8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2184229" y="376886"/>
                <a:ext cx="49601" cy="43038"/>
              </a:xfrm>
              <a:custGeom>
                <a:avLst/>
                <a:gdLst/>
                <a:ahLst/>
                <a:cxnLst/>
                <a:rect l="l" t="t" r="r" b="b"/>
                <a:pathLst>
                  <a:path w="998" h="866" extrusionOk="0">
                    <a:moveTo>
                      <a:pt x="941" y="0"/>
                    </a:moveTo>
                    <a:lnTo>
                      <a:pt x="922" y="19"/>
                    </a:lnTo>
                    <a:lnTo>
                      <a:pt x="903" y="56"/>
                    </a:lnTo>
                    <a:lnTo>
                      <a:pt x="866" y="188"/>
                    </a:lnTo>
                    <a:lnTo>
                      <a:pt x="828" y="282"/>
                    </a:lnTo>
                    <a:lnTo>
                      <a:pt x="772" y="376"/>
                    </a:lnTo>
                    <a:lnTo>
                      <a:pt x="697" y="470"/>
                    </a:lnTo>
                    <a:lnTo>
                      <a:pt x="621" y="546"/>
                    </a:lnTo>
                    <a:lnTo>
                      <a:pt x="508" y="621"/>
                    </a:lnTo>
                    <a:lnTo>
                      <a:pt x="396" y="677"/>
                    </a:lnTo>
                    <a:lnTo>
                      <a:pt x="302" y="715"/>
                    </a:lnTo>
                    <a:lnTo>
                      <a:pt x="208" y="734"/>
                    </a:lnTo>
                    <a:lnTo>
                      <a:pt x="57" y="771"/>
                    </a:lnTo>
                    <a:lnTo>
                      <a:pt x="19" y="771"/>
                    </a:lnTo>
                    <a:lnTo>
                      <a:pt x="1" y="790"/>
                    </a:lnTo>
                    <a:lnTo>
                      <a:pt x="1" y="828"/>
                    </a:lnTo>
                    <a:lnTo>
                      <a:pt x="57" y="846"/>
                    </a:lnTo>
                    <a:lnTo>
                      <a:pt x="226" y="865"/>
                    </a:lnTo>
                    <a:lnTo>
                      <a:pt x="358" y="846"/>
                    </a:lnTo>
                    <a:lnTo>
                      <a:pt x="490" y="809"/>
                    </a:lnTo>
                    <a:lnTo>
                      <a:pt x="621" y="752"/>
                    </a:lnTo>
                    <a:lnTo>
                      <a:pt x="734" y="677"/>
                    </a:lnTo>
                    <a:lnTo>
                      <a:pt x="828" y="583"/>
                    </a:lnTo>
                    <a:lnTo>
                      <a:pt x="903" y="470"/>
                    </a:lnTo>
                    <a:lnTo>
                      <a:pt x="960" y="357"/>
                    </a:lnTo>
                    <a:lnTo>
                      <a:pt x="997" y="226"/>
                    </a:lnTo>
                    <a:lnTo>
                      <a:pt x="979" y="132"/>
                    </a:lnTo>
                    <a:lnTo>
                      <a:pt x="979" y="56"/>
                    </a:lnTo>
                    <a:lnTo>
                      <a:pt x="960" y="19"/>
                    </a:lnTo>
                    <a:lnTo>
                      <a:pt x="9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2130951" y="199262"/>
                <a:ext cx="67344" cy="19680"/>
              </a:xfrm>
              <a:custGeom>
                <a:avLst/>
                <a:gdLst/>
                <a:ahLst/>
                <a:cxnLst/>
                <a:rect l="l" t="t" r="r" b="b"/>
                <a:pathLst>
                  <a:path w="1355" h="396" extrusionOk="0">
                    <a:moveTo>
                      <a:pt x="433" y="0"/>
                    </a:moveTo>
                    <a:lnTo>
                      <a:pt x="302" y="19"/>
                    </a:lnTo>
                    <a:lnTo>
                      <a:pt x="189" y="76"/>
                    </a:lnTo>
                    <a:lnTo>
                      <a:pt x="95" y="113"/>
                    </a:lnTo>
                    <a:lnTo>
                      <a:pt x="38" y="151"/>
                    </a:lnTo>
                    <a:lnTo>
                      <a:pt x="1" y="188"/>
                    </a:lnTo>
                    <a:lnTo>
                      <a:pt x="1" y="226"/>
                    </a:lnTo>
                    <a:lnTo>
                      <a:pt x="20" y="245"/>
                    </a:lnTo>
                    <a:lnTo>
                      <a:pt x="57" y="264"/>
                    </a:lnTo>
                    <a:lnTo>
                      <a:pt x="208" y="282"/>
                    </a:lnTo>
                    <a:lnTo>
                      <a:pt x="415" y="282"/>
                    </a:lnTo>
                    <a:lnTo>
                      <a:pt x="678" y="301"/>
                    </a:lnTo>
                    <a:lnTo>
                      <a:pt x="922" y="339"/>
                    </a:lnTo>
                    <a:lnTo>
                      <a:pt x="1129" y="377"/>
                    </a:lnTo>
                    <a:lnTo>
                      <a:pt x="1261" y="395"/>
                    </a:lnTo>
                    <a:lnTo>
                      <a:pt x="1317" y="395"/>
                    </a:lnTo>
                    <a:lnTo>
                      <a:pt x="1355" y="377"/>
                    </a:lnTo>
                    <a:lnTo>
                      <a:pt x="1355" y="339"/>
                    </a:lnTo>
                    <a:lnTo>
                      <a:pt x="1317" y="282"/>
                    </a:lnTo>
                    <a:lnTo>
                      <a:pt x="1280" y="245"/>
                    </a:lnTo>
                    <a:lnTo>
                      <a:pt x="1204" y="188"/>
                    </a:lnTo>
                    <a:lnTo>
                      <a:pt x="1092" y="113"/>
                    </a:lnTo>
                    <a:lnTo>
                      <a:pt x="960" y="57"/>
                    </a:lnTo>
                    <a:lnTo>
                      <a:pt x="828" y="19"/>
                    </a:lnTo>
                    <a:lnTo>
                      <a:pt x="6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2267424" y="200207"/>
                <a:ext cx="58000" cy="18736"/>
              </a:xfrm>
              <a:custGeom>
                <a:avLst/>
                <a:gdLst/>
                <a:ahLst/>
                <a:cxnLst/>
                <a:rect l="l" t="t" r="r" b="b"/>
                <a:pathLst>
                  <a:path w="1167" h="377" extrusionOk="0">
                    <a:moveTo>
                      <a:pt x="471" y="0"/>
                    </a:moveTo>
                    <a:lnTo>
                      <a:pt x="339" y="38"/>
                    </a:lnTo>
                    <a:lnTo>
                      <a:pt x="226" y="75"/>
                    </a:lnTo>
                    <a:lnTo>
                      <a:pt x="132" y="151"/>
                    </a:lnTo>
                    <a:lnTo>
                      <a:pt x="57" y="207"/>
                    </a:lnTo>
                    <a:lnTo>
                      <a:pt x="19" y="245"/>
                    </a:lnTo>
                    <a:lnTo>
                      <a:pt x="1" y="301"/>
                    </a:lnTo>
                    <a:lnTo>
                      <a:pt x="19" y="339"/>
                    </a:lnTo>
                    <a:lnTo>
                      <a:pt x="57" y="358"/>
                    </a:lnTo>
                    <a:lnTo>
                      <a:pt x="95" y="376"/>
                    </a:lnTo>
                    <a:lnTo>
                      <a:pt x="226" y="358"/>
                    </a:lnTo>
                    <a:lnTo>
                      <a:pt x="396" y="339"/>
                    </a:lnTo>
                    <a:lnTo>
                      <a:pt x="603" y="339"/>
                    </a:lnTo>
                    <a:lnTo>
                      <a:pt x="960" y="358"/>
                    </a:lnTo>
                    <a:lnTo>
                      <a:pt x="1092" y="339"/>
                    </a:lnTo>
                    <a:lnTo>
                      <a:pt x="1148" y="339"/>
                    </a:lnTo>
                    <a:lnTo>
                      <a:pt x="1167" y="301"/>
                    </a:lnTo>
                    <a:lnTo>
                      <a:pt x="1167" y="263"/>
                    </a:lnTo>
                    <a:lnTo>
                      <a:pt x="1167" y="226"/>
                    </a:lnTo>
                    <a:lnTo>
                      <a:pt x="1110" y="169"/>
                    </a:lnTo>
                    <a:lnTo>
                      <a:pt x="1054" y="113"/>
                    </a:lnTo>
                    <a:lnTo>
                      <a:pt x="941" y="57"/>
                    </a:lnTo>
                    <a:lnTo>
                      <a:pt x="828" y="19"/>
                    </a:lnTo>
                    <a:lnTo>
                      <a:pt x="6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2043084" y="62790"/>
                <a:ext cx="124399" cy="273933"/>
              </a:xfrm>
              <a:custGeom>
                <a:avLst/>
                <a:gdLst/>
                <a:ahLst/>
                <a:cxnLst/>
                <a:rect l="l" t="t" r="r" b="b"/>
                <a:pathLst>
                  <a:path w="2503" h="5512" extrusionOk="0">
                    <a:moveTo>
                      <a:pt x="1299" y="0"/>
                    </a:moveTo>
                    <a:lnTo>
                      <a:pt x="1167" y="19"/>
                    </a:lnTo>
                    <a:lnTo>
                      <a:pt x="1054" y="57"/>
                    </a:lnTo>
                    <a:lnTo>
                      <a:pt x="922" y="132"/>
                    </a:lnTo>
                    <a:lnTo>
                      <a:pt x="791" y="245"/>
                    </a:lnTo>
                    <a:lnTo>
                      <a:pt x="659" y="376"/>
                    </a:lnTo>
                    <a:lnTo>
                      <a:pt x="527" y="527"/>
                    </a:lnTo>
                    <a:lnTo>
                      <a:pt x="264" y="828"/>
                    </a:lnTo>
                    <a:lnTo>
                      <a:pt x="57" y="1072"/>
                    </a:lnTo>
                    <a:lnTo>
                      <a:pt x="1" y="1185"/>
                    </a:lnTo>
                    <a:lnTo>
                      <a:pt x="114" y="1279"/>
                    </a:lnTo>
                    <a:lnTo>
                      <a:pt x="208" y="1392"/>
                    </a:lnTo>
                    <a:lnTo>
                      <a:pt x="302" y="1505"/>
                    </a:lnTo>
                    <a:lnTo>
                      <a:pt x="377" y="1618"/>
                    </a:lnTo>
                    <a:lnTo>
                      <a:pt x="433" y="1749"/>
                    </a:lnTo>
                    <a:lnTo>
                      <a:pt x="490" y="1881"/>
                    </a:lnTo>
                    <a:lnTo>
                      <a:pt x="527" y="2013"/>
                    </a:lnTo>
                    <a:lnTo>
                      <a:pt x="565" y="2163"/>
                    </a:lnTo>
                    <a:lnTo>
                      <a:pt x="565" y="2201"/>
                    </a:lnTo>
                    <a:lnTo>
                      <a:pt x="603" y="2615"/>
                    </a:lnTo>
                    <a:lnTo>
                      <a:pt x="621" y="3028"/>
                    </a:lnTo>
                    <a:lnTo>
                      <a:pt x="659" y="3442"/>
                    </a:lnTo>
                    <a:lnTo>
                      <a:pt x="697" y="3856"/>
                    </a:lnTo>
                    <a:lnTo>
                      <a:pt x="734" y="4063"/>
                    </a:lnTo>
                    <a:lnTo>
                      <a:pt x="772" y="4270"/>
                    </a:lnTo>
                    <a:lnTo>
                      <a:pt x="828" y="4458"/>
                    </a:lnTo>
                    <a:lnTo>
                      <a:pt x="922" y="4665"/>
                    </a:lnTo>
                    <a:lnTo>
                      <a:pt x="1016" y="4834"/>
                    </a:lnTo>
                    <a:lnTo>
                      <a:pt x="1110" y="5022"/>
                    </a:lnTo>
                    <a:lnTo>
                      <a:pt x="1242" y="5192"/>
                    </a:lnTo>
                    <a:lnTo>
                      <a:pt x="1374" y="5342"/>
                    </a:lnTo>
                    <a:lnTo>
                      <a:pt x="1524" y="5455"/>
                    </a:lnTo>
                    <a:lnTo>
                      <a:pt x="1599" y="5492"/>
                    </a:lnTo>
                    <a:lnTo>
                      <a:pt x="1694" y="5511"/>
                    </a:lnTo>
                    <a:lnTo>
                      <a:pt x="1844" y="5511"/>
                    </a:lnTo>
                    <a:lnTo>
                      <a:pt x="1919" y="5474"/>
                    </a:lnTo>
                    <a:lnTo>
                      <a:pt x="1976" y="5417"/>
                    </a:lnTo>
                    <a:lnTo>
                      <a:pt x="2032" y="5304"/>
                    </a:lnTo>
                    <a:lnTo>
                      <a:pt x="2051" y="5173"/>
                    </a:lnTo>
                    <a:lnTo>
                      <a:pt x="2089" y="4684"/>
                    </a:lnTo>
                    <a:lnTo>
                      <a:pt x="2164" y="4195"/>
                    </a:lnTo>
                    <a:lnTo>
                      <a:pt x="2314" y="3254"/>
                    </a:lnTo>
                    <a:lnTo>
                      <a:pt x="2389" y="2765"/>
                    </a:lnTo>
                    <a:lnTo>
                      <a:pt x="2446" y="2295"/>
                    </a:lnTo>
                    <a:lnTo>
                      <a:pt x="2484" y="1787"/>
                    </a:lnTo>
                    <a:lnTo>
                      <a:pt x="2502" y="1279"/>
                    </a:lnTo>
                    <a:lnTo>
                      <a:pt x="2484" y="1148"/>
                    </a:lnTo>
                    <a:lnTo>
                      <a:pt x="2465" y="997"/>
                    </a:lnTo>
                    <a:lnTo>
                      <a:pt x="2427" y="865"/>
                    </a:lnTo>
                    <a:lnTo>
                      <a:pt x="2371" y="753"/>
                    </a:lnTo>
                    <a:lnTo>
                      <a:pt x="2295" y="640"/>
                    </a:lnTo>
                    <a:lnTo>
                      <a:pt x="2220" y="527"/>
                    </a:lnTo>
                    <a:lnTo>
                      <a:pt x="2126" y="414"/>
                    </a:lnTo>
                    <a:lnTo>
                      <a:pt x="2013" y="339"/>
                    </a:lnTo>
                    <a:lnTo>
                      <a:pt x="1788" y="188"/>
                    </a:lnTo>
                    <a:lnTo>
                      <a:pt x="1656" y="113"/>
                    </a:lnTo>
                    <a:lnTo>
                      <a:pt x="1543" y="57"/>
                    </a:lnTo>
                    <a:lnTo>
                      <a:pt x="1411" y="19"/>
                    </a:lnTo>
                    <a:lnTo>
                      <a:pt x="12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2043084" y="62790"/>
                <a:ext cx="124399" cy="273933"/>
              </a:xfrm>
              <a:custGeom>
                <a:avLst/>
                <a:gdLst/>
                <a:ahLst/>
                <a:cxnLst/>
                <a:rect l="l" t="t" r="r" b="b"/>
                <a:pathLst>
                  <a:path w="2503" h="5512" fill="none" extrusionOk="0">
                    <a:moveTo>
                      <a:pt x="1" y="1185"/>
                    </a:moveTo>
                    <a:lnTo>
                      <a:pt x="1" y="1185"/>
                    </a:lnTo>
                    <a:lnTo>
                      <a:pt x="1" y="1185"/>
                    </a:lnTo>
                    <a:lnTo>
                      <a:pt x="114" y="1279"/>
                    </a:lnTo>
                    <a:lnTo>
                      <a:pt x="208" y="1392"/>
                    </a:lnTo>
                    <a:lnTo>
                      <a:pt x="302" y="1505"/>
                    </a:lnTo>
                    <a:lnTo>
                      <a:pt x="377" y="1618"/>
                    </a:lnTo>
                    <a:lnTo>
                      <a:pt x="433" y="1749"/>
                    </a:lnTo>
                    <a:lnTo>
                      <a:pt x="490" y="1881"/>
                    </a:lnTo>
                    <a:lnTo>
                      <a:pt x="527" y="2013"/>
                    </a:lnTo>
                    <a:lnTo>
                      <a:pt x="565" y="2163"/>
                    </a:lnTo>
                    <a:lnTo>
                      <a:pt x="565" y="2201"/>
                    </a:lnTo>
                    <a:lnTo>
                      <a:pt x="565" y="2201"/>
                    </a:lnTo>
                    <a:lnTo>
                      <a:pt x="603" y="2615"/>
                    </a:lnTo>
                    <a:lnTo>
                      <a:pt x="621" y="3028"/>
                    </a:lnTo>
                    <a:lnTo>
                      <a:pt x="659" y="3442"/>
                    </a:lnTo>
                    <a:lnTo>
                      <a:pt x="697" y="3856"/>
                    </a:lnTo>
                    <a:lnTo>
                      <a:pt x="697" y="3856"/>
                    </a:lnTo>
                    <a:lnTo>
                      <a:pt x="734" y="4063"/>
                    </a:lnTo>
                    <a:lnTo>
                      <a:pt x="772" y="4270"/>
                    </a:lnTo>
                    <a:lnTo>
                      <a:pt x="828" y="4458"/>
                    </a:lnTo>
                    <a:lnTo>
                      <a:pt x="922" y="4665"/>
                    </a:lnTo>
                    <a:lnTo>
                      <a:pt x="1016" y="4834"/>
                    </a:lnTo>
                    <a:lnTo>
                      <a:pt x="1110" y="5022"/>
                    </a:lnTo>
                    <a:lnTo>
                      <a:pt x="1242" y="5192"/>
                    </a:lnTo>
                    <a:lnTo>
                      <a:pt x="1374" y="5342"/>
                    </a:lnTo>
                    <a:lnTo>
                      <a:pt x="1374" y="5342"/>
                    </a:lnTo>
                    <a:lnTo>
                      <a:pt x="1524" y="5455"/>
                    </a:lnTo>
                    <a:lnTo>
                      <a:pt x="1599" y="5492"/>
                    </a:lnTo>
                    <a:lnTo>
                      <a:pt x="1694" y="5511"/>
                    </a:lnTo>
                    <a:lnTo>
                      <a:pt x="1769" y="5511"/>
                    </a:lnTo>
                    <a:lnTo>
                      <a:pt x="1844" y="5511"/>
                    </a:lnTo>
                    <a:lnTo>
                      <a:pt x="1919" y="5474"/>
                    </a:lnTo>
                    <a:lnTo>
                      <a:pt x="1976" y="5417"/>
                    </a:lnTo>
                    <a:lnTo>
                      <a:pt x="1976" y="5417"/>
                    </a:lnTo>
                    <a:lnTo>
                      <a:pt x="2032" y="5304"/>
                    </a:lnTo>
                    <a:lnTo>
                      <a:pt x="2051" y="5173"/>
                    </a:lnTo>
                    <a:lnTo>
                      <a:pt x="2051" y="5173"/>
                    </a:lnTo>
                    <a:lnTo>
                      <a:pt x="2089" y="4684"/>
                    </a:lnTo>
                    <a:lnTo>
                      <a:pt x="2164" y="4195"/>
                    </a:lnTo>
                    <a:lnTo>
                      <a:pt x="2314" y="3254"/>
                    </a:lnTo>
                    <a:lnTo>
                      <a:pt x="2389" y="2765"/>
                    </a:lnTo>
                    <a:lnTo>
                      <a:pt x="2446" y="2295"/>
                    </a:lnTo>
                    <a:lnTo>
                      <a:pt x="2484" y="1787"/>
                    </a:lnTo>
                    <a:lnTo>
                      <a:pt x="2502" y="1279"/>
                    </a:lnTo>
                    <a:lnTo>
                      <a:pt x="2502" y="1279"/>
                    </a:lnTo>
                    <a:lnTo>
                      <a:pt x="2484" y="1148"/>
                    </a:lnTo>
                    <a:lnTo>
                      <a:pt x="2465" y="997"/>
                    </a:lnTo>
                    <a:lnTo>
                      <a:pt x="2427" y="865"/>
                    </a:lnTo>
                    <a:lnTo>
                      <a:pt x="2371" y="753"/>
                    </a:lnTo>
                    <a:lnTo>
                      <a:pt x="2295" y="640"/>
                    </a:lnTo>
                    <a:lnTo>
                      <a:pt x="2220" y="527"/>
                    </a:lnTo>
                    <a:lnTo>
                      <a:pt x="2126" y="414"/>
                    </a:lnTo>
                    <a:lnTo>
                      <a:pt x="2013" y="339"/>
                    </a:lnTo>
                    <a:lnTo>
                      <a:pt x="2013" y="339"/>
                    </a:lnTo>
                    <a:lnTo>
                      <a:pt x="1788" y="188"/>
                    </a:lnTo>
                    <a:lnTo>
                      <a:pt x="1656" y="113"/>
                    </a:lnTo>
                    <a:lnTo>
                      <a:pt x="1543" y="57"/>
                    </a:lnTo>
                    <a:lnTo>
                      <a:pt x="1411" y="19"/>
                    </a:lnTo>
                    <a:lnTo>
                      <a:pt x="1299" y="0"/>
                    </a:lnTo>
                    <a:lnTo>
                      <a:pt x="1167" y="19"/>
                    </a:lnTo>
                    <a:lnTo>
                      <a:pt x="1054" y="57"/>
                    </a:lnTo>
                    <a:lnTo>
                      <a:pt x="1054" y="57"/>
                    </a:lnTo>
                    <a:lnTo>
                      <a:pt x="922" y="132"/>
                    </a:lnTo>
                    <a:lnTo>
                      <a:pt x="791" y="245"/>
                    </a:lnTo>
                    <a:lnTo>
                      <a:pt x="659" y="376"/>
                    </a:lnTo>
                    <a:lnTo>
                      <a:pt x="527" y="527"/>
                    </a:lnTo>
                    <a:lnTo>
                      <a:pt x="264" y="828"/>
                    </a:lnTo>
                    <a:lnTo>
                      <a:pt x="57" y="10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1975791" y="267499"/>
                <a:ext cx="67393" cy="99147"/>
              </a:xfrm>
              <a:custGeom>
                <a:avLst/>
                <a:gdLst/>
                <a:ahLst/>
                <a:cxnLst/>
                <a:rect l="l" t="t" r="r" b="b"/>
                <a:pathLst>
                  <a:path w="1356" h="1995" extrusionOk="0">
                    <a:moveTo>
                      <a:pt x="302" y="0"/>
                    </a:moveTo>
                    <a:lnTo>
                      <a:pt x="151" y="38"/>
                    </a:lnTo>
                    <a:lnTo>
                      <a:pt x="76" y="57"/>
                    </a:lnTo>
                    <a:lnTo>
                      <a:pt x="1" y="1938"/>
                    </a:lnTo>
                    <a:lnTo>
                      <a:pt x="57" y="1975"/>
                    </a:lnTo>
                    <a:lnTo>
                      <a:pt x="208" y="1994"/>
                    </a:lnTo>
                    <a:lnTo>
                      <a:pt x="546" y="1994"/>
                    </a:lnTo>
                    <a:lnTo>
                      <a:pt x="678" y="1975"/>
                    </a:lnTo>
                    <a:lnTo>
                      <a:pt x="791" y="1938"/>
                    </a:lnTo>
                    <a:lnTo>
                      <a:pt x="923" y="1862"/>
                    </a:lnTo>
                    <a:lnTo>
                      <a:pt x="1035" y="1787"/>
                    </a:lnTo>
                    <a:lnTo>
                      <a:pt x="1130" y="1693"/>
                    </a:lnTo>
                    <a:lnTo>
                      <a:pt x="1224" y="1562"/>
                    </a:lnTo>
                    <a:lnTo>
                      <a:pt x="1299" y="1392"/>
                    </a:lnTo>
                    <a:lnTo>
                      <a:pt x="1336" y="1204"/>
                    </a:lnTo>
                    <a:lnTo>
                      <a:pt x="1355" y="978"/>
                    </a:lnTo>
                    <a:lnTo>
                      <a:pt x="1355" y="753"/>
                    </a:lnTo>
                    <a:lnTo>
                      <a:pt x="1318" y="565"/>
                    </a:lnTo>
                    <a:lnTo>
                      <a:pt x="1261" y="395"/>
                    </a:lnTo>
                    <a:lnTo>
                      <a:pt x="1186" y="283"/>
                    </a:lnTo>
                    <a:lnTo>
                      <a:pt x="1092" y="170"/>
                    </a:lnTo>
                    <a:lnTo>
                      <a:pt x="979" y="94"/>
                    </a:lnTo>
                    <a:lnTo>
                      <a:pt x="866" y="57"/>
                    </a:lnTo>
                    <a:lnTo>
                      <a:pt x="753" y="19"/>
                    </a:lnTo>
                    <a:lnTo>
                      <a:pt x="622"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1955216" y="288074"/>
                <a:ext cx="29969" cy="57053"/>
              </a:xfrm>
              <a:custGeom>
                <a:avLst/>
                <a:gdLst/>
                <a:ahLst/>
                <a:cxnLst/>
                <a:rect l="l" t="t" r="r" b="b"/>
                <a:pathLst>
                  <a:path w="603" h="1148" extrusionOk="0">
                    <a:moveTo>
                      <a:pt x="245" y="0"/>
                    </a:moveTo>
                    <a:lnTo>
                      <a:pt x="189" y="19"/>
                    </a:lnTo>
                    <a:lnTo>
                      <a:pt x="151" y="57"/>
                    </a:lnTo>
                    <a:lnTo>
                      <a:pt x="132" y="113"/>
                    </a:lnTo>
                    <a:lnTo>
                      <a:pt x="132" y="169"/>
                    </a:lnTo>
                    <a:lnTo>
                      <a:pt x="151" y="188"/>
                    </a:lnTo>
                    <a:lnTo>
                      <a:pt x="170" y="113"/>
                    </a:lnTo>
                    <a:lnTo>
                      <a:pt x="189" y="94"/>
                    </a:lnTo>
                    <a:lnTo>
                      <a:pt x="226" y="75"/>
                    </a:lnTo>
                    <a:lnTo>
                      <a:pt x="264" y="57"/>
                    </a:lnTo>
                    <a:lnTo>
                      <a:pt x="302" y="57"/>
                    </a:lnTo>
                    <a:lnTo>
                      <a:pt x="358" y="94"/>
                    </a:lnTo>
                    <a:lnTo>
                      <a:pt x="415" y="132"/>
                    </a:lnTo>
                    <a:lnTo>
                      <a:pt x="452" y="188"/>
                    </a:lnTo>
                    <a:lnTo>
                      <a:pt x="471" y="245"/>
                    </a:lnTo>
                    <a:lnTo>
                      <a:pt x="509" y="414"/>
                    </a:lnTo>
                    <a:lnTo>
                      <a:pt x="527" y="564"/>
                    </a:lnTo>
                    <a:lnTo>
                      <a:pt x="509" y="715"/>
                    </a:lnTo>
                    <a:lnTo>
                      <a:pt x="452" y="865"/>
                    </a:lnTo>
                    <a:lnTo>
                      <a:pt x="358" y="978"/>
                    </a:lnTo>
                    <a:lnTo>
                      <a:pt x="245" y="1072"/>
                    </a:lnTo>
                    <a:lnTo>
                      <a:pt x="151" y="1091"/>
                    </a:lnTo>
                    <a:lnTo>
                      <a:pt x="76" y="1072"/>
                    </a:lnTo>
                    <a:lnTo>
                      <a:pt x="1" y="1035"/>
                    </a:lnTo>
                    <a:lnTo>
                      <a:pt x="20" y="1054"/>
                    </a:lnTo>
                    <a:lnTo>
                      <a:pt x="38" y="1091"/>
                    </a:lnTo>
                    <a:lnTo>
                      <a:pt x="95" y="1129"/>
                    </a:lnTo>
                    <a:lnTo>
                      <a:pt x="151" y="1148"/>
                    </a:lnTo>
                    <a:lnTo>
                      <a:pt x="208" y="1148"/>
                    </a:lnTo>
                    <a:lnTo>
                      <a:pt x="245" y="1129"/>
                    </a:lnTo>
                    <a:lnTo>
                      <a:pt x="339" y="1091"/>
                    </a:lnTo>
                    <a:lnTo>
                      <a:pt x="396" y="1035"/>
                    </a:lnTo>
                    <a:lnTo>
                      <a:pt x="471" y="978"/>
                    </a:lnTo>
                    <a:lnTo>
                      <a:pt x="509" y="903"/>
                    </a:lnTo>
                    <a:lnTo>
                      <a:pt x="546" y="828"/>
                    </a:lnTo>
                    <a:lnTo>
                      <a:pt x="584" y="753"/>
                    </a:lnTo>
                    <a:lnTo>
                      <a:pt x="603" y="677"/>
                    </a:lnTo>
                    <a:lnTo>
                      <a:pt x="603" y="583"/>
                    </a:lnTo>
                    <a:lnTo>
                      <a:pt x="603" y="489"/>
                    </a:lnTo>
                    <a:lnTo>
                      <a:pt x="603" y="395"/>
                    </a:lnTo>
                    <a:lnTo>
                      <a:pt x="565" y="301"/>
                    </a:lnTo>
                    <a:lnTo>
                      <a:pt x="546" y="207"/>
                    </a:lnTo>
                    <a:lnTo>
                      <a:pt x="509" y="132"/>
                    </a:lnTo>
                    <a:lnTo>
                      <a:pt x="452" y="75"/>
                    </a:lnTo>
                    <a:lnTo>
                      <a:pt x="396" y="19"/>
                    </a:lnTo>
                    <a:lnTo>
                      <a:pt x="321" y="0"/>
                    </a:lnTo>
                    <a:close/>
                  </a:path>
                </a:pathLst>
              </a:custGeom>
              <a:solidFill>
                <a:srgbClr val="D1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2365580" y="-775"/>
                <a:ext cx="381447" cy="179507"/>
              </a:xfrm>
              <a:custGeom>
                <a:avLst/>
                <a:gdLst/>
                <a:ahLst/>
                <a:cxnLst/>
                <a:rect l="l" t="t" r="r" b="b"/>
                <a:pathLst>
                  <a:path w="7675" h="3612" extrusionOk="0">
                    <a:moveTo>
                      <a:pt x="5869" y="0"/>
                    </a:moveTo>
                    <a:lnTo>
                      <a:pt x="5587" y="19"/>
                    </a:lnTo>
                    <a:lnTo>
                      <a:pt x="5305" y="75"/>
                    </a:lnTo>
                    <a:lnTo>
                      <a:pt x="5023" y="132"/>
                    </a:lnTo>
                    <a:lnTo>
                      <a:pt x="4759" y="226"/>
                    </a:lnTo>
                    <a:lnTo>
                      <a:pt x="4233" y="395"/>
                    </a:lnTo>
                    <a:lnTo>
                      <a:pt x="3932" y="489"/>
                    </a:lnTo>
                    <a:lnTo>
                      <a:pt x="3631" y="602"/>
                    </a:lnTo>
                    <a:lnTo>
                      <a:pt x="3462" y="640"/>
                    </a:lnTo>
                    <a:lnTo>
                      <a:pt x="3311" y="677"/>
                    </a:lnTo>
                    <a:lnTo>
                      <a:pt x="3161" y="696"/>
                    </a:lnTo>
                    <a:lnTo>
                      <a:pt x="2991" y="696"/>
                    </a:lnTo>
                    <a:lnTo>
                      <a:pt x="2784" y="659"/>
                    </a:lnTo>
                    <a:lnTo>
                      <a:pt x="2559" y="621"/>
                    </a:lnTo>
                    <a:lnTo>
                      <a:pt x="2352" y="565"/>
                    </a:lnTo>
                    <a:lnTo>
                      <a:pt x="2164" y="489"/>
                    </a:lnTo>
                    <a:lnTo>
                      <a:pt x="1957" y="414"/>
                    </a:lnTo>
                    <a:lnTo>
                      <a:pt x="1750" y="358"/>
                    </a:lnTo>
                    <a:lnTo>
                      <a:pt x="1524" y="320"/>
                    </a:lnTo>
                    <a:lnTo>
                      <a:pt x="1204" y="320"/>
                    </a:lnTo>
                    <a:lnTo>
                      <a:pt x="1110" y="358"/>
                    </a:lnTo>
                    <a:lnTo>
                      <a:pt x="998" y="395"/>
                    </a:lnTo>
                    <a:lnTo>
                      <a:pt x="904" y="452"/>
                    </a:lnTo>
                    <a:lnTo>
                      <a:pt x="828" y="508"/>
                    </a:lnTo>
                    <a:lnTo>
                      <a:pt x="753" y="583"/>
                    </a:lnTo>
                    <a:lnTo>
                      <a:pt x="678" y="659"/>
                    </a:lnTo>
                    <a:lnTo>
                      <a:pt x="621" y="753"/>
                    </a:lnTo>
                    <a:lnTo>
                      <a:pt x="584" y="847"/>
                    </a:lnTo>
                    <a:lnTo>
                      <a:pt x="584" y="960"/>
                    </a:lnTo>
                    <a:lnTo>
                      <a:pt x="584" y="1054"/>
                    </a:lnTo>
                    <a:lnTo>
                      <a:pt x="621" y="1148"/>
                    </a:lnTo>
                    <a:lnTo>
                      <a:pt x="659" y="1223"/>
                    </a:lnTo>
                    <a:lnTo>
                      <a:pt x="715" y="1298"/>
                    </a:lnTo>
                    <a:lnTo>
                      <a:pt x="791" y="1354"/>
                    </a:lnTo>
                    <a:lnTo>
                      <a:pt x="876" y="1406"/>
                    </a:lnTo>
                    <a:lnTo>
                      <a:pt x="876" y="1406"/>
                    </a:lnTo>
                    <a:lnTo>
                      <a:pt x="828" y="1392"/>
                    </a:lnTo>
                    <a:lnTo>
                      <a:pt x="715" y="1354"/>
                    </a:lnTo>
                    <a:lnTo>
                      <a:pt x="584" y="1354"/>
                    </a:lnTo>
                    <a:lnTo>
                      <a:pt x="471" y="1392"/>
                    </a:lnTo>
                    <a:lnTo>
                      <a:pt x="358" y="1430"/>
                    </a:lnTo>
                    <a:lnTo>
                      <a:pt x="245" y="1505"/>
                    </a:lnTo>
                    <a:lnTo>
                      <a:pt x="151" y="1580"/>
                    </a:lnTo>
                    <a:lnTo>
                      <a:pt x="76" y="1693"/>
                    </a:lnTo>
                    <a:lnTo>
                      <a:pt x="38" y="1806"/>
                    </a:lnTo>
                    <a:lnTo>
                      <a:pt x="1" y="1938"/>
                    </a:lnTo>
                    <a:lnTo>
                      <a:pt x="1" y="2069"/>
                    </a:lnTo>
                    <a:lnTo>
                      <a:pt x="38" y="2182"/>
                    </a:lnTo>
                    <a:lnTo>
                      <a:pt x="76" y="2295"/>
                    </a:lnTo>
                    <a:lnTo>
                      <a:pt x="151" y="2408"/>
                    </a:lnTo>
                    <a:lnTo>
                      <a:pt x="226" y="2502"/>
                    </a:lnTo>
                    <a:lnTo>
                      <a:pt x="339" y="2577"/>
                    </a:lnTo>
                    <a:lnTo>
                      <a:pt x="452" y="2615"/>
                    </a:lnTo>
                    <a:lnTo>
                      <a:pt x="523" y="2626"/>
                    </a:lnTo>
                    <a:lnTo>
                      <a:pt x="523" y="2626"/>
                    </a:lnTo>
                    <a:lnTo>
                      <a:pt x="471" y="2652"/>
                    </a:lnTo>
                    <a:lnTo>
                      <a:pt x="414" y="2709"/>
                    </a:lnTo>
                    <a:lnTo>
                      <a:pt x="358" y="2784"/>
                    </a:lnTo>
                    <a:lnTo>
                      <a:pt x="339" y="2878"/>
                    </a:lnTo>
                    <a:lnTo>
                      <a:pt x="339" y="2953"/>
                    </a:lnTo>
                    <a:lnTo>
                      <a:pt x="358" y="3047"/>
                    </a:lnTo>
                    <a:lnTo>
                      <a:pt x="396" y="3123"/>
                    </a:lnTo>
                    <a:lnTo>
                      <a:pt x="490" y="3273"/>
                    </a:lnTo>
                    <a:lnTo>
                      <a:pt x="621" y="3386"/>
                    </a:lnTo>
                    <a:lnTo>
                      <a:pt x="697" y="3423"/>
                    </a:lnTo>
                    <a:lnTo>
                      <a:pt x="791" y="3461"/>
                    </a:lnTo>
                    <a:lnTo>
                      <a:pt x="998" y="3536"/>
                    </a:lnTo>
                    <a:lnTo>
                      <a:pt x="1204" y="3593"/>
                    </a:lnTo>
                    <a:lnTo>
                      <a:pt x="1430" y="3612"/>
                    </a:lnTo>
                    <a:lnTo>
                      <a:pt x="1656" y="3612"/>
                    </a:lnTo>
                    <a:lnTo>
                      <a:pt x="1882" y="3593"/>
                    </a:lnTo>
                    <a:lnTo>
                      <a:pt x="2107" y="3555"/>
                    </a:lnTo>
                    <a:lnTo>
                      <a:pt x="2333" y="3499"/>
                    </a:lnTo>
                    <a:lnTo>
                      <a:pt x="2540" y="3442"/>
                    </a:lnTo>
                    <a:lnTo>
                      <a:pt x="2954" y="3273"/>
                    </a:lnTo>
                    <a:lnTo>
                      <a:pt x="3367" y="3085"/>
                    </a:lnTo>
                    <a:lnTo>
                      <a:pt x="3781" y="2916"/>
                    </a:lnTo>
                    <a:lnTo>
                      <a:pt x="4195" y="2746"/>
                    </a:lnTo>
                    <a:lnTo>
                      <a:pt x="4684" y="2558"/>
                    </a:lnTo>
                    <a:lnTo>
                      <a:pt x="4947" y="2483"/>
                    </a:lnTo>
                    <a:lnTo>
                      <a:pt x="5230" y="2408"/>
                    </a:lnTo>
                    <a:lnTo>
                      <a:pt x="5512" y="2333"/>
                    </a:lnTo>
                    <a:lnTo>
                      <a:pt x="5794" y="2314"/>
                    </a:lnTo>
                    <a:lnTo>
                      <a:pt x="6038" y="2314"/>
                    </a:lnTo>
                    <a:lnTo>
                      <a:pt x="6151" y="2333"/>
                    </a:lnTo>
                    <a:lnTo>
                      <a:pt x="6264" y="2370"/>
                    </a:lnTo>
                    <a:lnTo>
                      <a:pt x="6415" y="2427"/>
                    </a:lnTo>
                    <a:lnTo>
                      <a:pt x="6565" y="2521"/>
                    </a:lnTo>
                    <a:lnTo>
                      <a:pt x="6809" y="2728"/>
                    </a:lnTo>
                    <a:lnTo>
                      <a:pt x="6922" y="2822"/>
                    </a:lnTo>
                    <a:lnTo>
                      <a:pt x="7016" y="2878"/>
                    </a:lnTo>
                    <a:lnTo>
                      <a:pt x="7110" y="2916"/>
                    </a:lnTo>
                    <a:lnTo>
                      <a:pt x="7167" y="2916"/>
                    </a:lnTo>
                    <a:lnTo>
                      <a:pt x="7204" y="2897"/>
                    </a:lnTo>
                    <a:lnTo>
                      <a:pt x="7374" y="2784"/>
                    </a:lnTo>
                    <a:lnTo>
                      <a:pt x="7487" y="2652"/>
                    </a:lnTo>
                    <a:lnTo>
                      <a:pt x="7581" y="2483"/>
                    </a:lnTo>
                    <a:lnTo>
                      <a:pt x="7637" y="2314"/>
                    </a:lnTo>
                    <a:lnTo>
                      <a:pt x="7637" y="2126"/>
                    </a:lnTo>
                    <a:lnTo>
                      <a:pt x="7637" y="1938"/>
                    </a:lnTo>
                    <a:lnTo>
                      <a:pt x="7637" y="1749"/>
                    </a:lnTo>
                    <a:lnTo>
                      <a:pt x="7599" y="1561"/>
                    </a:lnTo>
                    <a:lnTo>
                      <a:pt x="7656" y="1449"/>
                    </a:lnTo>
                    <a:lnTo>
                      <a:pt x="7675" y="1354"/>
                    </a:lnTo>
                    <a:lnTo>
                      <a:pt x="7675" y="1242"/>
                    </a:lnTo>
                    <a:lnTo>
                      <a:pt x="7637" y="1129"/>
                    </a:lnTo>
                    <a:lnTo>
                      <a:pt x="7599" y="1016"/>
                    </a:lnTo>
                    <a:lnTo>
                      <a:pt x="7524" y="903"/>
                    </a:lnTo>
                    <a:lnTo>
                      <a:pt x="7449" y="790"/>
                    </a:lnTo>
                    <a:lnTo>
                      <a:pt x="7355" y="696"/>
                    </a:lnTo>
                    <a:lnTo>
                      <a:pt x="7148" y="489"/>
                    </a:lnTo>
                    <a:lnTo>
                      <a:pt x="6904" y="301"/>
                    </a:lnTo>
                    <a:lnTo>
                      <a:pt x="6640" y="170"/>
                    </a:lnTo>
                    <a:lnTo>
                      <a:pt x="6396" y="57"/>
                    </a:lnTo>
                    <a:lnTo>
                      <a:pt x="6264" y="38"/>
                    </a:lnTo>
                    <a:lnTo>
                      <a:pt x="6132" y="19"/>
                    </a:lnTo>
                    <a:lnTo>
                      <a:pt x="5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2365580" y="-775"/>
                <a:ext cx="381447" cy="179507"/>
              </a:xfrm>
              <a:custGeom>
                <a:avLst/>
                <a:gdLst/>
                <a:ahLst/>
                <a:cxnLst/>
                <a:rect l="l" t="t" r="r" b="b"/>
                <a:pathLst>
                  <a:path w="7675" h="3612" fill="none" extrusionOk="0">
                    <a:moveTo>
                      <a:pt x="7599" y="1561"/>
                    </a:moveTo>
                    <a:lnTo>
                      <a:pt x="7599" y="1561"/>
                    </a:lnTo>
                    <a:lnTo>
                      <a:pt x="7656" y="1449"/>
                    </a:lnTo>
                    <a:lnTo>
                      <a:pt x="7675" y="1354"/>
                    </a:lnTo>
                    <a:lnTo>
                      <a:pt x="7675" y="1242"/>
                    </a:lnTo>
                    <a:lnTo>
                      <a:pt x="7637" y="1129"/>
                    </a:lnTo>
                    <a:lnTo>
                      <a:pt x="7599" y="1016"/>
                    </a:lnTo>
                    <a:lnTo>
                      <a:pt x="7524" y="903"/>
                    </a:lnTo>
                    <a:lnTo>
                      <a:pt x="7449" y="790"/>
                    </a:lnTo>
                    <a:lnTo>
                      <a:pt x="7355" y="696"/>
                    </a:lnTo>
                    <a:lnTo>
                      <a:pt x="7148" y="489"/>
                    </a:lnTo>
                    <a:lnTo>
                      <a:pt x="6904" y="301"/>
                    </a:lnTo>
                    <a:lnTo>
                      <a:pt x="6640" y="170"/>
                    </a:lnTo>
                    <a:lnTo>
                      <a:pt x="6396" y="57"/>
                    </a:lnTo>
                    <a:lnTo>
                      <a:pt x="6396" y="57"/>
                    </a:lnTo>
                    <a:lnTo>
                      <a:pt x="6264" y="38"/>
                    </a:lnTo>
                    <a:lnTo>
                      <a:pt x="6132" y="19"/>
                    </a:lnTo>
                    <a:lnTo>
                      <a:pt x="5869" y="0"/>
                    </a:lnTo>
                    <a:lnTo>
                      <a:pt x="5587" y="19"/>
                    </a:lnTo>
                    <a:lnTo>
                      <a:pt x="5305" y="75"/>
                    </a:lnTo>
                    <a:lnTo>
                      <a:pt x="5023" y="132"/>
                    </a:lnTo>
                    <a:lnTo>
                      <a:pt x="4759" y="226"/>
                    </a:lnTo>
                    <a:lnTo>
                      <a:pt x="4233" y="395"/>
                    </a:lnTo>
                    <a:lnTo>
                      <a:pt x="4233" y="395"/>
                    </a:lnTo>
                    <a:lnTo>
                      <a:pt x="3932" y="489"/>
                    </a:lnTo>
                    <a:lnTo>
                      <a:pt x="3631" y="602"/>
                    </a:lnTo>
                    <a:lnTo>
                      <a:pt x="3462" y="640"/>
                    </a:lnTo>
                    <a:lnTo>
                      <a:pt x="3311" y="677"/>
                    </a:lnTo>
                    <a:lnTo>
                      <a:pt x="3161" y="696"/>
                    </a:lnTo>
                    <a:lnTo>
                      <a:pt x="2991" y="696"/>
                    </a:lnTo>
                    <a:lnTo>
                      <a:pt x="2991" y="696"/>
                    </a:lnTo>
                    <a:lnTo>
                      <a:pt x="2784" y="659"/>
                    </a:lnTo>
                    <a:lnTo>
                      <a:pt x="2559" y="621"/>
                    </a:lnTo>
                    <a:lnTo>
                      <a:pt x="2352" y="565"/>
                    </a:lnTo>
                    <a:lnTo>
                      <a:pt x="2164" y="489"/>
                    </a:lnTo>
                    <a:lnTo>
                      <a:pt x="2164" y="489"/>
                    </a:lnTo>
                    <a:lnTo>
                      <a:pt x="1957" y="414"/>
                    </a:lnTo>
                    <a:lnTo>
                      <a:pt x="1750" y="358"/>
                    </a:lnTo>
                    <a:lnTo>
                      <a:pt x="1524" y="320"/>
                    </a:lnTo>
                    <a:lnTo>
                      <a:pt x="1317" y="320"/>
                    </a:lnTo>
                    <a:lnTo>
                      <a:pt x="1317" y="320"/>
                    </a:lnTo>
                    <a:lnTo>
                      <a:pt x="1204" y="320"/>
                    </a:lnTo>
                    <a:lnTo>
                      <a:pt x="1110" y="358"/>
                    </a:lnTo>
                    <a:lnTo>
                      <a:pt x="998" y="395"/>
                    </a:lnTo>
                    <a:lnTo>
                      <a:pt x="904" y="452"/>
                    </a:lnTo>
                    <a:lnTo>
                      <a:pt x="828" y="508"/>
                    </a:lnTo>
                    <a:lnTo>
                      <a:pt x="753" y="583"/>
                    </a:lnTo>
                    <a:lnTo>
                      <a:pt x="678" y="659"/>
                    </a:lnTo>
                    <a:lnTo>
                      <a:pt x="621" y="753"/>
                    </a:lnTo>
                    <a:lnTo>
                      <a:pt x="621" y="753"/>
                    </a:lnTo>
                    <a:lnTo>
                      <a:pt x="584" y="847"/>
                    </a:lnTo>
                    <a:lnTo>
                      <a:pt x="584" y="960"/>
                    </a:lnTo>
                    <a:lnTo>
                      <a:pt x="584" y="1054"/>
                    </a:lnTo>
                    <a:lnTo>
                      <a:pt x="621" y="1148"/>
                    </a:lnTo>
                    <a:lnTo>
                      <a:pt x="659" y="1223"/>
                    </a:lnTo>
                    <a:lnTo>
                      <a:pt x="715" y="1298"/>
                    </a:lnTo>
                    <a:lnTo>
                      <a:pt x="791" y="1354"/>
                    </a:lnTo>
                    <a:lnTo>
                      <a:pt x="885" y="1411"/>
                    </a:lnTo>
                    <a:lnTo>
                      <a:pt x="885" y="1411"/>
                    </a:lnTo>
                    <a:lnTo>
                      <a:pt x="960" y="1430"/>
                    </a:lnTo>
                    <a:lnTo>
                      <a:pt x="960" y="1430"/>
                    </a:lnTo>
                    <a:lnTo>
                      <a:pt x="828" y="1392"/>
                    </a:lnTo>
                    <a:lnTo>
                      <a:pt x="715" y="1354"/>
                    </a:lnTo>
                    <a:lnTo>
                      <a:pt x="584" y="1354"/>
                    </a:lnTo>
                    <a:lnTo>
                      <a:pt x="471" y="1392"/>
                    </a:lnTo>
                    <a:lnTo>
                      <a:pt x="358" y="1430"/>
                    </a:lnTo>
                    <a:lnTo>
                      <a:pt x="245" y="1505"/>
                    </a:lnTo>
                    <a:lnTo>
                      <a:pt x="151" y="1580"/>
                    </a:lnTo>
                    <a:lnTo>
                      <a:pt x="76" y="1693"/>
                    </a:lnTo>
                    <a:lnTo>
                      <a:pt x="76" y="1693"/>
                    </a:lnTo>
                    <a:lnTo>
                      <a:pt x="38" y="1806"/>
                    </a:lnTo>
                    <a:lnTo>
                      <a:pt x="1" y="1938"/>
                    </a:lnTo>
                    <a:lnTo>
                      <a:pt x="1" y="2069"/>
                    </a:lnTo>
                    <a:lnTo>
                      <a:pt x="38" y="2182"/>
                    </a:lnTo>
                    <a:lnTo>
                      <a:pt x="76" y="2295"/>
                    </a:lnTo>
                    <a:lnTo>
                      <a:pt x="151" y="2408"/>
                    </a:lnTo>
                    <a:lnTo>
                      <a:pt x="226" y="2502"/>
                    </a:lnTo>
                    <a:lnTo>
                      <a:pt x="339" y="2577"/>
                    </a:lnTo>
                    <a:lnTo>
                      <a:pt x="339" y="2577"/>
                    </a:lnTo>
                    <a:lnTo>
                      <a:pt x="452" y="2615"/>
                    </a:lnTo>
                    <a:lnTo>
                      <a:pt x="565" y="2634"/>
                    </a:lnTo>
                    <a:lnTo>
                      <a:pt x="678" y="2652"/>
                    </a:lnTo>
                    <a:lnTo>
                      <a:pt x="791" y="2634"/>
                    </a:lnTo>
                    <a:lnTo>
                      <a:pt x="791" y="2634"/>
                    </a:lnTo>
                    <a:lnTo>
                      <a:pt x="715" y="2596"/>
                    </a:lnTo>
                    <a:lnTo>
                      <a:pt x="621" y="2596"/>
                    </a:lnTo>
                    <a:lnTo>
                      <a:pt x="546" y="2615"/>
                    </a:lnTo>
                    <a:lnTo>
                      <a:pt x="471" y="2652"/>
                    </a:lnTo>
                    <a:lnTo>
                      <a:pt x="414" y="2709"/>
                    </a:lnTo>
                    <a:lnTo>
                      <a:pt x="358" y="2784"/>
                    </a:lnTo>
                    <a:lnTo>
                      <a:pt x="339" y="2878"/>
                    </a:lnTo>
                    <a:lnTo>
                      <a:pt x="339" y="2953"/>
                    </a:lnTo>
                    <a:lnTo>
                      <a:pt x="339" y="2953"/>
                    </a:lnTo>
                    <a:lnTo>
                      <a:pt x="358" y="3047"/>
                    </a:lnTo>
                    <a:lnTo>
                      <a:pt x="396" y="3123"/>
                    </a:lnTo>
                    <a:lnTo>
                      <a:pt x="490" y="3273"/>
                    </a:lnTo>
                    <a:lnTo>
                      <a:pt x="621" y="3386"/>
                    </a:lnTo>
                    <a:lnTo>
                      <a:pt x="697" y="3423"/>
                    </a:lnTo>
                    <a:lnTo>
                      <a:pt x="791" y="3461"/>
                    </a:lnTo>
                    <a:lnTo>
                      <a:pt x="791" y="3461"/>
                    </a:lnTo>
                    <a:lnTo>
                      <a:pt x="998" y="3536"/>
                    </a:lnTo>
                    <a:lnTo>
                      <a:pt x="1204" y="3593"/>
                    </a:lnTo>
                    <a:lnTo>
                      <a:pt x="1430" y="3612"/>
                    </a:lnTo>
                    <a:lnTo>
                      <a:pt x="1656" y="3612"/>
                    </a:lnTo>
                    <a:lnTo>
                      <a:pt x="1882" y="3593"/>
                    </a:lnTo>
                    <a:lnTo>
                      <a:pt x="2107" y="3555"/>
                    </a:lnTo>
                    <a:lnTo>
                      <a:pt x="2333" y="3499"/>
                    </a:lnTo>
                    <a:lnTo>
                      <a:pt x="2540" y="3442"/>
                    </a:lnTo>
                    <a:lnTo>
                      <a:pt x="2540" y="3442"/>
                    </a:lnTo>
                    <a:lnTo>
                      <a:pt x="2954" y="3273"/>
                    </a:lnTo>
                    <a:lnTo>
                      <a:pt x="3367" y="3085"/>
                    </a:lnTo>
                    <a:lnTo>
                      <a:pt x="3781" y="2916"/>
                    </a:lnTo>
                    <a:lnTo>
                      <a:pt x="4195" y="2746"/>
                    </a:lnTo>
                    <a:lnTo>
                      <a:pt x="4195" y="2746"/>
                    </a:lnTo>
                    <a:lnTo>
                      <a:pt x="4684" y="2558"/>
                    </a:lnTo>
                    <a:lnTo>
                      <a:pt x="4947" y="2483"/>
                    </a:lnTo>
                    <a:lnTo>
                      <a:pt x="5230" y="2408"/>
                    </a:lnTo>
                    <a:lnTo>
                      <a:pt x="5512" y="2333"/>
                    </a:lnTo>
                    <a:lnTo>
                      <a:pt x="5794" y="2314"/>
                    </a:lnTo>
                    <a:lnTo>
                      <a:pt x="6038" y="2314"/>
                    </a:lnTo>
                    <a:lnTo>
                      <a:pt x="6151" y="2333"/>
                    </a:lnTo>
                    <a:lnTo>
                      <a:pt x="6264" y="2370"/>
                    </a:lnTo>
                    <a:lnTo>
                      <a:pt x="6264" y="2370"/>
                    </a:lnTo>
                    <a:lnTo>
                      <a:pt x="6415" y="2427"/>
                    </a:lnTo>
                    <a:lnTo>
                      <a:pt x="6565" y="2521"/>
                    </a:lnTo>
                    <a:lnTo>
                      <a:pt x="6809" y="2728"/>
                    </a:lnTo>
                    <a:lnTo>
                      <a:pt x="6922" y="2822"/>
                    </a:lnTo>
                    <a:lnTo>
                      <a:pt x="7016" y="2878"/>
                    </a:lnTo>
                    <a:lnTo>
                      <a:pt x="7110" y="2916"/>
                    </a:lnTo>
                    <a:lnTo>
                      <a:pt x="7167" y="2916"/>
                    </a:lnTo>
                    <a:lnTo>
                      <a:pt x="7204" y="2897"/>
                    </a:lnTo>
                    <a:lnTo>
                      <a:pt x="7204" y="2897"/>
                    </a:lnTo>
                    <a:lnTo>
                      <a:pt x="7374" y="2784"/>
                    </a:lnTo>
                    <a:lnTo>
                      <a:pt x="7487" y="2652"/>
                    </a:lnTo>
                    <a:lnTo>
                      <a:pt x="7581" y="2483"/>
                    </a:lnTo>
                    <a:lnTo>
                      <a:pt x="7637" y="2314"/>
                    </a:lnTo>
                    <a:lnTo>
                      <a:pt x="7637" y="2314"/>
                    </a:lnTo>
                    <a:lnTo>
                      <a:pt x="7637" y="2126"/>
                    </a:lnTo>
                    <a:lnTo>
                      <a:pt x="7637" y="1938"/>
                    </a:lnTo>
                    <a:lnTo>
                      <a:pt x="7637" y="1749"/>
                    </a:lnTo>
                    <a:lnTo>
                      <a:pt x="7599" y="15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2326318" y="16967"/>
                <a:ext cx="323497" cy="97258"/>
              </a:xfrm>
              <a:custGeom>
                <a:avLst/>
                <a:gdLst/>
                <a:ahLst/>
                <a:cxnLst/>
                <a:rect l="l" t="t" r="r" b="b"/>
                <a:pathLst>
                  <a:path w="6509" h="1957" extrusionOk="0">
                    <a:moveTo>
                      <a:pt x="5117" y="1"/>
                    </a:moveTo>
                    <a:lnTo>
                      <a:pt x="4947" y="19"/>
                    </a:lnTo>
                    <a:lnTo>
                      <a:pt x="4740" y="57"/>
                    </a:lnTo>
                    <a:lnTo>
                      <a:pt x="4534" y="113"/>
                    </a:lnTo>
                    <a:lnTo>
                      <a:pt x="4346" y="170"/>
                    </a:lnTo>
                    <a:lnTo>
                      <a:pt x="4157" y="264"/>
                    </a:lnTo>
                    <a:lnTo>
                      <a:pt x="3969" y="358"/>
                    </a:lnTo>
                    <a:lnTo>
                      <a:pt x="3800" y="471"/>
                    </a:lnTo>
                    <a:lnTo>
                      <a:pt x="3631" y="584"/>
                    </a:lnTo>
                    <a:lnTo>
                      <a:pt x="3461" y="734"/>
                    </a:lnTo>
                    <a:lnTo>
                      <a:pt x="2841" y="1280"/>
                    </a:lnTo>
                    <a:lnTo>
                      <a:pt x="2521" y="1524"/>
                    </a:lnTo>
                    <a:lnTo>
                      <a:pt x="2371" y="1618"/>
                    </a:lnTo>
                    <a:lnTo>
                      <a:pt x="2201" y="1712"/>
                    </a:lnTo>
                    <a:lnTo>
                      <a:pt x="2051" y="1769"/>
                    </a:lnTo>
                    <a:lnTo>
                      <a:pt x="1900" y="1806"/>
                    </a:lnTo>
                    <a:lnTo>
                      <a:pt x="1731" y="1844"/>
                    </a:lnTo>
                    <a:lnTo>
                      <a:pt x="1581" y="1863"/>
                    </a:lnTo>
                    <a:lnTo>
                      <a:pt x="1411" y="1844"/>
                    </a:lnTo>
                    <a:lnTo>
                      <a:pt x="1261" y="1825"/>
                    </a:lnTo>
                    <a:lnTo>
                      <a:pt x="1110" y="1806"/>
                    </a:lnTo>
                    <a:lnTo>
                      <a:pt x="941" y="1750"/>
                    </a:lnTo>
                    <a:lnTo>
                      <a:pt x="753" y="1675"/>
                    </a:lnTo>
                    <a:lnTo>
                      <a:pt x="546" y="1562"/>
                    </a:lnTo>
                    <a:lnTo>
                      <a:pt x="377" y="1430"/>
                    </a:lnTo>
                    <a:lnTo>
                      <a:pt x="208" y="1280"/>
                    </a:lnTo>
                    <a:lnTo>
                      <a:pt x="57" y="1092"/>
                    </a:lnTo>
                    <a:lnTo>
                      <a:pt x="1" y="1035"/>
                    </a:lnTo>
                    <a:lnTo>
                      <a:pt x="38" y="1110"/>
                    </a:lnTo>
                    <a:lnTo>
                      <a:pt x="95" y="1223"/>
                    </a:lnTo>
                    <a:lnTo>
                      <a:pt x="170" y="1317"/>
                    </a:lnTo>
                    <a:lnTo>
                      <a:pt x="320" y="1487"/>
                    </a:lnTo>
                    <a:lnTo>
                      <a:pt x="508" y="1637"/>
                    </a:lnTo>
                    <a:lnTo>
                      <a:pt x="697" y="1750"/>
                    </a:lnTo>
                    <a:lnTo>
                      <a:pt x="903" y="1844"/>
                    </a:lnTo>
                    <a:lnTo>
                      <a:pt x="1073" y="1900"/>
                    </a:lnTo>
                    <a:lnTo>
                      <a:pt x="1242" y="1938"/>
                    </a:lnTo>
                    <a:lnTo>
                      <a:pt x="1411" y="1957"/>
                    </a:lnTo>
                    <a:lnTo>
                      <a:pt x="1750" y="1957"/>
                    </a:lnTo>
                    <a:lnTo>
                      <a:pt x="1919" y="1919"/>
                    </a:lnTo>
                    <a:lnTo>
                      <a:pt x="2088" y="1882"/>
                    </a:lnTo>
                    <a:lnTo>
                      <a:pt x="2239" y="1825"/>
                    </a:lnTo>
                    <a:lnTo>
                      <a:pt x="2427" y="1731"/>
                    </a:lnTo>
                    <a:lnTo>
                      <a:pt x="2596" y="1618"/>
                    </a:lnTo>
                    <a:lnTo>
                      <a:pt x="2747" y="1505"/>
                    </a:lnTo>
                    <a:lnTo>
                      <a:pt x="2916" y="1374"/>
                    </a:lnTo>
                    <a:lnTo>
                      <a:pt x="3236" y="1110"/>
                    </a:lnTo>
                    <a:lnTo>
                      <a:pt x="3556" y="828"/>
                    </a:lnTo>
                    <a:lnTo>
                      <a:pt x="3706" y="697"/>
                    </a:lnTo>
                    <a:lnTo>
                      <a:pt x="3856" y="565"/>
                    </a:lnTo>
                    <a:lnTo>
                      <a:pt x="4026" y="471"/>
                    </a:lnTo>
                    <a:lnTo>
                      <a:pt x="4214" y="377"/>
                    </a:lnTo>
                    <a:lnTo>
                      <a:pt x="4383" y="283"/>
                    </a:lnTo>
                    <a:lnTo>
                      <a:pt x="4571" y="226"/>
                    </a:lnTo>
                    <a:lnTo>
                      <a:pt x="4778" y="170"/>
                    </a:lnTo>
                    <a:lnTo>
                      <a:pt x="4966" y="132"/>
                    </a:lnTo>
                    <a:lnTo>
                      <a:pt x="5135" y="113"/>
                    </a:lnTo>
                    <a:lnTo>
                      <a:pt x="5286" y="132"/>
                    </a:lnTo>
                    <a:lnTo>
                      <a:pt x="5436" y="151"/>
                    </a:lnTo>
                    <a:lnTo>
                      <a:pt x="5606" y="189"/>
                    </a:lnTo>
                    <a:lnTo>
                      <a:pt x="5737" y="245"/>
                    </a:lnTo>
                    <a:lnTo>
                      <a:pt x="5888" y="320"/>
                    </a:lnTo>
                    <a:lnTo>
                      <a:pt x="6019" y="414"/>
                    </a:lnTo>
                    <a:lnTo>
                      <a:pt x="6132" y="508"/>
                    </a:lnTo>
                    <a:lnTo>
                      <a:pt x="6283" y="697"/>
                    </a:lnTo>
                    <a:lnTo>
                      <a:pt x="6377" y="885"/>
                    </a:lnTo>
                    <a:lnTo>
                      <a:pt x="6433" y="1092"/>
                    </a:lnTo>
                    <a:lnTo>
                      <a:pt x="6452" y="1298"/>
                    </a:lnTo>
                    <a:lnTo>
                      <a:pt x="6433" y="1468"/>
                    </a:lnTo>
                    <a:lnTo>
                      <a:pt x="6414" y="1618"/>
                    </a:lnTo>
                    <a:lnTo>
                      <a:pt x="6452" y="1543"/>
                    </a:lnTo>
                    <a:lnTo>
                      <a:pt x="6490" y="1430"/>
                    </a:lnTo>
                    <a:lnTo>
                      <a:pt x="6509" y="1298"/>
                    </a:lnTo>
                    <a:lnTo>
                      <a:pt x="6509" y="1186"/>
                    </a:lnTo>
                    <a:lnTo>
                      <a:pt x="6490" y="1073"/>
                    </a:lnTo>
                    <a:lnTo>
                      <a:pt x="6471" y="960"/>
                    </a:lnTo>
                    <a:lnTo>
                      <a:pt x="6452" y="847"/>
                    </a:lnTo>
                    <a:lnTo>
                      <a:pt x="6396" y="734"/>
                    </a:lnTo>
                    <a:lnTo>
                      <a:pt x="6339" y="640"/>
                    </a:lnTo>
                    <a:lnTo>
                      <a:pt x="6283" y="546"/>
                    </a:lnTo>
                    <a:lnTo>
                      <a:pt x="6208" y="452"/>
                    </a:lnTo>
                    <a:lnTo>
                      <a:pt x="6076" y="339"/>
                    </a:lnTo>
                    <a:lnTo>
                      <a:pt x="5944" y="245"/>
                    </a:lnTo>
                    <a:lnTo>
                      <a:pt x="5794" y="151"/>
                    </a:lnTo>
                    <a:lnTo>
                      <a:pt x="5625" y="95"/>
                    </a:lnTo>
                    <a:lnTo>
                      <a:pt x="5455" y="38"/>
                    </a:lnTo>
                    <a:lnTo>
                      <a:pt x="5305" y="19"/>
                    </a:lnTo>
                    <a:lnTo>
                      <a:pt x="511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2001933" y="96436"/>
                <a:ext cx="68288" cy="171108"/>
              </a:xfrm>
              <a:custGeom>
                <a:avLst/>
                <a:gdLst/>
                <a:ahLst/>
                <a:cxnLst/>
                <a:rect l="l" t="t" r="r" b="b"/>
                <a:pathLst>
                  <a:path w="1374" h="3443" extrusionOk="0">
                    <a:moveTo>
                      <a:pt x="264" y="0"/>
                    </a:moveTo>
                    <a:lnTo>
                      <a:pt x="151" y="19"/>
                    </a:lnTo>
                    <a:lnTo>
                      <a:pt x="19" y="76"/>
                    </a:lnTo>
                    <a:lnTo>
                      <a:pt x="0" y="113"/>
                    </a:lnTo>
                    <a:lnTo>
                      <a:pt x="38" y="113"/>
                    </a:lnTo>
                    <a:lnTo>
                      <a:pt x="151" y="76"/>
                    </a:lnTo>
                    <a:lnTo>
                      <a:pt x="377" y="76"/>
                    </a:lnTo>
                    <a:lnTo>
                      <a:pt x="489" y="94"/>
                    </a:lnTo>
                    <a:lnTo>
                      <a:pt x="602" y="132"/>
                    </a:lnTo>
                    <a:lnTo>
                      <a:pt x="753" y="207"/>
                    </a:lnTo>
                    <a:lnTo>
                      <a:pt x="884" y="301"/>
                    </a:lnTo>
                    <a:lnTo>
                      <a:pt x="997" y="433"/>
                    </a:lnTo>
                    <a:lnTo>
                      <a:pt x="1091" y="565"/>
                    </a:lnTo>
                    <a:lnTo>
                      <a:pt x="1166" y="753"/>
                    </a:lnTo>
                    <a:lnTo>
                      <a:pt x="1223" y="941"/>
                    </a:lnTo>
                    <a:lnTo>
                      <a:pt x="1242" y="1148"/>
                    </a:lnTo>
                    <a:lnTo>
                      <a:pt x="1223" y="1355"/>
                    </a:lnTo>
                    <a:lnTo>
                      <a:pt x="1185" y="1562"/>
                    </a:lnTo>
                    <a:lnTo>
                      <a:pt x="1129" y="1768"/>
                    </a:lnTo>
                    <a:lnTo>
                      <a:pt x="1072" y="1957"/>
                    </a:lnTo>
                    <a:lnTo>
                      <a:pt x="997" y="2145"/>
                    </a:lnTo>
                    <a:lnTo>
                      <a:pt x="847" y="2483"/>
                    </a:lnTo>
                    <a:lnTo>
                      <a:pt x="790" y="2652"/>
                    </a:lnTo>
                    <a:lnTo>
                      <a:pt x="771" y="2822"/>
                    </a:lnTo>
                    <a:lnTo>
                      <a:pt x="753" y="2935"/>
                    </a:lnTo>
                    <a:lnTo>
                      <a:pt x="771" y="3066"/>
                    </a:lnTo>
                    <a:lnTo>
                      <a:pt x="790" y="3179"/>
                    </a:lnTo>
                    <a:lnTo>
                      <a:pt x="828" y="3292"/>
                    </a:lnTo>
                    <a:lnTo>
                      <a:pt x="866" y="3367"/>
                    </a:lnTo>
                    <a:lnTo>
                      <a:pt x="903" y="3405"/>
                    </a:lnTo>
                    <a:lnTo>
                      <a:pt x="941" y="3442"/>
                    </a:lnTo>
                    <a:lnTo>
                      <a:pt x="884" y="3292"/>
                    </a:lnTo>
                    <a:lnTo>
                      <a:pt x="866" y="3141"/>
                    </a:lnTo>
                    <a:lnTo>
                      <a:pt x="847" y="2972"/>
                    </a:lnTo>
                    <a:lnTo>
                      <a:pt x="866" y="2822"/>
                    </a:lnTo>
                    <a:lnTo>
                      <a:pt x="922" y="2652"/>
                    </a:lnTo>
                    <a:lnTo>
                      <a:pt x="978" y="2502"/>
                    </a:lnTo>
                    <a:lnTo>
                      <a:pt x="1035" y="2351"/>
                    </a:lnTo>
                    <a:lnTo>
                      <a:pt x="1110" y="2182"/>
                    </a:lnTo>
                    <a:lnTo>
                      <a:pt x="1204" y="1994"/>
                    </a:lnTo>
                    <a:lnTo>
                      <a:pt x="1279" y="1787"/>
                    </a:lnTo>
                    <a:lnTo>
                      <a:pt x="1336" y="1580"/>
                    </a:lnTo>
                    <a:lnTo>
                      <a:pt x="1355" y="1355"/>
                    </a:lnTo>
                    <a:lnTo>
                      <a:pt x="1373" y="1129"/>
                    </a:lnTo>
                    <a:lnTo>
                      <a:pt x="1355" y="922"/>
                    </a:lnTo>
                    <a:lnTo>
                      <a:pt x="1279" y="696"/>
                    </a:lnTo>
                    <a:lnTo>
                      <a:pt x="1185" y="508"/>
                    </a:lnTo>
                    <a:lnTo>
                      <a:pt x="1072" y="358"/>
                    </a:lnTo>
                    <a:lnTo>
                      <a:pt x="941" y="226"/>
                    </a:lnTo>
                    <a:lnTo>
                      <a:pt x="790" y="132"/>
                    </a:lnTo>
                    <a:lnTo>
                      <a:pt x="640" y="57"/>
                    </a:lnTo>
                    <a:lnTo>
                      <a:pt x="508" y="19"/>
                    </a:lnTo>
                    <a:lnTo>
                      <a:pt x="39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2460008" y="1690225"/>
                <a:ext cx="1077894" cy="2242550"/>
              </a:xfrm>
              <a:custGeom>
                <a:avLst/>
                <a:gdLst/>
                <a:ahLst/>
                <a:cxnLst/>
                <a:rect l="l" t="t" r="r" b="b"/>
                <a:pathLst>
                  <a:path w="21688" h="45124" extrusionOk="0">
                    <a:moveTo>
                      <a:pt x="1" y="1"/>
                    </a:moveTo>
                    <a:lnTo>
                      <a:pt x="2258" y="44559"/>
                    </a:lnTo>
                    <a:lnTo>
                      <a:pt x="7957" y="44559"/>
                    </a:lnTo>
                    <a:lnTo>
                      <a:pt x="7261" y="5869"/>
                    </a:lnTo>
                    <a:lnTo>
                      <a:pt x="15725" y="45123"/>
                    </a:lnTo>
                    <a:lnTo>
                      <a:pt x="21688" y="44408"/>
                    </a:lnTo>
                    <a:lnTo>
                      <a:pt x="14126" y="39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2659101" y="625529"/>
                <a:ext cx="1103141" cy="1135787"/>
              </a:xfrm>
              <a:custGeom>
                <a:avLst/>
                <a:gdLst/>
                <a:ahLst/>
                <a:cxnLst/>
                <a:rect l="l" t="t" r="r" b="b"/>
                <a:pathLst>
                  <a:path w="22196" h="22854" extrusionOk="0">
                    <a:moveTo>
                      <a:pt x="9048" y="0"/>
                    </a:moveTo>
                    <a:lnTo>
                      <a:pt x="8540" y="57"/>
                    </a:lnTo>
                    <a:lnTo>
                      <a:pt x="7806" y="151"/>
                    </a:lnTo>
                    <a:lnTo>
                      <a:pt x="7355" y="207"/>
                    </a:lnTo>
                    <a:lnTo>
                      <a:pt x="6904" y="301"/>
                    </a:lnTo>
                    <a:lnTo>
                      <a:pt x="6452" y="433"/>
                    </a:lnTo>
                    <a:lnTo>
                      <a:pt x="6020" y="583"/>
                    </a:lnTo>
                    <a:lnTo>
                      <a:pt x="5681" y="753"/>
                    </a:lnTo>
                    <a:lnTo>
                      <a:pt x="5342" y="959"/>
                    </a:lnTo>
                    <a:lnTo>
                      <a:pt x="2747" y="2633"/>
                    </a:lnTo>
                    <a:lnTo>
                      <a:pt x="1167" y="3687"/>
                    </a:lnTo>
                    <a:lnTo>
                      <a:pt x="509" y="4138"/>
                    </a:lnTo>
                    <a:lnTo>
                      <a:pt x="1" y="4477"/>
                    </a:lnTo>
                    <a:lnTo>
                      <a:pt x="2427" y="9123"/>
                    </a:lnTo>
                    <a:lnTo>
                      <a:pt x="4552" y="7806"/>
                    </a:lnTo>
                    <a:lnTo>
                      <a:pt x="4440" y="9348"/>
                    </a:lnTo>
                    <a:lnTo>
                      <a:pt x="4327" y="12565"/>
                    </a:lnTo>
                    <a:lnTo>
                      <a:pt x="4214" y="15536"/>
                    </a:lnTo>
                    <a:lnTo>
                      <a:pt x="4063" y="18471"/>
                    </a:lnTo>
                    <a:lnTo>
                      <a:pt x="4007" y="20239"/>
                    </a:lnTo>
                    <a:lnTo>
                      <a:pt x="3969" y="21612"/>
                    </a:lnTo>
                    <a:lnTo>
                      <a:pt x="3969" y="22514"/>
                    </a:lnTo>
                    <a:lnTo>
                      <a:pt x="3969" y="22853"/>
                    </a:lnTo>
                    <a:lnTo>
                      <a:pt x="18716" y="22853"/>
                    </a:lnTo>
                    <a:lnTo>
                      <a:pt x="17625" y="15085"/>
                    </a:lnTo>
                    <a:lnTo>
                      <a:pt x="17361" y="8859"/>
                    </a:lnTo>
                    <a:lnTo>
                      <a:pt x="17361" y="8859"/>
                    </a:lnTo>
                    <a:lnTo>
                      <a:pt x="18509" y="10213"/>
                    </a:lnTo>
                    <a:lnTo>
                      <a:pt x="22195" y="5793"/>
                    </a:lnTo>
                    <a:lnTo>
                      <a:pt x="18433" y="2408"/>
                    </a:lnTo>
                    <a:lnTo>
                      <a:pt x="18038" y="2032"/>
                    </a:lnTo>
                    <a:lnTo>
                      <a:pt x="17625" y="1637"/>
                    </a:lnTo>
                    <a:lnTo>
                      <a:pt x="17136" y="1279"/>
                    </a:lnTo>
                    <a:lnTo>
                      <a:pt x="16891" y="1091"/>
                    </a:lnTo>
                    <a:lnTo>
                      <a:pt x="16628" y="922"/>
                    </a:lnTo>
                    <a:lnTo>
                      <a:pt x="16364" y="771"/>
                    </a:lnTo>
                    <a:lnTo>
                      <a:pt x="16101" y="621"/>
                    </a:lnTo>
                    <a:lnTo>
                      <a:pt x="15819" y="489"/>
                    </a:lnTo>
                    <a:lnTo>
                      <a:pt x="15537" y="376"/>
                    </a:lnTo>
                    <a:lnTo>
                      <a:pt x="15255" y="264"/>
                    </a:lnTo>
                    <a:lnTo>
                      <a:pt x="14954" y="170"/>
                    </a:lnTo>
                    <a:lnTo>
                      <a:pt x="14672" y="94"/>
                    </a:lnTo>
                    <a:lnTo>
                      <a:pt x="14371" y="57"/>
                    </a:lnTo>
                    <a:lnTo>
                      <a:pt x="14089" y="19"/>
                    </a:lnTo>
                    <a:lnTo>
                      <a:pt x="13825" y="0"/>
                    </a:lnTo>
                    <a:lnTo>
                      <a:pt x="13524" y="94"/>
                    </a:lnTo>
                    <a:lnTo>
                      <a:pt x="13223" y="170"/>
                    </a:lnTo>
                    <a:lnTo>
                      <a:pt x="12941" y="226"/>
                    </a:lnTo>
                    <a:lnTo>
                      <a:pt x="12640" y="282"/>
                    </a:lnTo>
                    <a:lnTo>
                      <a:pt x="12339" y="320"/>
                    </a:lnTo>
                    <a:lnTo>
                      <a:pt x="12038" y="358"/>
                    </a:lnTo>
                    <a:lnTo>
                      <a:pt x="11737" y="376"/>
                    </a:lnTo>
                    <a:lnTo>
                      <a:pt x="11136" y="376"/>
                    </a:lnTo>
                    <a:lnTo>
                      <a:pt x="10835" y="358"/>
                    </a:lnTo>
                    <a:lnTo>
                      <a:pt x="10534" y="320"/>
                    </a:lnTo>
                    <a:lnTo>
                      <a:pt x="10233" y="282"/>
                    </a:lnTo>
                    <a:lnTo>
                      <a:pt x="9932" y="226"/>
                    </a:lnTo>
                    <a:lnTo>
                      <a:pt x="9631" y="170"/>
                    </a:lnTo>
                    <a:lnTo>
                      <a:pt x="9330" y="94"/>
                    </a:lnTo>
                    <a:lnTo>
                      <a:pt x="9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2659101" y="625529"/>
                <a:ext cx="1103141" cy="1135787"/>
              </a:xfrm>
              <a:custGeom>
                <a:avLst/>
                <a:gdLst/>
                <a:ahLst/>
                <a:cxnLst/>
                <a:rect l="l" t="t" r="r" b="b"/>
                <a:pathLst>
                  <a:path w="22196" h="22854" fill="none" extrusionOk="0">
                    <a:moveTo>
                      <a:pt x="4552" y="7806"/>
                    </a:moveTo>
                    <a:lnTo>
                      <a:pt x="2427" y="9123"/>
                    </a:lnTo>
                    <a:lnTo>
                      <a:pt x="1" y="4477"/>
                    </a:lnTo>
                    <a:lnTo>
                      <a:pt x="1" y="4477"/>
                    </a:lnTo>
                    <a:lnTo>
                      <a:pt x="509" y="4138"/>
                    </a:lnTo>
                    <a:lnTo>
                      <a:pt x="1167" y="3687"/>
                    </a:lnTo>
                    <a:lnTo>
                      <a:pt x="2747" y="2633"/>
                    </a:lnTo>
                    <a:lnTo>
                      <a:pt x="5342" y="959"/>
                    </a:lnTo>
                    <a:lnTo>
                      <a:pt x="5342" y="959"/>
                    </a:lnTo>
                    <a:lnTo>
                      <a:pt x="5681" y="753"/>
                    </a:lnTo>
                    <a:lnTo>
                      <a:pt x="6020" y="583"/>
                    </a:lnTo>
                    <a:lnTo>
                      <a:pt x="6020" y="583"/>
                    </a:lnTo>
                    <a:lnTo>
                      <a:pt x="6452" y="433"/>
                    </a:lnTo>
                    <a:lnTo>
                      <a:pt x="6904" y="301"/>
                    </a:lnTo>
                    <a:lnTo>
                      <a:pt x="7355" y="207"/>
                    </a:lnTo>
                    <a:lnTo>
                      <a:pt x="7806" y="151"/>
                    </a:lnTo>
                    <a:lnTo>
                      <a:pt x="7806" y="151"/>
                    </a:lnTo>
                    <a:lnTo>
                      <a:pt x="8540" y="57"/>
                    </a:lnTo>
                    <a:lnTo>
                      <a:pt x="9048" y="0"/>
                    </a:lnTo>
                    <a:lnTo>
                      <a:pt x="9048" y="0"/>
                    </a:lnTo>
                    <a:lnTo>
                      <a:pt x="9330" y="94"/>
                    </a:lnTo>
                    <a:lnTo>
                      <a:pt x="9631" y="170"/>
                    </a:lnTo>
                    <a:lnTo>
                      <a:pt x="9932" y="226"/>
                    </a:lnTo>
                    <a:lnTo>
                      <a:pt x="10233" y="282"/>
                    </a:lnTo>
                    <a:lnTo>
                      <a:pt x="10534" y="320"/>
                    </a:lnTo>
                    <a:lnTo>
                      <a:pt x="10835" y="358"/>
                    </a:lnTo>
                    <a:lnTo>
                      <a:pt x="11136" y="376"/>
                    </a:lnTo>
                    <a:lnTo>
                      <a:pt x="11436" y="376"/>
                    </a:lnTo>
                    <a:lnTo>
                      <a:pt x="11737" y="376"/>
                    </a:lnTo>
                    <a:lnTo>
                      <a:pt x="12038" y="358"/>
                    </a:lnTo>
                    <a:lnTo>
                      <a:pt x="12339" y="320"/>
                    </a:lnTo>
                    <a:lnTo>
                      <a:pt x="12640" y="282"/>
                    </a:lnTo>
                    <a:lnTo>
                      <a:pt x="12941" y="226"/>
                    </a:lnTo>
                    <a:lnTo>
                      <a:pt x="13223" y="170"/>
                    </a:lnTo>
                    <a:lnTo>
                      <a:pt x="13524" y="94"/>
                    </a:lnTo>
                    <a:lnTo>
                      <a:pt x="13825" y="0"/>
                    </a:lnTo>
                    <a:lnTo>
                      <a:pt x="13825" y="0"/>
                    </a:lnTo>
                    <a:lnTo>
                      <a:pt x="14089" y="19"/>
                    </a:lnTo>
                    <a:lnTo>
                      <a:pt x="14371" y="57"/>
                    </a:lnTo>
                    <a:lnTo>
                      <a:pt x="14371" y="57"/>
                    </a:lnTo>
                    <a:lnTo>
                      <a:pt x="14672" y="94"/>
                    </a:lnTo>
                    <a:lnTo>
                      <a:pt x="14954" y="170"/>
                    </a:lnTo>
                    <a:lnTo>
                      <a:pt x="15255" y="264"/>
                    </a:lnTo>
                    <a:lnTo>
                      <a:pt x="15537" y="376"/>
                    </a:lnTo>
                    <a:lnTo>
                      <a:pt x="15819" y="489"/>
                    </a:lnTo>
                    <a:lnTo>
                      <a:pt x="16101" y="621"/>
                    </a:lnTo>
                    <a:lnTo>
                      <a:pt x="16364" y="771"/>
                    </a:lnTo>
                    <a:lnTo>
                      <a:pt x="16628" y="922"/>
                    </a:lnTo>
                    <a:lnTo>
                      <a:pt x="16891" y="1091"/>
                    </a:lnTo>
                    <a:lnTo>
                      <a:pt x="17136" y="1279"/>
                    </a:lnTo>
                    <a:lnTo>
                      <a:pt x="17625" y="1637"/>
                    </a:lnTo>
                    <a:lnTo>
                      <a:pt x="18038" y="2032"/>
                    </a:lnTo>
                    <a:lnTo>
                      <a:pt x="18433" y="2408"/>
                    </a:lnTo>
                    <a:lnTo>
                      <a:pt x="22195" y="5793"/>
                    </a:lnTo>
                    <a:lnTo>
                      <a:pt x="18509" y="10213"/>
                    </a:lnTo>
                    <a:lnTo>
                      <a:pt x="17361" y="8859"/>
                    </a:lnTo>
                    <a:lnTo>
                      <a:pt x="17625" y="15085"/>
                    </a:lnTo>
                    <a:lnTo>
                      <a:pt x="18716" y="22853"/>
                    </a:lnTo>
                    <a:lnTo>
                      <a:pt x="3969" y="22853"/>
                    </a:lnTo>
                    <a:lnTo>
                      <a:pt x="3969" y="22853"/>
                    </a:lnTo>
                    <a:lnTo>
                      <a:pt x="3969" y="22514"/>
                    </a:lnTo>
                    <a:lnTo>
                      <a:pt x="3969" y="21612"/>
                    </a:lnTo>
                    <a:lnTo>
                      <a:pt x="4007" y="20239"/>
                    </a:lnTo>
                    <a:lnTo>
                      <a:pt x="4063" y="18471"/>
                    </a:lnTo>
                    <a:lnTo>
                      <a:pt x="4063" y="18471"/>
                    </a:lnTo>
                    <a:lnTo>
                      <a:pt x="4214" y="15536"/>
                    </a:lnTo>
                    <a:lnTo>
                      <a:pt x="4327" y="12565"/>
                    </a:lnTo>
                    <a:lnTo>
                      <a:pt x="4440" y="9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2441271" y="860156"/>
                <a:ext cx="29969" cy="347783"/>
              </a:xfrm>
              <a:custGeom>
                <a:avLst/>
                <a:gdLst/>
                <a:ahLst/>
                <a:cxnLst/>
                <a:rect l="l" t="t" r="r" b="b"/>
                <a:pathLst>
                  <a:path w="603" h="6998" extrusionOk="0">
                    <a:moveTo>
                      <a:pt x="602" y="0"/>
                    </a:moveTo>
                    <a:lnTo>
                      <a:pt x="546" y="245"/>
                    </a:lnTo>
                    <a:lnTo>
                      <a:pt x="489" y="508"/>
                    </a:lnTo>
                    <a:lnTo>
                      <a:pt x="452" y="753"/>
                    </a:lnTo>
                    <a:lnTo>
                      <a:pt x="414" y="1016"/>
                    </a:lnTo>
                    <a:lnTo>
                      <a:pt x="282" y="2126"/>
                    </a:lnTo>
                    <a:lnTo>
                      <a:pt x="132" y="3480"/>
                    </a:lnTo>
                    <a:lnTo>
                      <a:pt x="94" y="4195"/>
                    </a:lnTo>
                    <a:lnTo>
                      <a:pt x="57" y="4853"/>
                    </a:lnTo>
                    <a:lnTo>
                      <a:pt x="0" y="5963"/>
                    </a:lnTo>
                    <a:lnTo>
                      <a:pt x="0" y="6226"/>
                    </a:lnTo>
                    <a:lnTo>
                      <a:pt x="0" y="6489"/>
                    </a:lnTo>
                    <a:lnTo>
                      <a:pt x="19" y="6753"/>
                    </a:lnTo>
                    <a:lnTo>
                      <a:pt x="38" y="6997"/>
                    </a:lnTo>
                    <a:lnTo>
                      <a:pt x="94" y="6489"/>
                    </a:lnTo>
                    <a:lnTo>
                      <a:pt x="132" y="5981"/>
                    </a:lnTo>
                    <a:lnTo>
                      <a:pt x="207" y="4872"/>
                    </a:lnTo>
                    <a:lnTo>
                      <a:pt x="301" y="3499"/>
                    </a:lnTo>
                    <a:lnTo>
                      <a:pt x="433" y="2126"/>
                    </a:lnTo>
                    <a:lnTo>
                      <a:pt x="527" y="1016"/>
                    </a:lnTo>
                    <a:lnTo>
                      <a:pt x="583" y="508"/>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1811238" y="902201"/>
                <a:ext cx="19681" cy="238399"/>
              </a:xfrm>
              <a:custGeom>
                <a:avLst/>
                <a:gdLst/>
                <a:ahLst/>
                <a:cxnLst/>
                <a:rect l="l" t="t" r="r" b="b"/>
                <a:pathLst>
                  <a:path w="396" h="4797" extrusionOk="0">
                    <a:moveTo>
                      <a:pt x="38" y="1"/>
                    </a:moveTo>
                    <a:lnTo>
                      <a:pt x="0" y="358"/>
                    </a:lnTo>
                    <a:lnTo>
                      <a:pt x="0" y="715"/>
                    </a:lnTo>
                    <a:lnTo>
                      <a:pt x="19" y="1487"/>
                    </a:lnTo>
                    <a:lnTo>
                      <a:pt x="76" y="2408"/>
                    </a:lnTo>
                    <a:lnTo>
                      <a:pt x="151" y="3349"/>
                    </a:lnTo>
                    <a:lnTo>
                      <a:pt x="245" y="4101"/>
                    </a:lnTo>
                    <a:lnTo>
                      <a:pt x="264" y="4289"/>
                    </a:lnTo>
                    <a:lnTo>
                      <a:pt x="301" y="4458"/>
                    </a:lnTo>
                    <a:lnTo>
                      <a:pt x="339" y="4628"/>
                    </a:lnTo>
                    <a:lnTo>
                      <a:pt x="395" y="4797"/>
                    </a:lnTo>
                    <a:lnTo>
                      <a:pt x="395" y="4440"/>
                    </a:lnTo>
                    <a:lnTo>
                      <a:pt x="358" y="4101"/>
                    </a:lnTo>
                    <a:lnTo>
                      <a:pt x="226" y="2408"/>
                    </a:lnTo>
                    <a:lnTo>
                      <a:pt x="113" y="715"/>
                    </a:lnTo>
                    <a:lnTo>
                      <a:pt x="94" y="358"/>
                    </a:lnTo>
                    <a:lnTo>
                      <a:pt x="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1992590" y="938680"/>
                <a:ext cx="122510" cy="31806"/>
              </a:xfrm>
              <a:custGeom>
                <a:avLst/>
                <a:gdLst/>
                <a:ahLst/>
                <a:cxnLst/>
                <a:rect l="l" t="t" r="r" b="b"/>
                <a:pathLst>
                  <a:path w="2465" h="640" extrusionOk="0">
                    <a:moveTo>
                      <a:pt x="0" y="0"/>
                    </a:moveTo>
                    <a:lnTo>
                      <a:pt x="0" y="640"/>
                    </a:lnTo>
                    <a:lnTo>
                      <a:pt x="2464" y="640"/>
                    </a:lnTo>
                    <a:lnTo>
                      <a:pt x="2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2444104" y="704053"/>
                <a:ext cx="688991" cy="146806"/>
              </a:xfrm>
              <a:custGeom>
                <a:avLst/>
                <a:gdLst/>
                <a:ahLst/>
                <a:cxnLst/>
                <a:rect l="l" t="t" r="r" b="b"/>
                <a:pathLst>
                  <a:path w="13863" h="2954" extrusionOk="0">
                    <a:moveTo>
                      <a:pt x="565" y="0"/>
                    </a:moveTo>
                    <a:lnTo>
                      <a:pt x="339" y="38"/>
                    </a:lnTo>
                    <a:lnTo>
                      <a:pt x="132" y="132"/>
                    </a:lnTo>
                    <a:lnTo>
                      <a:pt x="38" y="188"/>
                    </a:lnTo>
                    <a:lnTo>
                      <a:pt x="1" y="207"/>
                    </a:lnTo>
                    <a:lnTo>
                      <a:pt x="1" y="207"/>
                    </a:lnTo>
                    <a:lnTo>
                      <a:pt x="132" y="151"/>
                    </a:lnTo>
                    <a:lnTo>
                      <a:pt x="283" y="94"/>
                    </a:lnTo>
                    <a:lnTo>
                      <a:pt x="433" y="75"/>
                    </a:lnTo>
                    <a:lnTo>
                      <a:pt x="565" y="38"/>
                    </a:lnTo>
                    <a:lnTo>
                      <a:pt x="772" y="38"/>
                    </a:lnTo>
                    <a:lnTo>
                      <a:pt x="979" y="75"/>
                    </a:lnTo>
                    <a:lnTo>
                      <a:pt x="1167" y="94"/>
                    </a:lnTo>
                    <a:lnTo>
                      <a:pt x="1374" y="151"/>
                    </a:lnTo>
                    <a:lnTo>
                      <a:pt x="1562" y="226"/>
                    </a:lnTo>
                    <a:lnTo>
                      <a:pt x="1731" y="320"/>
                    </a:lnTo>
                    <a:lnTo>
                      <a:pt x="1900" y="414"/>
                    </a:lnTo>
                    <a:lnTo>
                      <a:pt x="2070" y="546"/>
                    </a:lnTo>
                    <a:lnTo>
                      <a:pt x="2277" y="696"/>
                    </a:lnTo>
                    <a:lnTo>
                      <a:pt x="2502" y="865"/>
                    </a:lnTo>
                    <a:lnTo>
                      <a:pt x="2935" y="1260"/>
                    </a:lnTo>
                    <a:lnTo>
                      <a:pt x="3161" y="1467"/>
                    </a:lnTo>
                    <a:lnTo>
                      <a:pt x="3424" y="1674"/>
                    </a:lnTo>
                    <a:lnTo>
                      <a:pt x="3687" y="1862"/>
                    </a:lnTo>
                    <a:lnTo>
                      <a:pt x="3969" y="2050"/>
                    </a:lnTo>
                    <a:lnTo>
                      <a:pt x="4270" y="2238"/>
                    </a:lnTo>
                    <a:lnTo>
                      <a:pt x="4590" y="2389"/>
                    </a:lnTo>
                    <a:lnTo>
                      <a:pt x="4929" y="2521"/>
                    </a:lnTo>
                    <a:lnTo>
                      <a:pt x="5286" y="2652"/>
                    </a:lnTo>
                    <a:lnTo>
                      <a:pt x="5662" y="2765"/>
                    </a:lnTo>
                    <a:lnTo>
                      <a:pt x="6038" y="2840"/>
                    </a:lnTo>
                    <a:lnTo>
                      <a:pt x="6415" y="2897"/>
                    </a:lnTo>
                    <a:lnTo>
                      <a:pt x="6810" y="2934"/>
                    </a:lnTo>
                    <a:lnTo>
                      <a:pt x="7186" y="2953"/>
                    </a:lnTo>
                    <a:lnTo>
                      <a:pt x="7581" y="2934"/>
                    </a:lnTo>
                    <a:lnTo>
                      <a:pt x="7976" y="2916"/>
                    </a:lnTo>
                    <a:lnTo>
                      <a:pt x="8352" y="2859"/>
                    </a:lnTo>
                    <a:lnTo>
                      <a:pt x="8709" y="2784"/>
                    </a:lnTo>
                    <a:lnTo>
                      <a:pt x="9067" y="2690"/>
                    </a:lnTo>
                    <a:lnTo>
                      <a:pt x="9405" y="2577"/>
                    </a:lnTo>
                    <a:lnTo>
                      <a:pt x="9744" y="2445"/>
                    </a:lnTo>
                    <a:lnTo>
                      <a:pt x="10026" y="2295"/>
                    </a:lnTo>
                    <a:lnTo>
                      <a:pt x="10327" y="2144"/>
                    </a:lnTo>
                    <a:lnTo>
                      <a:pt x="10590" y="1975"/>
                    </a:lnTo>
                    <a:lnTo>
                      <a:pt x="10872" y="1787"/>
                    </a:lnTo>
                    <a:lnTo>
                      <a:pt x="11324" y="1430"/>
                    </a:lnTo>
                    <a:lnTo>
                      <a:pt x="11775" y="1129"/>
                    </a:lnTo>
                    <a:lnTo>
                      <a:pt x="11944" y="997"/>
                    </a:lnTo>
                    <a:lnTo>
                      <a:pt x="12114" y="903"/>
                    </a:lnTo>
                    <a:lnTo>
                      <a:pt x="12302" y="809"/>
                    </a:lnTo>
                    <a:lnTo>
                      <a:pt x="12471" y="734"/>
                    </a:lnTo>
                    <a:lnTo>
                      <a:pt x="12678" y="677"/>
                    </a:lnTo>
                    <a:lnTo>
                      <a:pt x="12866" y="621"/>
                    </a:lnTo>
                    <a:lnTo>
                      <a:pt x="13073" y="583"/>
                    </a:lnTo>
                    <a:lnTo>
                      <a:pt x="13261" y="564"/>
                    </a:lnTo>
                    <a:lnTo>
                      <a:pt x="13562" y="583"/>
                    </a:lnTo>
                    <a:lnTo>
                      <a:pt x="13863" y="658"/>
                    </a:lnTo>
                    <a:lnTo>
                      <a:pt x="13863" y="658"/>
                    </a:lnTo>
                    <a:lnTo>
                      <a:pt x="13825" y="640"/>
                    </a:lnTo>
                    <a:lnTo>
                      <a:pt x="13712" y="602"/>
                    </a:lnTo>
                    <a:lnTo>
                      <a:pt x="13506" y="546"/>
                    </a:lnTo>
                    <a:lnTo>
                      <a:pt x="13261" y="527"/>
                    </a:lnTo>
                    <a:lnTo>
                      <a:pt x="13054" y="546"/>
                    </a:lnTo>
                    <a:lnTo>
                      <a:pt x="12866" y="564"/>
                    </a:lnTo>
                    <a:lnTo>
                      <a:pt x="12659" y="621"/>
                    </a:lnTo>
                    <a:lnTo>
                      <a:pt x="12452" y="677"/>
                    </a:lnTo>
                    <a:lnTo>
                      <a:pt x="12264" y="753"/>
                    </a:lnTo>
                    <a:lnTo>
                      <a:pt x="12076" y="828"/>
                    </a:lnTo>
                    <a:lnTo>
                      <a:pt x="11907" y="941"/>
                    </a:lnTo>
                    <a:lnTo>
                      <a:pt x="11719" y="1053"/>
                    </a:lnTo>
                    <a:lnTo>
                      <a:pt x="11512" y="1204"/>
                    </a:lnTo>
                    <a:lnTo>
                      <a:pt x="11286" y="1354"/>
                    </a:lnTo>
                    <a:lnTo>
                      <a:pt x="10797" y="1712"/>
                    </a:lnTo>
                    <a:lnTo>
                      <a:pt x="10534" y="1881"/>
                    </a:lnTo>
                    <a:lnTo>
                      <a:pt x="10270" y="2050"/>
                    </a:lnTo>
                    <a:lnTo>
                      <a:pt x="9969" y="2201"/>
                    </a:lnTo>
                    <a:lnTo>
                      <a:pt x="9687" y="2332"/>
                    </a:lnTo>
                    <a:lnTo>
                      <a:pt x="9349" y="2464"/>
                    </a:lnTo>
                    <a:lnTo>
                      <a:pt x="9029" y="2577"/>
                    </a:lnTo>
                    <a:lnTo>
                      <a:pt x="8672" y="2671"/>
                    </a:lnTo>
                    <a:lnTo>
                      <a:pt x="8333" y="2746"/>
                    </a:lnTo>
                    <a:lnTo>
                      <a:pt x="7957" y="2784"/>
                    </a:lnTo>
                    <a:lnTo>
                      <a:pt x="7581" y="2822"/>
                    </a:lnTo>
                    <a:lnTo>
                      <a:pt x="6810" y="2822"/>
                    </a:lnTo>
                    <a:lnTo>
                      <a:pt x="6433" y="2784"/>
                    </a:lnTo>
                    <a:lnTo>
                      <a:pt x="6057" y="2727"/>
                    </a:lnTo>
                    <a:lnTo>
                      <a:pt x="5681" y="2652"/>
                    </a:lnTo>
                    <a:lnTo>
                      <a:pt x="5324" y="2539"/>
                    </a:lnTo>
                    <a:lnTo>
                      <a:pt x="4966" y="2427"/>
                    </a:lnTo>
                    <a:lnTo>
                      <a:pt x="4647" y="2295"/>
                    </a:lnTo>
                    <a:lnTo>
                      <a:pt x="4327" y="2126"/>
                    </a:lnTo>
                    <a:lnTo>
                      <a:pt x="4026" y="1956"/>
                    </a:lnTo>
                    <a:lnTo>
                      <a:pt x="3744" y="1787"/>
                    </a:lnTo>
                    <a:lnTo>
                      <a:pt x="3480" y="1599"/>
                    </a:lnTo>
                    <a:lnTo>
                      <a:pt x="3236" y="1392"/>
                    </a:lnTo>
                    <a:lnTo>
                      <a:pt x="2991" y="1185"/>
                    </a:lnTo>
                    <a:lnTo>
                      <a:pt x="2559" y="809"/>
                    </a:lnTo>
                    <a:lnTo>
                      <a:pt x="2333" y="621"/>
                    </a:lnTo>
                    <a:lnTo>
                      <a:pt x="2126" y="470"/>
                    </a:lnTo>
                    <a:lnTo>
                      <a:pt x="1957" y="358"/>
                    </a:lnTo>
                    <a:lnTo>
                      <a:pt x="1769" y="245"/>
                    </a:lnTo>
                    <a:lnTo>
                      <a:pt x="1581" y="169"/>
                    </a:lnTo>
                    <a:lnTo>
                      <a:pt x="1393" y="94"/>
                    </a:lnTo>
                    <a:lnTo>
                      <a:pt x="1186" y="38"/>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2628238" y="898474"/>
                <a:ext cx="197309" cy="73900"/>
              </a:xfrm>
              <a:custGeom>
                <a:avLst/>
                <a:gdLst/>
                <a:ahLst/>
                <a:cxnLst/>
                <a:rect l="l" t="t" r="r" b="b"/>
                <a:pathLst>
                  <a:path w="3970" h="1487" extrusionOk="0">
                    <a:moveTo>
                      <a:pt x="978" y="0"/>
                    </a:moveTo>
                    <a:lnTo>
                      <a:pt x="621" y="38"/>
                    </a:lnTo>
                    <a:lnTo>
                      <a:pt x="377" y="94"/>
                    </a:lnTo>
                    <a:lnTo>
                      <a:pt x="151" y="170"/>
                    </a:lnTo>
                    <a:lnTo>
                      <a:pt x="38" y="207"/>
                    </a:lnTo>
                    <a:lnTo>
                      <a:pt x="0" y="226"/>
                    </a:lnTo>
                    <a:lnTo>
                      <a:pt x="38" y="226"/>
                    </a:lnTo>
                    <a:lnTo>
                      <a:pt x="170" y="207"/>
                    </a:lnTo>
                    <a:lnTo>
                      <a:pt x="358" y="170"/>
                    </a:lnTo>
                    <a:lnTo>
                      <a:pt x="640" y="132"/>
                    </a:lnTo>
                    <a:lnTo>
                      <a:pt x="978" y="94"/>
                    </a:lnTo>
                    <a:lnTo>
                      <a:pt x="1336" y="113"/>
                    </a:lnTo>
                    <a:lnTo>
                      <a:pt x="1750" y="170"/>
                    </a:lnTo>
                    <a:lnTo>
                      <a:pt x="2163" y="283"/>
                    </a:lnTo>
                    <a:lnTo>
                      <a:pt x="2577" y="433"/>
                    </a:lnTo>
                    <a:lnTo>
                      <a:pt x="2953" y="621"/>
                    </a:lnTo>
                    <a:lnTo>
                      <a:pt x="3236" y="809"/>
                    </a:lnTo>
                    <a:lnTo>
                      <a:pt x="3518" y="1035"/>
                    </a:lnTo>
                    <a:lnTo>
                      <a:pt x="3706" y="1223"/>
                    </a:lnTo>
                    <a:lnTo>
                      <a:pt x="3837" y="1355"/>
                    </a:lnTo>
                    <a:lnTo>
                      <a:pt x="3969" y="1486"/>
                    </a:lnTo>
                    <a:lnTo>
                      <a:pt x="3950" y="1449"/>
                    </a:lnTo>
                    <a:lnTo>
                      <a:pt x="3875" y="1355"/>
                    </a:lnTo>
                    <a:lnTo>
                      <a:pt x="3762" y="1185"/>
                    </a:lnTo>
                    <a:lnTo>
                      <a:pt x="3574" y="978"/>
                    </a:lnTo>
                    <a:lnTo>
                      <a:pt x="3292" y="734"/>
                    </a:lnTo>
                    <a:lnTo>
                      <a:pt x="3010" y="527"/>
                    </a:lnTo>
                    <a:lnTo>
                      <a:pt x="2803" y="414"/>
                    </a:lnTo>
                    <a:lnTo>
                      <a:pt x="2615" y="320"/>
                    </a:lnTo>
                    <a:lnTo>
                      <a:pt x="2408" y="245"/>
                    </a:lnTo>
                    <a:lnTo>
                      <a:pt x="2201" y="170"/>
                    </a:lnTo>
                    <a:lnTo>
                      <a:pt x="1994" y="113"/>
                    </a:lnTo>
                    <a:lnTo>
                      <a:pt x="1768" y="57"/>
                    </a:lnTo>
                    <a:lnTo>
                      <a:pt x="1562" y="19"/>
                    </a:lnTo>
                    <a:lnTo>
                      <a:pt x="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430983" y="1055522"/>
                <a:ext cx="618864" cy="97258"/>
              </a:xfrm>
              <a:custGeom>
                <a:avLst/>
                <a:gdLst/>
                <a:ahLst/>
                <a:cxnLst/>
                <a:rect l="l" t="t" r="r" b="b"/>
                <a:pathLst>
                  <a:path w="12452" h="1957" extrusionOk="0">
                    <a:moveTo>
                      <a:pt x="0" y="0"/>
                    </a:moveTo>
                    <a:lnTo>
                      <a:pt x="113" y="76"/>
                    </a:lnTo>
                    <a:lnTo>
                      <a:pt x="433" y="282"/>
                    </a:lnTo>
                    <a:lnTo>
                      <a:pt x="658" y="433"/>
                    </a:lnTo>
                    <a:lnTo>
                      <a:pt x="941" y="583"/>
                    </a:lnTo>
                    <a:lnTo>
                      <a:pt x="1279" y="753"/>
                    </a:lnTo>
                    <a:lnTo>
                      <a:pt x="1467" y="847"/>
                    </a:lnTo>
                    <a:lnTo>
                      <a:pt x="1655" y="922"/>
                    </a:lnTo>
                    <a:lnTo>
                      <a:pt x="2088" y="1110"/>
                    </a:lnTo>
                    <a:lnTo>
                      <a:pt x="2314" y="1204"/>
                    </a:lnTo>
                    <a:lnTo>
                      <a:pt x="2558" y="1279"/>
                    </a:lnTo>
                    <a:lnTo>
                      <a:pt x="2803" y="1373"/>
                    </a:lnTo>
                    <a:lnTo>
                      <a:pt x="3066" y="1449"/>
                    </a:lnTo>
                    <a:lnTo>
                      <a:pt x="3630" y="1599"/>
                    </a:lnTo>
                    <a:lnTo>
                      <a:pt x="4251" y="1731"/>
                    </a:lnTo>
                    <a:lnTo>
                      <a:pt x="4872" y="1825"/>
                    </a:lnTo>
                    <a:lnTo>
                      <a:pt x="5511" y="1900"/>
                    </a:lnTo>
                    <a:lnTo>
                      <a:pt x="6151" y="1956"/>
                    </a:lnTo>
                    <a:lnTo>
                      <a:pt x="6790" y="1956"/>
                    </a:lnTo>
                    <a:lnTo>
                      <a:pt x="7430" y="1938"/>
                    </a:lnTo>
                    <a:lnTo>
                      <a:pt x="8050" y="1881"/>
                    </a:lnTo>
                    <a:lnTo>
                      <a:pt x="8690" y="1787"/>
                    </a:lnTo>
                    <a:lnTo>
                      <a:pt x="9254" y="1693"/>
                    </a:lnTo>
                    <a:lnTo>
                      <a:pt x="9517" y="1637"/>
                    </a:lnTo>
                    <a:lnTo>
                      <a:pt x="9781" y="1561"/>
                    </a:lnTo>
                    <a:lnTo>
                      <a:pt x="10251" y="1430"/>
                    </a:lnTo>
                    <a:lnTo>
                      <a:pt x="10702" y="1298"/>
                    </a:lnTo>
                    <a:lnTo>
                      <a:pt x="10909" y="1223"/>
                    </a:lnTo>
                    <a:lnTo>
                      <a:pt x="11116" y="1148"/>
                    </a:lnTo>
                    <a:lnTo>
                      <a:pt x="11455" y="997"/>
                    </a:lnTo>
                    <a:lnTo>
                      <a:pt x="11756" y="866"/>
                    </a:lnTo>
                    <a:lnTo>
                      <a:pt x="12000" y="753"/>
                    </a:lnTo>
                    <a:lnTo>
                      <a:pt x="12339" y="565"/>
                    </a:lnTo>
                    <a:lnTo>
                      <a:pt x="12452" y="508"/>
                    </a:lnTo>
                    <a:lnTo>
                      <a:pt x="12320" y="546"/>
                    </a:lnTo>
                    <a:lnTo>
                      <a:pt x="11981" y="696"/>
                    </a:lnTo>
                    <a:lnTo>
                      <a:pt x="11737" y="809"/>
                    </a:lnTo>
                    <a:lnTo>
                      <a:pt x="11436" y="941"/>
                    </a:lnTo>
                    <a:lnTo>
                      <a:pt x="11078" y="1072"/>
                    </a:lnTo>
                    <a:lnTo>
                      <a:pt x="10683" y="1204"/>
                    </a:lnTo>
                    <a:lnTo>
                      <a:pt x="10251" y="1336"/>
                    </a:lnTo>
                    <a:lnTo>
                      <a:pt x="10006" y="1411"/>
                    </a:lnTo>
                    <a:lnTo>
                      <a:pt x="9762" y="1467"/>
                    </a:lnTo>
                    <a:lnTo>
                      <a:pt x="9499" y="1543"/>
                    </a:lnTo>
                    <a:lnTo>
                      <a:pt x="9235" y="1599"/>
                    </a:lnTo>
                    <a:lnTo>
                      <a:pt x="8671" y="1693"/>
                    </a:lnTo>
                    <a:lnTo>
                      <a:pt x="8050" y="1768"/>
                    </a:lnTo>
                    <a:lnTo>
                      <a:pt x="7430" y="1825"/>
                    </a:lnTo>
                    <a:lnTo>
                      <a:pt x="6790" y="1844"/>
                    </a:lnTo>
                    <a:lnTo>
                      <a:pt x="6169" y="1844"/>
                    </a:lnTo>
                    <a:lnTo>
                      <a:pt x="5530" y="1806"/>
                    </a:lnTo>
                    <a:lnTo>
                      <a:pt x="4909" y="1731"/>
                    </a:lnTo>
                    <a:lnTo>
                      <a:pt x="4288" y="1618"/>
                    </a:lnTo>
                    <a:lnTo>
                      <a:pt x="3668" y="1486"/>
                    </a:lnTo>
                    <a:lnTo>
                      <a:pt x="3104" y="1355"/>
                    </a:lnTo>
                    <a:lnTo>
                      <a:pt x="2596" y="1185"/>
                    </a:lnTo>
                    <a:lnTo>
                      <a:pt x="2125" y="1035"/>
                    </a:lnTo>
                    <a:lnTo>
                      <a:pt x="1693" y="847"/>
                    </a:lnTo>
                    <a:lnTo>
                      <a:pt x="1317" y="677"/>
                    </a:lnTo>
                    <a:lnTo>
                      <a:pt x="978" y="527"/>
                    </a:lnTo>
                    <a:lnTo>
                      <a:pt x="696" y="376"/>
                    </a:lnTo>
                    <a:lnTo>
                      <a:pt x="451" y="245"/>
                    </a:lnTo>
                    <a:lnTo>
                      <a:pt x="113" y="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1814966" y="884459"/>
                <a:ext cx="203820" cy="101930"/>
              </a:xfrm>
              <a:custGeom>
                <a:avLst/>
                <a:gdLst/>
                <a:ahLst/>
                <a:cxnLst/>
                <a:rect l="l" t="t" r="r" b="b"/>
                <a:pathLst>
                  <a:path w="4101" h="2051" extrusionOk="0">
                    <a:moveTo>
                      <a:pt x="3405" y="0"/>
                    </a:moveTo>
                    <a:lnTo>
                      <a:pt x="3198" y="19"/>
                    </a:lnTo>
                    <a:lnTo>
                      <a:pt x="2972" y="38"/>
                    </a:lnTo>
                    <a:lnTo>
                      <a:pt x="2765" y="76"/>
                    </a:lnTo>
                    <a:lnTo>
                      <a:pt x="2558" y="132"/>
                    </a:lnTo>
                    <a:lnTo>
                      <a:pt x="2351" y="188"/>
                    </a:lnTo>
                    <a:lnTo>
                      <a:pt x="2163" y="264"/>
                    </a:lnTo>
                    <a:lnTo>
                      <a:pt x="1975" y="358"/>
                    </a:lnTo>
                    <a:lnTo>
                      <a:pt x="1787" y="452"/>
                    </a:lnTo>
                    <a:lnTo>
                      <a:pt x="1430" y="696"/>
                    </a:lnTo>
                    <a:lnTo>
                      <a:pt x="1091" y="941"/>
                    </a:lnTo>
                    <a:lnTo>
                      <a:pt x="771" y="1223"/>
                    </a:lnTo>
                    <a:lnTo>
                      <a:pt x="470" y="1524"/>
                    </a:lnTo>
                    <a:lnTo>
                      <a:pt x="226" y="1768"/>
                    </a:lnTo>
                    <a:lnTo>
                      <a:pt x="0" y="2050"/>
                    </a:lnTo>
                    <a:lnTo>
                      <a:pt x="0" y="2050"/>
                    </a:lnTo>
                    <a:lnTo>
                      <a:pt x="263" y="1825"/>
                    </a:lnTo>
                    <a:lnTo>
                      <a:pt x="527" y="1580"/>
                    </a:lnTo>
                    <a:lnTo>
                      <a:pt x="828" y="1298"/>
                    </a:lnTo>
                    <a:lnTo>
                      <a:pt x="1147" y="1035"/>
                    </a:lnTo>
                    <a:lnTo>
                      <a:pt x="1486" y="790"/>
                    </a:lnTo>
                    <a:lnTo>
                      <a:pt x="1843" y="565"/>
                    </a:lnTo>
                    <a:lnTo>
                      <a:pt x="2013" y="452"/>
                    </a:lnTo>
                    <a:lnTo>
                      <a:pt x="2201" y="376"/>
                    </a:lnTo>
                    <a:lnTo>
                      <a:pt x="2408" y="301"/>
                    </a:lnTo>
                    <a:lnTo>
                      <a:pt x="2596" y="226"/>
                    </a:lnTo>
                    <a:lnTo>
                      <a:pt x="2803" y="170"/>
                    </a:lnTo>
                    <a:lnTo>
                      <a:pt x="2991" y="132"/>
                    </a:lnTo>
                    <a:lnTo>
                      <a:pt x="3198" y="113"/>
                    </a:lnTo>
                    <a:lnTo>
                      <a:pt x="3405" y="94"/>
                    </a:lnTo>
                    <a:lnTo>
                      <a:pt x="3762" y="113"/>
                    </a:lnTo>
                    <a:lnTo>
                      <a:pt x="4100" y="151"/>
                    </a:lnTo>
                    <a:lnTo>
                      <a:pt x="4100" y="151"/>
                    </a:lnTo>
                    <a:lnTo>
                      <a:pt x="4006" y="94"/>
                    </a:lnTo>
                    <a:lnTo>
                      <a:pt x="3912" y="76"/>
                    </a:lnTo>
                    <a:lnTo>
                      <a:pt x="3668" y="19"/>
                    </a:lnTo>
                    <a:lnTo>
                      <a:pt x="3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443160" y="1316341"/>
                <a:ext cx="646001" cy="72012"/>
              </a:xfrm>
              <a:custGeom>
                <a:avLst/>
                <a:gdLst/>
                <a:ahLst/>
                <a:cxnLst/>
                <a:rect l="l" t="t" r="r" b="b"/>
                <a:pathLst>
                  <a:path w="12998" h="1449" extrusionOk="0">
                    <a:moveTo>
                      <a:pt x="12866" y="0"/>
                    </a:moveTo>
                    <a:lnTo>
                      <a:pt x="12508" y="150"/>
                    </a:lnTo>
                    <a:lnTo>
                      <a:pt x="12245" y="245"/>
                    </a:lnTo>
                    <a:lnTo>
                      <a:pt x="11925" y="357"/>
                    </a:lnTo>
                    <a:lnTo>
                      <a:pt x="11568" y="489"/>
                    </a:lnTo>
                    <a:lnTo>
                      <a:pt x="11154" y="602"/>
                    </a:lnTo>
                    <a:lnTo>
                      <a:pt x="10703" y="734"/>
                    </a:lnTo>
                    <a:lnTo>
                      <a:pt x="10195" y="846"/>
                    </a:lnTo>
                    <a:lnTo>
                      <a:pt x="9932" y="922"/>
                    </a:lnTo>
                    <a:lnTo>
                      <a:pt x="9668" y="978"/>
                    </a:lnTo>
                    <a:lnTo>
                      <a:pt x="9085" y="1072"/>
                    </a:lnTo>
                    <a:lnTo>
                      <a:pt x="8446" y="1166"/>
                    </a:lnTo>
                    <a:lnTo>
                      <a:pt x="7806" y="1241"/>
                    </a:lnTo>
                    <a:lnTo>
                      <a:pt x="7148" y="1279"/>
                    </a:lnTo>
                    <a:lnTo>
                      <a:pt x="6508" y="1298"/>
                    </a:lnTo>
                    <a:lnTo>
                      <a:pt x="5850" y="1298"/>
                    </a:lnTo>
                    <a:lnTo>
                      <a:pt x="5211" y="1260"/>
                    </a:lnTo>
                    <a:lnTo>
                      <a:pt x="4571" y="1204"/>
                    </a:lnTo>
                    <a:lnTo>
                      <a:pt x="3913" y="1129"/>
                    </a:lnTo>
                    <a:lnTo>
                      <a:pt x="3349" y="1034"/>
                    </a:lnTo>
                    <a:lnTo>
                      <a:pt x="2803" y="922"/>
                    </a:lnTo>
                    <a:lnTo>
                      <a:pt x="2314" y="809"/>
                    </a:lnTo>
                    <a:lnTo>
                      <a:pt x="1863" y="696"/>
                    </a:lnTo>
                    <a:lnTo>
                      <a:pt x="1449" y="583"/>
                    </a:lnTo>
                    <a:lnTo>
                      <a:pt x="1073" y="470"/>
                    </a:lnTo>
                    <a:lnTo>
                      <a:pt x="753" y="357"/>
                    </a:lnTo>
                    <a:lnTo>
                      <a:pt x="490" y="263"/>
                    </a:lnTo>
                    <a:lnTo>
                      <a:pt x="132" y="132"/>
                    </a:lnTo>
                    <a:lnTo>
                      <a:pt x="1" y="94"/>
                    </a:lnTo>
                    <a:lnTo>
                      <a:pt x="113" y="150"/>
                    </a:lnTo>
                    <a:lnTo>
                      <a:pt x="471" y="301"/>
                    </a:lnTo>
                    <a:lnTo>
                      <a:pt x="734" y="414"/>
                    </a:lnTo>
                    <a:lnTo>
                      <a:pt x="1054" y="527"/>
                    </a:lnTo>
                    <a:lnTo>
                      <a:pt x="1411" y="658"/>
                    </a:lnTo>
                    <a:lnTo>
                      <a:pt x="1825" y="790"/>
                    </a:lnTo>
                    <a:lnTo>
                      <a:pt x="2276" y="903"/>
                    </a:lnTo>
                    <a:lnTo>
                      <a:pt x="2784" y="1034"/>
                    </a:lnTo>
                    <a:lnTo>
                      <a:pt x="3048" y="1091"/>
                    </a:lnTo>
                    <a:lnTo>
                      <a:pt x="3330" y="1147"/>
                    </a:lnTo>
                    <a:lnTo>
                      <a:pt x="3913" y="1260"/>
                    </a:lnTo>
                    <a:lnTo>
                      <a:pt x="4552" y="1335"/>
                    </a:lnTo>
                    <a:lnTo>
                      <a:pt x="5211" y="1411"/>
                    </a:lnTo>
                    <a:lnTo>
                      <a:pt x="5850" y="1429"/>
                    </a:lnTo>
                    <a:lnTo>
                      <a:pt x="6508" y="1448"/>
                    </a:lnTo>
                    <a:lnTo>
                      <a:pt x="7167" y="1429"/>
                    </a:lnTo>
                    <a:lnTo>
                      <a:pt x="7806" y="1373"/>
                    </a:lnTo>
                    <a:lnTo>
                      <a:pt x="8465" y="1317"/>
                    </a:lnTo>
                    <a:lnTo>
                      <a:pt x="9104" y="1204"/>
                    </a:lnTo>
                    <a:lnTo>
                      <a:pt x="9687" y="1110"/>
                    </a:lnTo>
                    <a:lnTo>
                      <a:pt x="10214" y="978"/>
                    </a:lnTo>
                    <a:lnTo>
                      <a:pt x="10722" y="865"/>
                    </a:lnTo>
                    <a:lnTo>
                      <a:pt x="11173" y="715"/>
                    </a:lnTo>
                    <a:lnTo>
                      <a:pt x="11587" y="583"/>
                    </a:lnTo>
                    <a:lnTo>
                      <a:pt x="11944" y="451"/>
                    </a:lnTo>
                    <a:lnTo>
                      <a:pt x="12264" y="339"/>
                    </a:lnTo>
                    <a:lnTo>
                      <a:pt x="12508" y="226"/>
                    </a:lnTo>
                    <a:lnTo>
                      <a:pt x="12866" y="75"/>
                    </a:lnTo>
                    <a:lnTo>
                      <a:pt x="12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451559" y="1583671"/>
                <a:ext cx="696446" cy="43038"/>
              </a:xfrm>
              <a:custGeom>
                <a:avLst/>
                <a:gdLst/>
                <a:ahLst/>
                <a:cxnLst/>
                <a:rect l="l" t="t" r="r" b="b"/>
                <a:pathLst>
                  <a:path w="14013" h="866" extrusionOk="0">
                    <a:moveTo>
                      <a:pt x="6997" y="0"/>
                    </a:moveTo>
                    <a:lnTo>
                      <a:pt x="6264" y="38"/>
                    </a:lnTo>
                    <a:lnTo>
                      <a:pt x="5568" y="57"/>
                    </a:lnTo>
                    <a:lnTo>
                      <a:pt x="4891" y="113"/>
                    </a:lnTo>
                    <a:lnTo>
                      <a:pt x="4251" y="170"/>
                    </a:lnTo>
                    <a:lnTo>
                      <a:pt x="3066" y="301"/>
                    </a:lnTo>
                    <a:lnTo>
                      <a:pt x="2032" y="471"/>
                    </a:lnTo>
                    <a:lnTo>
                      <a:pt x="1185" y="602"/>
                    </a:lnTo>
                    <a:lnTo>
                      <a:pt x="546" y="734"/>
                    </a:lnTo>
                    <a:lnTo>
                      <a:pt x="151" y="828"/>
                    </a:lnTo>
                    <a:lnTo>
                      <a:pt x="0" y="866"/>
                    </a:lnTo>
                    <a:lnTo>
                      <a:pt x="151" y="847"/>
                    </a:lnTo>
                    <a:lnTo>
                      <a:pt x="546" y="790"/>
                    </a:lnTo>
                    <a:lnTo>
                      <a:pt x="1185" y="677"/>
                    </a:lnTo>
                    <a:lnTo>
                      <a:pt x="2050" y="546"/>
                    </a:lnTo>
                    <a:lnTo>
                      <a:pt x="3066" y="395"/>
                    </a:lnTo>
                    <a:lnTo>
                      <a:pt x="4270" y="282"/>
                    </a:lnTo>
                    <a:lnTo>
                      <a:pt x="5587" y="188"/>
                    </a:lnTo>
                    <a:lnTo>
                      <a:pt x="6282" y="151"/>
                    </a:lnTo>
                    <a:lnTo>
                      <a:pt x="6997" y="132"/>
                    </a:lnTo>
                    <a:lnTo>
                      <a:pt x="7712" y="113"/>
                    </a:lnTo>
                    <a:lnTo>
                      <a:pt x="8408" y="113"/>
                    </a:lnTo>
                    <a:lnTo>
                      <a:pt x="9085" y="132"/>
                    </a:lnTo>
                    <a:lnTo>
                      <a:pt x="9724" y="151"/>
                    </a:lnTo>
                    <a:lnTo>
                      <a:pt x="10928" y="226"/>
                    </a:lnTo>
                    <a:lnTo>
                      <a:pt x="11963" y="320"/>
                    </a:lnTo>
                    <a:lnTo>
                      <a:pt x="12809" y="414"/>
                    </a:lnTo>
                    <a:lnTo>
                      <a:pt x="13467" y="508"/>
                    </a:lnTo>
                    <a:lnTo>
                      <a:pt x="13862" y="546"/>
                    </a:lnTo>
                    <a:lnTo>
                      <a:pt x="14013" y="546"/>
                    </a:lnTo>
                    <a:lnTo>
                      <a:pt x="13862" y="527"/>
                    </a:lnTo>
                    <a:lnTo>
                      <a:pt x="13467" y="452"/>
                    </a:lnTo>
                    <a:lnTo>
                      <a:pt x="12828" y="358"/>
                    </a:lnTo>
                    <a:lnTo>
                      <a:pt x="11963" y="245"/>
                    </a:lnTo>
                    <a:lnTo>
                      <a:pt x="10928" y="132"/>
                    </a:lnTo>
                    <a:lnTo>
                      <a:pt x="10345" y="94"/>
                    </a:lnTo>
                    <a:lnTo>
                      <a:pt x="9743" y="57"/>
                    </a:lnTo>
                    <a:lnTo>
                      <a:pt x="9085" y="19"/>
                    </a:lnTo>
                    <a:lnTo>
                      <a:pt x="8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9"/>
            <p:cNvGrpSpPr/>
            <p:nvPr/>
          </p:nvGrpSpPr>
          <p:grpSpPr>
            <a:xfrm>
              <a:off x="5349707" y="1600153"/>
              <a:ext cx="1627671" cy="3013957"/>
              <a:chOff x="6024150" y="667275"/>
              <a:chExt cx="1745679" cy="3232472"/>
            </a:xfrm>
          </p:grpSpPr>
          <p:sp>
            <p:nvSpPr>
              <p:cNvPr id="272" name="Google Shape;272;p29"/>
              <p:cNvSpPr/>
              <p:nvPr/>
            </p:nvSpPr>
            <p:spPr>
              <a:xfrm>
                <a:off x="6251877" y="745626"/>
                <a:ext cx="481583" cy="708571"/>
              </a:xfrm>
              <a:custGeom>
                <a:avLst/>
                <a:gdLst/>
                <a:ahLst/>
                <a:cxnLst/>
                <a:rect l="l" t="t" r="r" b="b"/>
                <a:pathLst>
                  <a:path w="12490" h="18377" extrusionOk="0">
                    <a:moveTo>
                      <a:pt x="10345" y="0"/>
                    </a:moveTo>
                    <a:lnTo>
                      <a:pt x="8577" y="264"/>
                    </a:lnTo>
                    <a:lnTo>
                      <a:pt x="8201" y="282"/>
                    </a:lnTo>
                    <a:lnTo>
                      <a:pt x="7825" y="339"/>
                    </a:lnTo>
                    <a:lnTo>
                      <a:pt x="7467" y="414"/>
                    </a:lnTo>
                    <a:lnTo>
                      <a:pt x="7110" y="527"/>
                    </a:lnTo>
                    <a:lnTo>
                      <a:pt x="6790" y="659"/>
                    </a:lnTo>
                    <a:lnTo>
                      <a:pt x="6470" y="828"/>
                    </a:lnTo>
                    <a:lnTo>
                      <a:pt x="6151" y="1016"/>
                    </a:lnTo>
                    <a:lnTo>
                      <a:pt x="5868" y="1242"/>
                    </a:lnTo>
                    <a:lnTo>
                      <a:pt x="5605" y="1467"/>
                    </a:lnTo>
                    <a:lnTo>
                      <a:pt x="5361" y="1731"/>
                    </a:lnTo>
                    <a:lnTo>
                      <a:pt x="5135" y="2013"/>
                    </a:lnTo>
                    <a:lnTo>
                      <a:pt x="4928" y="2314"/>
                    </a:lnTo>
                    <a:lnTo>
                      <a:pt x="4759" y="2633"/>
                    </a:lnTo>
                    <a:lnTo>
                      <a:pt x="4608" y="2972"/>
                    </a:lnTo>
                    <a:lnTo>
                      <a:pt x="4477" y="3329"/>
                    </a:lnTo>
                    <a:lnTo>
                      <a:pt x="4383" y="3687"/>
                    </a:lnTo>
                    <a:lnTo>
                      <a:pt x="4345" y="4063"/>
                    </a:lnTo>
                    <a:lnTo>
                      <a:pt x="4307" y="4458"/>
                    </a:lnTo>
                    <a:lnTo>
                      <a:pt x="4270" y="5229"/>
                    </a:lnTo>
                    <a:lnTo>
                      <a:pt x="4251" y="5605"/>
                    </a:lnTo>
                    <a:lnTo>
                      <a:pt x="4176" y="5981"/>
                    </a:lnTo>
                    <a:lnTo>
                      <a:pt x="4138" y="6170"/>
                    </a:lnTo>
                    <a:lnTo>
                      <a:pt x="4082" y="6339"/>
                    </a:lnTo>
                    <a:lnTo>
                      <a:pt x="4025" y="6508"/>
                    </a:lnTo>
                    <a:lnTo>
                      <a:pt x="3931" y="6696"/>
                    </a:lnTo>
                    <a:lnTo>
                      <a:pt x="3818" y="6903"/>
                    </a:lnTo>
                    <a:lnTo>
                      <a:pt x="3668" y="7110"/>
                    </a:lnTo>
                    <a:lnTo>
                      <a:pt x="3499" y="7298"/>
                    </a:lnTo>
                    <a:lnTo>
                      <a:pt x="3329" y="7486"/>
                    </a:lnTo>
                    <a:lnTo>
                      <a:pt x="2953" y="7844"/>
                    </a:lnTo>
                    <a:lnTo>
                      <a:pt x="2558" y="8182"/>
                    </a:lnTo>
                    <a:lnTo>
                      <a:pt x="2182" y="8521"/>
                    </a:lnTo>
                    <a:lnTo>
                      <a:pt x="1994" y="8690"/>
                    </a:lnTo>
                    <a:lnTo>
                      <a:pt x="1825" y="8878"/>
                    </a:lnTo>
                    <a:lnTo>
                      <a:pt x="1693" y="9085"/>
                    </a:lnTo>
                    <a:lnTo>
                      <a:pt x="1561" y="9292"/>
                    </a:lnTo>
                    <a:lnTo>
                      <a:pt x="1448" y="9499"/>
                    </a:lnTo>
                    <a:lnTo>
                      <a:pt x="1373" y="9743"/>
                    </a:lnTo>
                    <a:lnTo>
                      <a:pt x="1317" y="9950"/>
                    </a:lnTo>
                    <a:lnTo>
                      <a:pt x="1298" y="10157"/>
                    </a:lnTo>
                    <a:lnTo>
                      <a:pt x="1298" y="10364"/>
                    </a:lnTo>
                    <a:lnTo>
                      <a:pt x="1298" y="10571"/>
                    </a:lnTo>
                    <a:lnTo>
                      <a:pt x="1354" y="10985"/>
                    </a:lnTo>
                    <a:lnTo>
                      <a:pt x="1411" y="11417"/>
                    </a:lnTo>
                    <a:lnTo>
                      <a:pt x="1486" y="11831"/>
                    </a:lnTo>
                    <a:lnTo>
                      <a:pt x="1542" y="12264"/>
                    </a:lnTo>
                    <a:lnTo>
                      <a:pt x="1542" y="12471"/>
                    </a:lnTo>
                    <a:lnTo>
                      <a:pt x="1542" y="12677"/>
                    </a:lnTo>
                    <a:lnTo>
                      <a:pt x="1524" y="12884"/>
                    </a:lnTo>
                    <a:lnTo>
                      <a:pt x="1467" y="13091"/>
                    </a:lnTo>
                    <a:lnTo>
                      <a:pt x="1430" y="13223"/>
                    </a:lnTo>
                    <a:lnTo>
                      <a:pt x="1373" y="13373"/>
                    </a:lnTo>
                    <a:lnTo>
                      <a:pt x="1223" y="13637"/>
                    </a:lnTo>
                    <a:lnTo>
                      <a:pt x="1053" y="13900"/>
                    </a:lnTo>
                    <a:lnTo>
                      <a:pt x="884" y="14144"/>
                    </a:lnTo>
                    <a:lnTo>
                      <a:pt x="508" y="14634"/>
                    </a:lnTo>
                    <a:lnTo>
                      <a:pt x="357" y="14897"/>
                    </a:lnTo>
                    <a:lnTo>
                      <a:pt x="207" y="15160"/>
                    </a:lnTo>
                    <a:lnTo>
                      <a:pt x="94" y="15442"/>
                    </a:lnTo>
                    <a:lnTo>
                      <a:pt x="19" y="15724"/>
                    </a:lnTo>
                    <a:lnTo>
                      <a:pt x="0" y="16025"/>
                    </a:lnTo>
                    <a:lnTo>
                      <a:pt x="0" y="16308"/>
                    </a:lnTo>
                    <a:lnTo>
                      <a:pt x="38" y="16608"/>
                    </a:lnTo>
                    <a:lnTo>
                      <a:pt x="113" y="16891"/>
                    </a:lnTo>
                    <a:lnTo>
                      <a:pt x="226" y="17154"/>
                    </a:lnTo>
                    <a:lnTo>
                      <a:pt x="357" y="17417"/>
                    </a:lnTo>
                    <a:lnTo>
                      <a:pt x="546" y="17662"/>
                    </a:lnTo>
                    <a:lnTo>
                      <a:pt x="752" y="17869"/>
                    </a:lnTo>
                    <a:lnTo>
                      <a:pt x="997" y="18038"/>
                    </a:lnTo>
                    <a:lnTo>
                      <a:pt x="1241" y="18170"/>
                    </a:lnTo>
                    <a:lnTo>
                      <a:pt x="1524" y="18282"/>
                    </a:lnTo>
                    <a:lnTo>
                      <a:pt x="1806" y="18339"/>
                    </a:lnTo>
                    <a:lnTo>
                      <a:pt x="2088" y="18377"/>
                    </a:lnTo>
                    <a:lnTo>
                      <a:pt x="2389" y="18358"/>
                    </a:lnTo>
                    <a:lnTo>
                      <a:pt x="2577" y="18320"/>
                    </a:lnTo>
                    <a:lnTo>
                      <a:pt x="2746" y="18264"/>
                    </a:lnTo>
                    <a:lnTo>
                      <a:pt x="3104" y="18151"/>
                    </a:lnTo>
                    <a:lnTo>
                      <a:pt x="3461" y="18000"/>
                    </a:lnTo>
                    <a:lnTo>
                      <a:pt x="3818" y="17869"/>
                    </a:lnTo>
                    <a:lnTo>
                      <a:pt x="4194" y="17775"/>
                    </a:lnTo>
                    <a:lnTo>
                      <a:pt x="4589" y="17699"/>
                    </a:lnTo>
                    <a:lnTo>
                      <a:pt x="5003" y="17662"/>
                    </a:lnTo>
                    <a:lnTo>
                      <a:pt x="5812" y="17662"/>
                    </a:lnTo>
                    <a:lnTo>
                      <a:pt x="6207" y="17699"/>
                    </a:lnTo>
                    <a:lnTo>
                      <a:pt x="7016" y="17812"/>
                    </a:lnTo>
                    <a:lnTo>
                      <a:pt x="7825" y="17925"/>
                    </a:lnTo>
                    <a:lnTo>
                      <a:pt x="8238" y="17963"/>
                    </a:lnTo>
                    <a:lnTo>
                      <a:pt x="8633" y="18000"/>
                    </a:lnTo>
                    <a:lnTo>
                      <a:pt x="9047" y="18019"/>
                    </a:lnTo>
                    <a:lnTo>
                      <a:pt x="9442" y="18000"/>
                    </a:lnTo>
                    <a:lnTo>
                      <a:pt x="9837" y="17963"/>
                    </a:lnTo>
                    <a:lnTo>
                      <a:pt x="10232" y="17887"/>
                    </a:lnTo>
                    <a:lnTo>
                      <a:pt x="10439" y="17831"/>
                    </a:lnTo>
                    <a:lnTo>
                      <a:pt x="10627" y="17775"/>
                    </a:lnTo>
                    <a:lnTo>
                      <a:pt x="10815" y="17681"/>
                    </a:lnTo>
                    <a:lnTo>
                      <a:pt x="11003" y="17605"/>
                    </a:lnTo>
                    <a:lnTo>
                      <a:pt x="11191" y="17511"/>
                    </a:lnTo>
                    <a:lnTo>
                      <a:pt x="11361" y="17398"/>
                    </a:lnTo>
                    <a:lnTo>
                      <a:pt x="11530" y="17267"/>
                    </a:lnTo>
                    <a:lnTo>
                      <a:pt x="11680" y="17135"/>
                    </a:lnTo>
                    <a:lnTo>
                      <a:pt x="11831" y="17003"/>
                    </a:lnTo>
                    <a:lnTo>
                      <a:pt x="11963" y="16853"/>
                    </a:lnTo>
                    <a:lnTo>
                      <a:pt x="12094" y="16703"/>
                    </a:lnTo>
                    <a:lnTo>
                      <a:pt x="12188" y="16533"/>
                    </a:lnTo>
                    <a:lnTo>
                      <a:pt x="12282" y="16364"/>
                    </a:lnTo>
                    <a:lnTo>
                      <a:pt x="12357" y="16176"/>
                    </a:lnTo>
                    <a:lnTo>
                      <a:pt x="12414" y="15988"/>
                    </a:lnTo>
                    <a:lnTo>
                      <a:pt x="12452" y="15781"/>
                    </a:lnTo>
                    <a:lnTo>
                      <a:pt x="12489" y="15536"/>
                    </a:lnTo>
                    <a:lnTo>
                      <a:pt x="12470" y="15273"/>
                    </a:lnTo>
                    <a:lnTo>
                      <a:pt x="12452" y="15010"/>
                    </a:lnTo>
                    <a:lnTo>
                      <a:pt x="12395" y="14746"/>
                    </a:lnTo>
                    <a:lnTo>
                      <a:pt x="12320" y="14502"/>
                    </a:lnTo>
                    <a:lnTo>
                      <a:pt x="12245" y="14239"/>
                    </a:lnTo>
                    <a:lnTo>
                      <a:pt x="12094" y="13731"/>
                    </a:lnTo>
                    <a:lnTo>
                      <a:pt x="11963" y="13317"/>
                    </a:lnTo>
                    <a:lnTo>
                      <a:pt x="11850" y="12903"/>
                    </a:lnTo>
                    <a:lnTo>
                      <a:pt x="11643" y="12057"/>
                    </a:lnTo>
                    <a:lnTo>
                      <a:pt x="11492" y="11210"/>
                    </a:lnTo>
                    <a:lnTo>
                      <a:pt x="11361" y="10364"/>
                    </a:lnTo>
                    <a:lnTo>
                      <a:pt x="11267" y="9499"/>
                    </a:lnTo>
                    <a:lnTo>
                      <a:pt x="11173" y="8633"/>
                    </a:lnTo>
                    <a:lnTo>
                      <a:pt x="11116" y="7768"/>
                    </a:lnTo>
                    <a:lnTo>
                      <a:pt x="11060" y="6903"/>
                    </a:lnTo>
                    <a:lnTo>
                      <a:pt x="10966" y="5173"/>
                    </a:lnTo>
                    <a:lnTo>
                      <a:pt x="10909" y="4289"/>
                    </a:lnTo>
                    <a:lnTo>
                      <a:pt x="10834" y="3423"/>
                    </a:lnTo>
                    <a:lnTo>
                      <a:pt x="10740" y="2558"/>
                    </a:lnTo>
                    <a:lnTo>
                      <a:pt x="10646" y="1693"/>
                    </a:lnTo>
                    <a:lnTo>
                      <a:pt x="10495" y="847"/>
                    </a:lnTo>
                    <a:lnTo>
                      <a:pt x="103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6251877" y="745626"/>
                <a:ext cx="481583" cy="708571"/>
              </a:xfrm>
              <a:custGeom>
                <a:avLst/>
                <a:gdLst/>
                <a:ahLst/>
                <a:cxnLst/>
                <a:rect l="l" t="t" r="r" b="b"/>
                <a:pathLst>
                  <a:path w="12490" h="18377" fill="none" extrusionOk="0">
                    <a:moveTo>
                      <a:pt x="8577" y="264"/>
                    </a:moveTo>
                    <a:lnTo>
                      <a:pt x="8577" y="264"/>
                    </a:lnTo>
                    <a:lnTo>
                      <a:pt x="8201" y="282"/>
                    </a:lnTo>
                    <a:lnTo>
                      <a:pt x="7825" y="339"/>
                    </a:lnTo>
                    <a:lnTo>
                      <a:pt x="7467" y="414"/>
                    </a:lnTo>
                    <a:lnTo>
                      <a:pt x="7110" y="527"/>
                    </a:lnTo>
                    <a:lnTo>
                      <a:pt x="6790" y="659"/>
                    </a:lnTo>
                    <a:lnTo>
                      <a:pt x="6470" y="828"/>
                    </a:lnTo>
                    <a:lnTo>
                      <a:pt x="6151" y="1016"/>
                    </a:lnTo>
                    <a:lnTo>
                      <a:pt x="5868" y="1242"/>
                    </a:lnTo>
                    <a:lnTo>
                      <a:pt x="5605" y="1467"/>
                    </a:lnTo>
                    <a:lnTo>
                      <a:pt x="5361" y="1731"/>
                    </a:lnTo>
                    <a:lnTo>
                      <a:pt x="5135" y="2013"/>
                    </a:lnTo>
                    <a:lnTo>
                      <a:pt x="4928" y="2314"/>
                    </a:lnTo>
                    <a:lnTo>
                      <a:pt x="4759" y="2633"/>
                    </a:lnTo>
                    <a:lnTo>
                      <a:pt x="4608" y="2972"/>
                    </a:lnTo>
                    <a:lnTo>
                      <a:pt x="4477" y="3329"/>
                    </a:lnTo>
                    <a:lnTo>
                      <a:pt x="4383" y="3687"/>
                    </a:lnTo>
                    <a:lnTo>
                      <a:pt x="4383" y="3687"/>
                    </a:lnTo>
                    <a:lnTo>
                      <a:pt x="4345" y="4063"/>
                    </a:lnTo>
                    <a:lnTo>
                      <a:pt x="4307" y="4458"/>
                    </a:lnTo>
                    <a:lnTo>
                      <a:pt x="4270" y="5229"/>
                    </a:lnTo>
                    <a:lnTo>
                      <a:pt x="4251" y="5605"/>
                    </a:lnTo>
                    <a:lnTo>
                      <a:pt x="4176" y="5981"/>
                    </a:lnTo>
                    <a:lnTo>
                      <a:pt x="4138" y="6170"/>
                    </a:lnTo>
                    <a:lnTo>
                      <a:pt x="4082" y="6339"/>
                    </a:lnTo>
                    <a:lnTo>
                      <a:pt x="4025" y="6508"/>
                    </a:lnTo>
                    <a:lnTo>
                      <a:pt x="3931" y="6696"/>
                    </a:lnTo>
                    <a:lnTo>
                      <a:pt x="3931" y="6696"/>
                    </a:lnTo>
                    <a:lnTo>
                      <a:pt x="3818" y="6903"/>
                    </a:lnTo>
                    <a:lnTo>
                      <a:pt x="3668" y="7110"/>
                    </a:lnTo>
                    <a:lnTo>
                      <a:pt x="3499" y="7298"/>
                    </a:lnTo>
                    <a:lnTo>
                      <a:pt x="3329" y="7486"/>
                    </a:lnTo>
                    <a:lnTo>
                      <a:pt x="2953" y="7844"/>
                    </a:lnTo>
                    <a:lnTo>
                      <a:pt x="2558" y="8182"/>
                    </a:lnTo>
                    <a:lnTo>
                      <a:pt x="2182" y="8521"/>
                    </a:lnTo>
                    <a:lnTo>
                      <a:pt x="1994" y="8690"/>
                    </a:lnTo>
                    <a:lnTo>
                      <a:pt x="1825" y="8878"/>
                    </a:lnTo>
                    <a:lnTo>
                      <a:pt x="1693" y="9085"/>
                    </a:lnTo>
                    <a:lnTo>
                      <a:pt x="1561" y="9292"/>
                    </a:lnTo>
                    <a:lnTo>
                      <a:pt x="1448" y="9499"/>
                    </a:lnTo>
                    <a:lnTo>
                      <a:pt x="1373" y="9743"/>
                    </a:lnTo>
                    <a:lnTo>
                      <a:pt x="1373" y="9743"/>
                    </a:lnTo>
                    <a:lnTo>
                      <a:pt x="1317" y="9950"/>
                    </a:lnTo>
                    <a:lnTo>
                      <a:pt x="1298" y="10157"/>
                    </a:lnTo>
                    <a:lnTo>
                      <a:pt x="1298" y="10364"/>
                    </a:lnTo>
                    <a:lnTo>
                      <a:pt x="1298" y="10571"/>
                    </a:lnTo>
                    <a:lnTo>
                      <a:pt x="1354" y="10985"/>
                    </a:lnTo>
                    <a:lnTo>
                      <a:pt x="1411" y="11417"/>
                    </a:lnTo>
                    <a:lnTo>
                      <a:pt x="1486" y="11831"/>
                    </a:lnTo>
                    <a:lnTo>
                      <a:pt x="1542" y="12264"/>
                    </a:lnTo>
                    <a:lnTo>
                      <a:pt x="1542" y="12471"/>
                    </a:lnTo>
                    <a:lnTo>
                      <a:pt x="1542" y="12677"/>
                    </a:lnTo>
                    <a:lnTo>
                      <a:pt x="1524" y="12884"/>
                    </a:lnTo>
                    <a:lnTo>
                      <a:pt x="1467" y="13091"/>
                    </a:lnTo>
                    <a:lnTo>
                      <a:pt x="1467" y="13091"/>
                    </a:lnTo>
                    <a:lnTo>
                      <a:pt x="1430" y="13223"/>
                    </a:lnTo>
                    <a:lnTo>
                      <a:pt x="1373" y="13373"/>
                    </a:lnTo>
                    <a:lnTo>
                      <a:pt x="1223" y="13637"/>
                    </a:lnTo>
                    <a:lnTo>
                      <a:pt x="1053" y="13900"/>
                    </a:lnTo>
                    <a:lnTo>
                      <a:pt x="884" y="14144"/>
                    </a:lnTo>
                    <a:lnTo>
                      <a:pt x="508" y="14634"/>
                    </a:lnTo>
                    <a:lnTo>
                      <a:pt x="357" y="14897"/>
                    </a:lnTo>
                    <a:lnTo>
                      <a:pt x="207" y="15160"/>
                    </a:lnTo>
                    <a:lnTo>
                      <a:pt x="207" y="15160"/>
                    </a:lnTo>
                    <a:lnTo>
                      <a:pt x="94" y="15442"/>
                    </a:lnTo>
                    <a:lnTo>
                      <a:pt x="19" y="15724"/>
                    </a:lnTo>
                    <a:lnTo>
                      <a:pt x="0" y="16025"/>
                    </a:lnTo>
                    <a:lnTo>
                      <a:pt x="0" y="16308"/>
                    </a:lnTo>
                    <a:lnTo>
                      <a:pt x="38" y="16608"/>
                    </a:lnTo>
                    <a:lnTo>
                      <a:pt x="113" y="16891"/>
                    </a:lnTo>
                    <a:lnTo>
                      <a:pt x="226" y="17154"/>
                    </a:lnTo>
                    <a:lnTo>
                      <a:pt x="357" y="17417"/>
                    </a:lnTo>
                    <a:lnTo>
                      <a:pt x="357" y="17417"/>
                    </a:lnTo>
                    <a:lnTo>
                      <a:pt x="546" y="17662"/>
                    </a:lnTo>
                    <a:lnTo>
                      <a:pt x="752" y="17869"/>
                    </a:lnTo>
                    <a:lnTo>
                      <a:pt x="997" y="18038"/>
                    </a:lnTo>
                    <a:lnTo>
                      <a:pt x="1241" y="18170"/>
                    </a:lnTo>
                    <a:lnTo>
                      <a:pt x="1524" y="18282"/>
                    </a:lnTo>
                    <a:lnTo>
                      <a:pt x="1806" y="18339"/>
                    </a:lnTo>
                    <a:lnTo>
                      <a:pt x="2088" y="18377"/>
                    </a:lnTo>
                    <a:lnTo>
                      <a:pt x="2389" y="18358"/>
                    </a:lnTo>
                    <a:lnTo>
                      <a:pt x="2389" y="18358"/>
                    </a:lnTo>
                    <a:lnTo>
                      <a:pt x="2577" y="18320"/>
                    </a:lnTo>
                    <a:lnTo>
                      <a:pt x="2746" y="18264"/>
                    </a:lnTo>
                    <a:lnTo>
                      <a:pt x="3104" y="18151"/>
                    </a:lnTo>
                    <a:lnTo>
                      <a:pt x="3461" y="18000"/>
                    </a:lnTo>
                    <a:lnTo>
                      <a:pt x="3818" y="17869"/>
                    </a:lnTo>
                    <a:lnTo>
                      <a:pt x="3818" y="17869"/>
                    </a:lnTo>
                    <a:lnTo>
                      <a:pt x="4194" y="17775"/>
                    </a:lnTo>
                    <a:lnTo>
                      <a:pt x="4589" y="17699"/>
                    </a:lnTo>
                    <a:lnTo>
                      <a:pt x="5003" y="17662"/>
                    </a:lnTo>
                    <a:lnTo>
                      <a:pt x="5398" y="17662"/>
                    </a:lnTo>
                    <a:lnTo>
                      <a:pt x="5812" y="17662"/>
                    </a:lnTo>
                    <a:lnTo>
                      <a:pt x="6207" y="17699"/>
                    </a:lnTo>
                    <a:lnTo>
                      <a:pt x="7016" y="17812"/>
                    </a:lnTo>
                    <a:lnTo>
                      <a:pt x="7016" y="17812"/>
                    </a:lnTo>
                    <a:lnTo>
                      <a:pt x="7825" y="17925"/>
                    </a:lnTo>
                    <a:lnTo>
                      <a:pt x="8238" y="17963"/>
                    </a:lnTo>
                    <a:lnTo>
                      <a:pt x="8633" y="18000"/>
                    </a:lnTo>
                    <a:lnTo>
                      <a:pt x="9047" y="18019"/>
                    </a:lnTo>
                    <a:lnTo>
                      <a:pt x="9442" y="18000"/>
                    </a:lnTo>
                    <a:lnTo>
                      <a:pt x="9837" y="17963"/>
                    </a:lnTo>
                    <a:lnTo>
                      <a:pt x="10232" y="17887"/>
                    </a:lnTo>
                    <a:lnTo>
                      <a:pt x="10232" y="17887"/>
                    </a:lnTo>
                    <a:lnTo>
                      <a:pt x="10439" y="17831"/>
                    </a:lnTo>
                    <a:lnTo>
                      <a:pt x="10627" y="17775"/>
                    </a:lnTo>
                    <a:lnTo>
                      <a:pt x="10815" y="17681"/>
                    </a:lnTo>
                    <a:lnTo>
                      <a:pt x="11003" y="17605"/>
                    </a:lnTo>
                    <a:lnTo>
                      <a:pt x="11191" y="17511"/>
                    </a:lnTo>
                    <a:lnTo>
                      <a:pt x="11361" y="17398"/>
                    </a:lnTo>
                    <a:lnTo>
                      <a:pt x="11530" y="17267"/>
                    </a:lnTo>
                    <a:lnTo>
                      <a:pt x="11680" y="17135"/>
                    </a:lnTo>
                    <a:lnTo>
                      <a:pt x="11831" y="17003"/>
                    </a:lnTo>
                    <a:lnTo>
                      <a:pt x="11963" y="16853"/>
                    </a:lnTo>
                    <a:lnTo>
                      <a:pt x="12094" y="16703"/>
                    </a:lnTo>
                    <a:lnTo>
                      <a:pt x="12188" y="16533"/>
                    </a:lnTo>
                    <a:lnTo>
                      <a:pt x="12282" y="16364"/>
                    </a:lnTo>
                    <a:lnTo>
                      <a:pt x="12357" y="16176"/>
                    </a:lnTo>
                    <a:lnTo>
                      <a:pt x="12414" y="15988"/>
                    </a:lnTo>
                    <a:lnTo>
                      <a:pt x="12452" y="15781"/>
                    </a:lnTo>
                    <a:lnTo>
                      <a:pt x="12452" y="15781"/>
                    </a:lnTo>
                    <a:lnTo>
                      <a:pt x="12489" y="15536"/>
                    </a:lnTo>
                    <a:lnTo>
                      <a:pt x="12470" y="15273"/>
                    </a:lnTo>
                    <a:lnTo>
                      <a:pt x="12452" y="15010"/>
                    </a:lnTo>
                    <a:lnTo>
                      <a:pt x="12395" y="14746"/>
                    </a:lnTo>
                    <a:lnTo>
                      <a:pt x="12320" y="14502"/>
                    </a:lnTo>
                    <a:lnTo>
                      <a:pt x="12245" y="14239"/>
                    </a:lnTo>
                    <a:lnTo>
                      <a:pt x="12094" y="13731"/>
                    </a:lnTo>
                    <a:lnTo>
                      <a:pt x="12094" y="13731"/>
                    </a:lnTo>
                    <a:lnTo>
                      <a:pt x="11963" y="13317"/>
                    </a:lnTo>
                    <a:lnTo>
                      <a:pt x="11850" y="12903"/>
                    </a:lnTo>
                    <a:lnTo>
                      <a:pt x="11643" y="12057"/>
                    </a:lnTo>
                    <a:lnTo>
                      <a:pt x="11492" y="11210"/>
                    </a:lnTo>
                    <a:lnTo>
                      <a:pt x="11361" y="10364"/>
                    </a:lnTo>
                    <a:lnTo>
                      <a:pt x="11267" y="9499"/>
                    </a:lnTo>
                    <a:lnTo>
                      <a:pt x="11173" y="8633"/>
                    </a:lnTo>
                    <a:lnTo>
                      <a:pt x="11116" y="7768"/>
                    </a:lnTo>
                    <a:lnTo>
                      <a:pt x="11060" y="6903"/>
                    </a:lnTo>
                    <a:lnTo>
                      <a:pt x="10966" y="5173"/>
                    </a:lnTo>
                    <a:lnTo>
                      <a:pt x="10909" y="4289"/>
                    </a:lnTo>
                    <a:lnTo>
                      <a:pt x="10834" y="3423"/>
                    </a:lnTo>
                    <a:lnTo>
                      <a:pt x="10740" y="2558"/>
                    </a:lnTo>
                    <a:lnTo>
                      <a:pt x="10646" y="1693"/>
                    </a:lnTo>
                    <a:lnTo>
                      <a:pt x="10495" y="847"/>
                    </a:lnTo>
                    <a:lnTo>
                      <a:pt x="103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304818" y="863846"/>
                <a:ext cx="139270" cy="126199"/>
              </a:xfrm>
              <a:custGeom>
                <a:avLst/>
                <a:gdLst/>
                <a:ahLst/>
                <a:cxnLst/>
                <a:rect l="l" t="t" r="r" b="b"/>
                <a:pathLst>
                  <a:path w="3612" h="3273" extrusionOk="0">
                    <a:moveTo>
                      <a:pt x="1260" y="0"/>
                    </a:moveTo>
                    <a:lnTo>
                      <a:pt x="1091" y="19"/>
                    </a:lnTo>
                    <a:lnTo>
                      <a:pt x="922" y="56"/>
                    </a:lnTo>
                    <a:lnTo>
                      <a:pt x="771" y="113"/>
                    </a:lnTo>
                    <a:lnTo>
                      <a:pt x="640" y="188"/>
                    </a:lnTo>
                    <a:lnTo>
                      <a:pt x="508" y="301"/>
                    </a:lnTo>
                    <a:lnTo>
                      <a:pt x="395" y="414"/>
                    </a:lnTo>
                    <a:lnTo>
                      <a:pt x="301" y="546"/>
                    </a:lnTo>
                    <a:lnTo>
                      <a:pt x="226" y="696"/>
                    </a:lnTo>
                    <a:lnTo>
                      <a:pt x="169" y="846"/>
                    </a:lnTo>
                    <a:lnTo>
                      <a:pt x="151" y="1016"/>
                    </a:lnTo>
                    <a:lnTo>
                      <a:pt x="169" y="1166"/>
                    </a:lnTo>
                    <a:lnTo>
                      <a:pt x="226" y="1317"/>
                    </a:lnTo>
                    <a:lnTo>
                      <a:pt x="301" y="1467"/>
                    </a:lnTo>
                    <a:lnTo>
                      <a:pt x="395" y="1580"/>
                    </a:lnTo>
                    <a:lnTo>
                      <a:pt x="527" y="1674"/>
                    </a:lnTo>
                    <a:lnTo>
                      <a:pt x="658" y="1749"/>
                    </a:lnTo>
                    <a:lnTo>
                      <a:pt x="715" y="1768"/>
                    </a:lnTo>
                    <a:lnTo>
                      <a:pt x="602" y="1768"/>
                    </a:lnTo>
                    <a:lnTo>
                      <a:pt x="470" y="1787"/>
                    </a:lnTo>
                    <a:lnTo>
                      <a:pt x="357" y="1825"/>
                    </a:lnTo>
                    <a:lnTo>
                      <a:pt x="245" y="1881"/>
                    </a:lnTo>
                    <a:lnTo>
                      <a:pt x="151" y="1956"/>
                    </a:lnTo>
                    <a:lnTo>
                      <a:pt x="75" y="2069"/>
                    </a:lnTo>
                    <a:lnTo>
                      <a:pt x="19" y="2182"/>
                    </a:lnTo>
                    <a:lnTo>
                      <a:pt x="0" y="2276"/>
                    </a:lnTo>
                    <a:lnTo>
                      <a:pt x="0" y="2426"/>
                    </a:lnTo>
                    <a:lnTo>
                      <a:pt x="19" y="2558"/>
                    </a:lnTo>
                    <a:lnTo>
                      <a:pt x="57" y="2690"/>
                    </a:lnTo>
                    <a:lnTo>
                      <a:pt x="113" y="2821"/>
                    </a:lnTo>
                    <a:lnTo>
                      <a:pt x="188" y="2934"/>
                    </a:lnTo>
                    <a:lnTo>
                      <a:pt x="282" y="3028"/>
                    </a:lnTo>
                    <a:lnTo>
                      <a:pt x="395" y="3122"/>
                    </a:lnTo>
                    <a:lnTo>
                      <a:pt x="527" y="3179"/>
                    </a:lnTo>
                    <a:lnTo>
                      <a:pt x="658" y="3235"/>
                    </a:lnTo>
                    <a:lnTo>
                      <a:pt x="809" y="3254"/>
                    </a:lnTo>
                    <a:lnTo>
                      <a:pt x="941" y="3273"/>
                    </a:lnTo>
                    <a:lnTo>
                      <a:pt x="1223" y="3273"/>
                    </a:lnTo>
                    <a:lnTo>
                      <a:pt x="1373" y="3254"/>
                    </a:lnTo>
                    <a:lnTo>
                      <a:pt x="1505" y="3216"/>
                    </a:lnTo>
                    <a:lnTo>
                      <a:pt x="1636" y="3160"/>
                    </a:lnTo>
                    <a:lnTo>
                      <a:pt x="1881" y="3028"/>
                    </a:lnTo>
                    <a:lnTo>
                      <a:pt x="2126" y="2897"/>
                    </a:lnTo>
                    <a:lnTo>
                      <a:pt x="2370" y="2727"/>
                    </a:lnTo>
                    <a:lnTo>
                      <a:pt x="2596" y="2558"/>
                    </a:lnTo>
                    <a:lnTo>
                      <a:pt x="3611" y="1787"/>
                    </a:lnTo>
                    <a:lnTo>
                      <a:pt x="3273" y="1260"/>
                    </a:lnTo>
                    <a:lnTo>
                      <a:pt x="3066" y="1016"/>
                    </a:lnTo>
                    <a:lnTo>
                      <a:pt x="2840" y="771"/>
                    </a:lnTo>
                    <a:lnTo>
                      <a:pt x="2596" y="546"/>
                    </a:lnTo>
                    <a:lnTo>
                      <a:pt x="2332" y="339"/>
                    </a:lnTo>
                    <a:lnTo>
                      <a:pt x="2201" y="245"/>
                    </a:lnTo>
                    <a:lnTo>
                      <a:pt x="2050" y="169"/>
                    </a:lnTo>
                    <a:lnTo>
                      <a:pt x="1900" y="113"/>
                    </a:lnTo>
                    <a:lnTo>
                      <a:pt x="1749" y="56"/>
                    </a:lnTo>
                    <a:lnTo>
                      <a:pt x="1580" y="38"/>
                    </a:lnTo>
                    <a:lnTo>
                      <a:pt x="1430" y="19"/>
                    </a:lnTo>
                    <a:lnTo>
                      <a:pt x="12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304818" y="863846"/>
                <a:ext cx="139270" cy="126199"/>
              </a:xfrm>
              <a:custGeom>
                <a:avLst/>
                <a:gdLst/>
                <a:ahLst/>
                <a:cxnLst/>
                <a:rect l="l" t="t" r="r" b="b"/>
                <a:pathLst>
                  <a:path w="3612" h="3273" fill="none" extrusionOk="0">
                    <a:moveTo>
                      <a:pt x="3273" y="1260"/>
                    </a:moveTo>
                    <a:lnTo>
                      <a:pt x="3273" y="1260"/>
                    </a:lnTo>
                    <a:lnTo>
                      <a:pt x="3066" y="1016"/>
                    </a:lnTo>
                    <a:lnTo>
                      <a:pt x="2840" y="771"/>
                    </a:lnTo>
                    <a:lnTo>
                      <a:pt x="2596" y="546"/>
                    </a:lnTo>
                    <a:lnTo>
                      <a:pt x="2332" y="339"/>
                    </a:lnTo>
                    <a:lnTo>
                      <a:pt x="2332" y="339"/>
                    </a:lnTo>
                    <a:lnTo>
                      <a:pt x="2201" y="245"/>
                    </a:lnTo>
                    <a:lnTo>
                      <a:pt x="2050" y="169"/>
                    </a:lnTo>
                    <a:lnTo>
                      <a:pt x="1900" y="113"/>
                    </a:lnTo>
                    <a:lnTo>
                      <a:pt x="1749" y="56"/>
                    </a:lnTo>
                    <a:lnTo>
                      <a:pt x="1580" y="38"/>
                    </a:lnTo>
                    <a:lnTo>
                      <a:pt x="1430" y="19"/>
                    </a:lnTo>
                    <a:lnTo>
                      <a:pt x="1260" y="0"/>
                    </a:lnTo>
                    <a:lnTo>
                      <a:pt x="1091" y="19"/>
                    </a:lnTo>
                    <a:lnTo>
                      <a:pt x="1091" y="19"/>
                    </a:lnTo>
                    <a:lnTo>
                      <a:pt x="922" y="56"/>
                    </a:lnTo>
                    <a:lnTo>
                      <a:pt x="771" y="113"/>
                    </a:lnTo>
                    <a:lnTo>
                      <a:pt x="640" y="188"/>
                    </a:lnTo>
                    <a:lnTo>
                      <a:pt x="508" y="301"/>
                    </a:lnTo>
                    <a:lnTo>
                      <a:pt x="395" y="414"/>
                    </a:lnTo>
                    <a:lnTo>
                      <a:pt x="301" y="546"/>
                    </a:lnTo>
                    <a:lnTo>
                      <a:pt x="226" y="696"/>
                    </a:lnTo>
                    <a:lnTo>
                      <a:pt x="169" y="846"/>
                    </a:lnTo>
                    <a:lnTo>
                      <a:pt x="169" y="846"/>
                    </a:lnTo>
                    <a:lnTo>
                      <a:pt x="151" y="1016"/>
                    </a:lnTo>
                    <a:lnTo>
                      <a:pt x="169" y="1166"/>
                    </a:lnTo>
                    <a:lnTo>
                      <a:pt x="226" y="1317"/>
                    </a:lnTo>
                    <a:lnTo>
                      <a:pt x="301" y="1467"/>
                    </a:lnTo>
                    <a:lnTo>
                      <a:pt x="395" y="1580"/>
                    </a:lnTo>
                    <a:lnTo>
                      <a:pt x="527" y="1674"/>
                    </a:lnTo>
                    <a:lnTo>
                      <a:pt x="658" y="1749"/>
                    </a:lnTo>
                    <a:lnTo>
                      <a:pt x="828" y="1806"/>
                    </a:lnTo>
                    <a:lnTo>
                      <a:pt x="828" y="1806"/>
                    </a:lnTo>
                    <a:lnTo>
                      <a:pt x="847" y="1806"/>
                    </a:lnTo>
                    <a:lnTo>
                      <a:pt x="847" y="1806"/>
                    </a:lnTo>
                    <a:lnTo>
                      <a:pt x="715" y="1768"/>
                    </a:lnTo>
                    <a:lnTo>
                      <a:pt x="602" y="1768"/>
                    </a:lnTo>
                    <a:lnTo>
                      <a:pt x="470" y="1787"/>
                    </a:lnTo>
                    <a:lnTo>
                      <a:pt x="357" y="1825"/>
                    </a:lnTo>
                    <a:lnTo>
                      <a:pt x="245" y="1881"/>
                    </a:lnTo>
                    <a:lnTo>
                      <a:pt x="151" y="1956"/>
                    </a:lnTo>
                    <a:lnTo>
                      <a:pt x="75" y="2069"/>
                    </a:lnTo>
                    <a:lnTo>
                      <a:pt x="19" y="2182"/>
                    </a:lnTo>
                    <a:lnTo>
                      <a:pt x="19" y="2182"/>
                    </a:lnTo>
                    <a:lnTo>
                      <a:pt x="0" y="2276"/>
                    </a:lnTo>
                    <a:lnTo>
                      <a:pt x="0" y="2276"/>
                    </a:lnTo>
                    <a:lnTo>
                      <a:pt x="0" y="2426"/>
                    </a:lnTo>
                    <a:lnTo>
                      <a:pt x="19" y="2558"/>
                    </a:lnTo>
                    <a:lnTo>
                      <a:pt x="57" y="2690"/>
                    </a:lnTo>
                    <a:lnTo>
                      <a:pt x="113" y="2821"/>
                    </a:lnTo>
                    <a:lnTo>
                      <a:pt x="188" y="2934"/>
                    </a:lnTo>
                    <a:lnTo>
                      <a:pt x="282" y="3028"/>
                    </a:lnTo>
                    <a:lnTo>
                      <a:pt x="395" y="3122"/>
                    </a:lnTo>
                    <a:lnTo>
                      <a:pt x="527" y="3179"/>
                    </a:lnTo>
                    <a:lnTo>
                      <a:pt x="527" y="3179"/>
                    </a:lnTo>
                    <a:lnTo>
                      <a:pt x="658" y="3235"/>
                    </a:lnTo>
                    <a:lnTo>
                      <a:pt x="809" y="3254"/>
                    </a:lnTo>
                    <a:lnTo>
                      <a:pt x="941" y="3273"/>
                    </a:lnTo>
                    <a:lnTo>
                      <a:pt x="1091" y="3273"/>
                    </a:lnTo>
                    <a:lnTo>
                      <a:pt x="1223" y="3273"/>
                    </a:lnTo>
                    <a:lnTo>
                      <a:pt x="1373" y="3254"/>
                    </a:lnTo>
                    <a:lnTo>
                      <a:pt x="1505" y="3216"/>
                    </a:lnTo>
                    <a:lnTo>
                      <a:pt x="1636" y="3160"/>
                    </a:lnTo>
                    <a:lnTo>
                      <a:pt x="1636" y="3160"/>
                    </a:lnTo>
                    <a:lnTo>
                      <a:pt x="1881" y="3028"/>
                    </a:lnTo>
                    <a:lnTo>
                      <a:pt x="2126" y="2897"/>
                    </a:lnTo>
                    <a:lnTo>
                      <a:pt x="2370" y="2727"/>
                    </a:lnTo>
                    <a:lnTo>
                      <a:pt x="2596" y="2558"/>
                    </a:lnTo>
                    <a:lnTo>
                      <a:pt x="3611" y="17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6271426" y="805816"/>
                <a:ext cx="279272" cy="601227"/>
              </a:xfrm>
              <a:custGeom>
                <a:avLst/>
                <a:gdLst/>
                <a:ahLst/>
                <a:cxnLst/>
                <a:rect l="l" t="t" r="r" b="b"/>
                <a:pathLst>
                  <a:path w="7243" h="15593" extrusionOk="0">
                    <a:moveTo>
                      <a:pt x="7186" y="0"/>
                    </a:moveTo>
                    <a:lnTo>
                      <a:pt x="7054" y="38"/>
                    </a:lnTo>
                    <a:lnTo>
                      <a:pt x="6791" y="151"/>
                    </a:lnTo>
                    <a:lnTo>
                      <a:pt x="6546" y="282"/>
                    </a:lnTo>
                    <a:lnTo>
                      <a:pt x="6340" y="433"/>
                    </a:lnTo>
                    <a:lnTo>
                      <a:pt x="6151" y="621"/>
                    </a:lnTo>
                    <a:lnTo>
                      <a:pt x="5982" y="809"/>
                    </a:lnTo>
                    <a:lnTo>
                      <a:pt x="5832" y="997"/>
                    </a:lnTo>
                    <a:lnTo>
                      <a:pt x="5681" y="1223"/>
                    </a:lnTo>
                    <a:lnTo>
                      <a:pt x="5568" y="1449"/>
                    </a:lnTo>
                    <a:lnTo>
                      <a:pt x="5455" y="1693"/>
                    </a:lnTo>
                    <a:lnTo>
                      <a:pt x="5380" y="1938"/>
                    </a:lnTo>
                    <a:lnTo>
                      <a:pt x="5286" y="2276"/>
                    </a:lnTo>
                    <a:lnTo>
                      <a:pt x="5211" y="2615"/>
                    </a:lnTo>
                    <a:lnTo>
                      <a:pt x="5173" y="2972"/>
                    </a:lnTo>
                    <a:lnTo>
                      <a:pt x="5136" y="3330"/>
                    </a:lnTo>
                    <a:lnTo>
                      <a:pt x="5117" y="4119"/>
                    </a:lnTo>
                    <a:lnTo>
                      <a:pt x="5042" y="4928"/>
                    </a:lnTo>
                    <a:lnTo>
                      <a:pt x="4985" y="5135"/>
                    </a:lnTo>
                    <a:lnTo>
                      <a:pt x="4929" y="5342"/>
                    </a:lnTo>
                    <a:lnTo>
                      <a:pt x="4854" y="5549"/>
                    </a:lnTo>
                    <a:lnTo>
                      <a:pt x="4760" y="5737"/>
                    </a:lnTo>
                    <a:lnTo>
                      <a:pt x="4628" y="5925"/>
                    </a:lnTo>
                    <a:lnTo>
                      <a:pt x="4477" y="6076"/>
                    </a:lnTo>
                    <a:lnTo>
                      <a:pt x="4308" y="6226"/>
                    </a:lnTo>
                    <a:lnTo>
                      <a:pt x="4139" y="6358"/>
                    </a:lnTo>
                    <a:lnTo>
                      <a:pt x="3951" y="6489"/>
                    </a:lnTo>
                    <a:lnTo>
                      <a:pt x="3744" y="6602"/>
                    </a:lnTo>
                    <a:lnTo>
                      <a:pt x="3330" y="6809"/>
                    </a:lnTo>
                    <a:lnTo>
                      <a:pt x="2879" y="7016"/>
                    </a:lnTo>
                    <a:lnTo>
                      <a:pt x="2672" y="7129"/>
                    </a:lnTo>
                    <a:lnTo>
                      <a:pt x="2465" y="7261"/>
                    </a:lnTo>
                    <a:lnTo>
                      <a:pt x="2258" y="7392"/>
                    </a:lnTo>
                    <a:lnTo>
                      <a:pt x="2051" y="7562"/>
                    </a:lnTo>
                    <a:lnTo>
                      <a:pt x="1882" y="7731"/>
                    </a:lnTo>
                    <a:lnTo>
                      <a:pt x="1731" y="7938"/>
                    </a:lnTo>
                    <a:lnTo>
                      <a:pt x="1618" y="8145"/>
                    </a:lnTo>
                    <a:lnTo>
                      <a:pt x="1524" y="8370"/>
                    </a:lnTo>
                    <a:lnTo>
                      <a:pt x="1468" y="8615"/>
                    </a:lnTo>
                    <a:lnTo>
                      <a:pt x="1449" y="8859"/>
                    </a:lnTo>
                    <a:lnTo>
                      <a:pt x="1468" y="9085"/>
                    </a:lnTo>
                    <a:lnTo>
                      <a:pt x="1487" y="9330"/>
                    </a:lnTo>
                    <a:lnTo>
                      <a:pt x="1581" y="9762"/>
                    </a:lnTo>
                    <a:lnTo>
                      <a:pt x="1675" y="10195"/>
                    </a:lnTo>
                    <a:lnTo>
                      <a:pt x="1769" y="10627"/>
                    </a:lnTo>
                    <a:lnTo>
                      <a:pt x="1825" y="10815"/>
                    </a:lnTo>
                    <a:lnTo>
                      <a:pt x="1844" y="11004"/>
                    </a:lnTo>
                    <a:lnTo>
                      <a:pt x="1844" y="11210"/>
                    </a:lnTo>
                    <a:lnTo>
                      <a:pt x="1844" y="11399"/>
                    </a:lnTo>
                    <a:lnTo>
                      <a:pt x="1807" y="11605"/>
                    </a:lnTo>
                    <a:lnTo>
                      <a:pt x="1769" y="11794"/>
                    </a:lnTo>
                    <a:lnTo>
                      <a:pt x="1694" y="11982"/>
                    </a:lnTo>
                    <a:lnTo>
                      <a:pt x="1600" y="12151"/>
                    </a:lnTo>
                    <a:lnTo>
                      <a:pt x="1412" y="12433"/>
                    </a:lnTo>
                    <a:lnTo>
                      <a:pt x="1186" y="12715"/>
                    </a:lnTo>
                    <a:lnTo>
                      <a:pt x="960" y="12960"/>
                    </a:lnTo>
                    <a:lnTo>
                      <a:pt x="697" y="13223"/>
                    </a:lnTo>
                    <a:lnTo>
                      <a:pt x="509" y="13430"/>
                    </a:lnTo>
                    <a:lnTo>
                      <a:pt x="339" y="13674"/>
                    </a:lnTo>
                    <a:lnTo>
                      <a:pt x="189" y="13919"/>
                    </a:lnTo>
                    <a:lnTo>
                      <a:pt x="76" y="14201"/>
                    </a:lnTo>
                    <a:lnTo>
                      <a:pt x="20" y="14408"/>
                    </a:lnTo>
                    <a:lnTo>
                      <a:pt x="1" y="14634"/>
                    </a:lnTo>
                    <a:lnTo>
                      <a:pt x="20" y="14859"/>
                    </a:lnTo>
                    <a:lnTo>
                      <a:pt x="95" y="15066"/>
                    </a:lnTo>
                    <a:lnTo>
                      <a:pt x="151" y="15198"/>
                    </a:lnTo>
                    <a:lnTo>
                      <a:pt x="227" y="15330"/>
                    </a:lnTo>
                    <a:lnTo>
                      <a:pt x="321" y="15424"/>
                    </a:lnTo>
                    <a:lnTo>
                      <a:pt x="434" y="15518"/>
                    </a:lnTo>
                    <a:lnTo>
                      <a:pt x="509" y="15555"/>
                    </a:lnTo>
                    <a:lnTo>
                      <a:pt x="603" y="15593"/>
                    </a:lnTo>
                    <a:lnTo>
                      <a:pt x="565" y="15574"/>
                    </a:lnTo>
                    <a:lnTo>
                      <a:pt x="434" y="15499"/>
                    </a:lnTo>
                    <a:lnTo>
                      <a:pt x="339" y="15405"/>
                    </a:lnTo>
                    <a:lnTo>
                      <a:pt x="264" y="15292"/>
                    </a:lnTo>
                    <a:lnTo>
                      <a:pt x="189" y="15179"/>
                    </a:lnTo>
                    <a:lnTo>
                      <a:pt x="133" y="15047"/>
                    </a:lnTo>
                    <a:lnTo>
                      <a:pt x="76" y="14841"/>
                    </a:lnTo>
                    <a:lnTo>
                      <a:pt x="57" y="14634"/>
                    </a:lnTo>
                    <a:lnTo>
                      <a:pt x="76" y="14427"/>
                    </a:lnTo>
                    <a:lnTo>
                      <a:pt x="133" y="14220"/>
                    </a:lnTo>
                    <a:lnTo>
                      <a:pt x="245" y="13957"/>
                    </a:lnTo>
                    <a:lnTo>
                      <a:pt x="396" y="13712"/>
                    </a:lnTo>
                    <a:lnTo>
                      <a:pt x="565" y="13486"/>
                    </a:lnTo>
                    <a:lnTo>
                      <a:pt x="772" y="13261"/>
                    </a:lnTo>
                    <a:lnTo>
                      <a:pt x="1017" y="13016"/>
                    </a:lnTo>
                    <a:lnTo>
                      <a:pt x="1261" y="12753"/>
                    </a:lnTo>
                    <a:lnTo>
                      <a:pt x="1487" y="12489"/>
                    </a:lnTo>
                    <a:lnTo>
                      <a:pt x="1694" y="12189"/>
                    </a:lnTo>
                    <a:lnTo>
                      <a:pt x="1788" y="12019"/>
                    </a:lnTo>
                    <a:lnTo>
                      <a:pt x="1863" y="11831"/>
                    </a:lnTo>
                    <a:lnTo>
                      <a:pt x="1901" y="11643"/>
                    </a:lnTo>
                    <a:lnTo>
                      <a:pt x="1938" y="11436"/>
                    </a:lnTo>
                    <a:lnTo>
                      <a:pt x="1938" y="11229"/>
                    </a:lnTo>
                    <a:lnTo>
                      <a:pt x="1938" y="11022"/>
                    </a:lnTo>
                    <a:lnTo>
                      <a:pt x="1919" y="10797"/>
                    </a:lnTo>
                    <a:lnTo>
                      <a:pt x="1882" y="10590"/>
                    </a:lnTo>
                    <a:lnTo>
                      <a:pt x="1788" y="10176"/>
                    </a:lnTo>
                    <a:lnTo>
                      <a:pt x="1675" y="9743"/>
                    </a:lnTo>
                    <a:lnTo>
                      <a:pt x="1600" y="9311"/>
                    </a:lnTo>
                    <a:lnTo>
                      <a:pt x="1581" y="9085"/>
                    </a:lnTo>
                    <a:lnTo>
                      <a:pt x="1562" y="8859"/>
                    </a:lnTo>
                    <a:lnTo>
                      <a:pt x="1581" y="8634"/>
                    </a:lnTo>
                    <a:lnTo>
                      <a:pt x="1637" y="8408"/>
                    </a:lnTo>
                    <a:lnTo>
                      <a:pt x="1713" y="8201"/>
                    </a:lnTo>
                    <a:lnTo>
                      <a:pt x="1825" y="7994"/>
                    </a:lnTo>
                    <a:lnTo>
                      <a:pt x="1976" y="7806"/>
                    </a:lnTo>
                    <a:lnTo>
                      <a:pt x="2126" y="7656"/>
                    </a:lnTo>
                    <a:lnTo>
                      <a:pt x="2314" y="7505"/>
                    </a:lnTo>
                    <a:lnTo>
                      <a:pt x="2502" y="7373"/>
                    </a:lnTo>
                    <a:lnTo>
                      <a:pt x="2709" y="7242"/>
                    </a:lnTo>
                    <a:lnTo>
                      <a:pt x="2916" y="7129"/>
                    </a:lnTo>
                    <a:lnTo>
                      <a:pt x="3349" y="6922"/>
                    </a:lnTo>
                    <a:lnTo>
                      <a:pt x="3782" y="6715"/>
                    </a:lnTo>
                    <a:lnTo>
                      <a:pt x="3988" y="6602"/>
                    </a:lnTo>
                    <a:lnTo>
                      <a:pt x="4176" y="6471"/>
                    </a:lnTo>
                    <a:lnTo>
                      <a:pt x="4365" y="6320"/>
                    </a:lnTo>
                    <a:lnTo>
                      <a:pt x="4553" y="6170"/>
                    </a:lnTo>
                    <a:lnTo>
                      <a:pt x="4703" y="5982"/>
                    </a:lnTo>
                    <a:lnTo>
                      <a:pt x="4835" y="5793"/>
                    </a:lnTo>
                    <a:lnTo>
                      <a:pt x="4929" y="5587"/>
                    </a:lnTo>
                    <a:lnTo>
                      <a:pt x="5023" y="5380"/>
                    </a:lnTo>
                    <a:lnTo>
                      <a:pt x="5079" y="5173"/>
                    </a:lnTo>
                    <a:lnTo>
                      <a:pt x="5117" y="4947"/>
                    </a:lnTo>
                    <a:lnTo>
                      <a:pt x="5173" y="4552"/>
                    </a:lnTo>
                    <a:lnTo>
                      <a:pt x="5192" y="4138"/>
                    </a:lnTo>
                    <a:lnTo>
                      <a:pt x="5211" y="3743"/>
                    </a:lnTo>
                    <a:lnTo>
                      <a:pt x="5211" y="3330"/>
                    </a:lnTo>
                    <a:lnTo>
                      <a:pt x="5249" y="2991"/>
                    </a:lnTo>
                    <a:lnTo>
                      <a:pt x="5286" y="2634"/>
                    </a:lnTo>
                    <a:lnTo>
                      <a:pt x="5361" y="2295"/>
                    </a:lnTo>
                    <a:lnTo>
                      <a:pt x="5437" y="1956"/>
                    </a:lnTo>
                    <a:lnTo>
                      <a:pt x="5531" y="1712"/>
                    </a:lnTo>
                    <a:lnTo>
                      <a:pt x="5625" y="1486"/>
                    </a:lnTo>
                    <a:lnTo>
                      <a:pt x="5738" y="1261"/>
                    </a:lnTo>
                    <a:lnTo>
                      <a:pt x="5869" y="1054"/>
                    </a:lnTo>
                    <a:lnTo>
                      <a:pt x="6020" y="847"/>
                    </a:lnTo>
                    <a:lnTo>
                      <a:pt x="6189" y="659"/>
                    </a:lnTo>
                    <a:lnTo>
                      <a:pt x="6377" y="489"/>
                    </a:lnTo>
                    <a:lnTo>
                      <a:pt x="6565" y="320"/>
                    </a:lnTo>
                    <a:lnTo>
                      <a:pt x="6734" y="226"/>
                    </a:lnTo>
                    <a:lnTo>
                      <a:pt x="6885" y="132"/>
                    </a:lnTo>
                    <a:lnTo>
                      <a:pt x="7073" y="57"/>
                    </a:lnTo>
                    <a:lnTo>
                      <a:pt x="72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6416483" y="898626"/>
                <a:ext cx="12377" cy="67514"/>
              </a:xfrm>
              <a:custGeom>
                <a:avLst/>
                <a:gdLst/>
                <a:ahLst/>
                <a:cxnLst/>
                <a:rect l="l" t="t" r="r" b="b"/>
                <a:pathLst>
                  <a:path w="321" h="1751" extrusionOk="0">
                    <a:moveTo>
                      <a:pt x="95" y="1"/>
                    </a:moveTo>
                    <a:lnTo>
                      <a:pt x="132" y="208"/>
                    </a:lnTo>
                    <a:lnTo>
                      <a:pt x="170" y="433"/>
                    </a:lnTo>
                    <a:lnTo>
                      <a:pt x="189" y="659"/>
                    </a:lnTo>
                    <a:lnTo>
                      <a:pt x="208" y="885"/>
                    </a:lnTo>
                    <a:lnTo>
                      <a:pt x="170" y="1111"/>
                    </a:lnTo>
                    <a:lnTo>
                      <a:pt x="132" y="1318"/>
                    </a:lnTo>
                    <a:lnTo>
                      <a:pt x="76" y="1543"/>
                    </a:lnTo>
                    <a:lnTo>
                      <a:pt x="1" y="1750"/>
                    </a:lnTo>
                    <a:lnTo>
                      <a:pt x="132" y="1562"/>
                    </a:lnTo>
                    <a:lnTo>
                      <a:pt x="245" y="1336"/>
                    </a:lnTo>
                    <a:lnTo>
                      <a:pt x="302" y="1111"/>
                    </a:lnTo>
                    <a:lnTo>
                      <a:pt x="320" y="885"/>
                    </a:lnTo>
                    <a:lnTo>
                      <a:pt x="320" y="659"/>
                    </a:lnTo>
                    <a:lnTo>
                      <a:pt x="283" y="433"/>
                    </a:lnTo>
                    <a:lnTo>
                      <a:pt x="208" y="208"/>
                    </a:lnTo>
                    <a:lnTo>
                      <a:pt x="9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6448410" y="835544"/>
                <a:ext cx="114631" cy="413414"/>
              </a:xfrm>
              <a:custGeom>
                <a:avLst/>
                <a:gdLst/>
                <a:ahLst/>
                <a:cxnLst/>
                <a:rect l="l" t="t" r="r" b="b"/>
                <a:pathLst>
                  <a:path w="2973" h="10722" extrusionOk="0">
                    <a:moveTo>
                      <a:pt x="2972" y="1"/>
                    </a:moveTo>
                    <a:lnTo>
                      <a:pt x="2859" y="38"/>
                    </a:lnTo>
                    <a:lnTo>
                      <a:pt x="2709" y="132"/>
                    </a:lnTo>
                    <a:lnTo>
                      <a:pt x="2558" y="226"/>
                    </a:lnTo>
                    <a:lnTo>
                      <a:pt x="2314" y="433"/>
                    </a:lnTo>
                    <a:lnTo>
                      <a:pt x="2126" y="678"/>
                    </a:lnTo>
                    <a:lnTo>
                      <a:pt x="1956" y="941"/>
                    </a:lnTo>
                    <a:lnTo>
                      <a:pt x="1825" y="1242"/>
                    </a:lnTo>
                    <a:lnTo>
                      <a:pt x="1750" y="1468"/>
                    </a:lnTo>
                    <a:lnTo>
                      <a:pt x="1674" y="1693"/>
                    </a:lnTo>
                    <a:lnTo>
                      <a:pt x="1637" y="1919"/>
                    </a:lnTo>
                    <a:lnTo>
                      <a:pt x="1599" y="2164"/>
                    </a:lnTo>
                    <a:lnTo>
                      <a:pt x="1580" y="2389"/>
                    </a:lnTo>
                    <a:lnTo>
                      <a:pt x="1561" y="2634"/>
                    </a:lnTo>
                    <a:lnTo>
                      <a:pt x="1580" y="2859"/>
                    </a:lnTo>
                    <a:lnTo>
                      <a:pt x="1599" y="3104"/>
                    </a:lnTo>
                    <a:lnTo>
                      <a:pt x="1637" y="3631"/>
                    </a:lnTo>
                    <a:lnTo>
                      <a:pt x="1712" y="4195"/>
                    </a:lnTo>
                    <a:lnTo>
                      <a:pt x="1768" y="4778"/>
                    </a:lnTo>
                    <a:lnTo>
                      <a:pt x="1768" y="5060"/>
                    </a:lnTo>
                    <a:lnTo>
                      <a:pt x="1787" y="5361"/>
                    </a:lnTo>
                    <a:lnTo>
                      <a:pt x="1768" y="5662"/>
                    </a:lnTo>
                    <a:lnTo>
                      <a:pt x="1731" y="5944"/>
                    </a:lnTo>
                    <a:lnTo>
                      <a:pt x="1674" y="6226"/>
                    </a:lnTo>
                    <a:lnTo>
                      <a:pt x="1599" y="6508"/>
                    </a:lnTo>
                    <a:lnTo>
                      <a:pt x="1486" y="6772"/>
                    </a:lnTo>
                    <a:lnTo>
                      <a:pt x="1373" y="7016"/>
                    </a:lnTo>
                    <a:lnTo>
                      <a:pt x="1223" y="7242"/>
                    </a:lnTo>
                    <a:lnTo>
                      <a:pt x="1072" y="7468"/>
                    </a:lnTo>
                    <a:lnTo>
                      <a:pt x="790" y="7881"/>
                    </a:lnTo>
                    <a:lnTo>
                      <a:pt x="508" y="8295"/>
                    </a:lnTo>
                    <a:lnTo>
                      <a:pt x="395" y="8483"/>
                    </a:lnTo>
                    <a:lnTo>
                      <a:pt x="282" y="8690"/>
                    </a:lnTo>
                    <a:lnTo>
                      <a:pt x="188" y="8878"/>
                    </a:lnTo>
                    <a:lnTo>
                      <a:pt x="132" y="9085"/>
                    </a:lnTo>
                    <a:lnTo>
                      <a:pt x="76" y="9236"/>
                    </a:lnTo>
                    <a:lnTo>
                      <a:pt x="38" y="9386"/>
                    </a:lnTo>
                    <a:lnTo>
                      <a:pt x="19" y="9537"/>
                    </a:lnTo>
                    <a:lnTo>
                      <a:pt x="0" y="9706"/>
                    </a:lnTo>
                    <a:lnTo>
                      <a:pt x="19" y="9856"/>
                    </a:lnTo>
                    <a:lnTo>
                      <a:pt x="38" y="10026"/>
                    </a:lnTo>
                    <a:lnTo>
                      <a:pt x="57" y="10176"/>
                    </a:lnTo>
                    <a:lnTo>
                      <a:pt x="113" y="10327"/>
                    </a:lnTo>
                    <a:lnTo>
                      <a:pt x="188" y="10496"/>
                    </a:lnTo>
                    <a:lnTo>
                      <a:pt x="282" y="10628"/>
                    </a:lnTo>
                    <a:lnTo>
                      <a:pt x="358" y="10722"/>
                    </a:lnTo>
                    <a:lnTo>
                      <a:pt x="245" y="10533"/>
                    </a:lnTo>
                    <a:lnTo>
                      <a:pt x="151" y="10327"/>
                    </a:lnTo>
                    <a:lnTo>
                      <a:pt x="113" y="10176"/>
                    </a:lnTo>
                    <a:lnTo>
                      <a:pt x="94" y="10026"/>
                    </a:lnTo>
                    <a:lnTo>
                      <a:pt x="76" y="9856"/>
                    </a:lnTo>
                    <a:lnTo>
                      <a:pt x="76" y="9706"/>
                    </a:lnTo>
                    <a:lnTo>
                      <a:pt x="94" y="9555"/>
                    </a:lnTo>
                    <a:lnTo>
                      <a:pt x="132" y="9405"/>
                    </a:lnTo>
                    <a:lnTo>
                      <a:pt x="170" y="9254"/>
                    </a:lnTo>
                    <a:lnTo>
                      <a:pt x="207" y="9104"/>
                    </a:lnTo>
                    <a:lnTo>
                      <a:pt x="282" y="8916"/>
                    </a:lnTo>
                    <a:lnTo>
                      <a:pt x="376" y="8728"/>
                    </a:lnTo>
                    <a:lnTo>
                      <a:pt x="471" y="8540"/>
                    </a:lnTo>
                    <a:lnTo>
                      <a:pt x="602" y="8333"/>
                    </a:lnTo>
                    <a:lnTo>
                      <a:pt x="884" y="7938"/>
                    </a:lnTo>
                    <a:lnTo>
                      <a:pt x="1185" y="7524"/>
                    </a:lnTo>
                    <a:lnTo>
                      <a:pt x="1336" y="7298"/>
                    </a:lnTo>
                    <a:lnTo>
                      <a:pt x="1486" y="7054"/>
                    </a:lnTo>
                    <a:lnTo>
                      <a:pt x="1599" y="6809"/>
                    </a:lnTo>
                    <a:lnTo>
                      <a:pt x="1712" y="6546"/>
                    </a:lnTo>
                    <a:lnTo>
                      <a:pt x="1787" y="6264"/>
                    </a:lnTo>
                    <a:lnTo>
                      <a:pt x="1862" y="5963"/>
                    </a:lnTo>
                    <a:lnTo>
                      <a:pt x="1900" y="5681"/>
                    </a:lnTo>
                    <a:lnTo>
                      <a:pt x="1900" y="5380"/>
                    </a:lnTo>
                    <a:lnTo>
                      <a:pt x="1900" y="5060"/>
                    </a:lnTo>
                    <a:lnTo>
                      <a:pt x="1881" y="4759"/>
                    </a:lnTo>
                    <a:lnTo>
                      <a:pt x="1825" y="4176"/>
                    </a:lnTo>
                    <a:lnTo>
                      <a:pt x="1768" y="3631"/>
                    </a:lnTo>
                    <a:lnTo>
                      <a:pt x="1712" y="3085"/>
                    </a:lnTo>
                    <a:lnTo>
                      <a:pt x="1693" y="2859"/>
                    </a:lnTo>
                    <a:lnTo>
                      <a:pt x="1674" y="2634"/>
                    </a:lnTo>
                    <a:lnTo>
                      <a:pt x="1674" y="2408"/>
                    </a:lnTo>
                    <a:lnTo>
                      <a:pt x="1693" y="2164"/>
                    </a:lnTo>
                    <a:lnTo>
                      <a:pt x="1731" y="1938"/>
                    </a:lnTo>
                    <a:lnTo>
                      <a:pt x="1768" y="1712"/>
                    </a:lnTo>
                    <a:lnTo>
                      <a:pt x="1825" y="1486"/>
                    </a:lnTo>
                    <a:lnTo>
                      <a:pt x="1900" y="1280"/>
                    </a:lnTo>
                    <a:lnTo>
                      <a:pt x="2013" y="979"/>
                    </a:lnTo>
                    <a:lnTo>
                      <a:pt x="2182" y="715"/>
                    </a:lnTo>
                    <a:lnTo>
                      <a:pt x="2370" y="471"/>
                    </a:lnTo>
                    <a:lnTo>
                      <a:pt x="2596" y="264"/>
                    </a:lnTo>
                    <a:lnTo>
                      <a:pt x="2784" y="132"/>
                    </a:lnTo>
                    <a:lnTo>
                      <a:pt x="297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6232289" y="934910"/>
                <a:ext cx="196566" cy="351760"/>
              </a:xfrm>
              <a:custGeom>
                <a:avLst/>
                <a:gdLst/>
                <a:ahLst/>
                <a:cxnLst/>
                <a:rect l="l" t="t" r="r" b="b"/>
                <a:pathLst>
                  <a:path w="5098" h="9123" extrusionOk="0">
                    <a:moveTo>
                      <a:pt x="0" y="8615"/>
                    </a:moveTo>
                    <a:lnTo>
                      <a:pt x="23" y="8643"/>
                    </a:lnTo>
                    <a:lnTo>
                      <a:pt x="19" y="8634"/>
                    </a:lnTo>
                    <a:lnTo>
                      <a:pt x="0" y="8615"/>
                    </a:lnTo>
                    <a:close/>
                    <a:moveTo>
                      <a:pt x="5097" y="0"/>
                    </a:moveTo>
                    <a:lnTo>
                      <a:pt x="5060" y="245"/>
                    </a:lnTo>
                    <a:lnTo>
                      <a:pt x="5003" y="471"/>
                    </a:lnTo>
                    <a:lnTo>
                      <a:pt x="4891" y="771"/>
                    </a:lnTo>
                    <a:lnTo>
                      <a:pt x="4740" y="1054"/>
                    </a:lnTo>
                    <a:lnTo>
                      <a:pt x="4533" y="1317"/>
                    </a:lnTo>
                    <a:lnTo>
                      <a:pt x="4326" y="1543"/>
                    </a:lnTo>
                    <a:lnTo>
                      <a:pt x="3988" y="1844"/>
                    </a:lnTo>
                    <a:lnTo>
                      <a:pt x="3649" y="2126"/>
                    </a:lnTo>
                    <a:lnTo>
                      <a:pt x="3235" y="2408"/>
                    </a:lnTo>
                    <a:lnTo>
                      <a:pt x="2784" y="2728"/>
                    </a:lnTo>
                    <a:lnTo>
                      <a:pt x="2558" y="2897"/>
                    </a:lnTo>
                    <a:lnTo>
                      <a:pt x="2333" y="3085"/>
                    </a:lnTo>
                    <a:lnTo>
                      <a:pt x="2126" y="3273"/>
                    </a:lnTo>
                    <a:lnTo>
                      <a:pt x="1919" y="3480"/>
                    </a:lnTo>
                    <a:lnTo>
                      <a:pt x="1712" y="3724"/>
                    </a:lnTo>
                    <a:lnTo>
                      <a:pt x="1543" y="3988"/>
                    </a:lnTo>
                    <a:lnTo>
                      <a:pt x="1430" y="4289"/>
                    </a:lnTo>
                    <a:lnTo>
                      <a:pt x="1336" y="4590"/>
                    </a:lnTo>
                    <a:lnTo>
                      <a:pt x="1298" y="4909"/>
                    </a:lnTo>
                    <a:lnTo>
                      <a:pt x="1317" y="5210"/>
                    </a:lnTo>
                    <a:lnTo>
                      <a:pt x="1354" y="5530"/>
                    </a:lnTo>
                    <a:lnTo>
                      <a:pt x="1430" y="5831"/>
                    </a:lnTo>
                    <a:lnTo>
                      <a:pt x="1505" y="6113"/>
                    </a:lnTo>
                    <a:lnTo>
                      <a:pt x="1599" y="6395"/>
                    </a:lnTo>
                    <a:lnTo>
                      <a:pt x="1674" y="6659"/>
                    </a:lnTo>
                    <a:lnTo>
                      <a:pt x="1749" y="6941"/>
                    </a:lnTo>
                    <a:lnTo>
                      <a:pt x="1806" y="7185"/>
                    </a:lnTo>
                    <a:lnTo>
                      <a:pt x="1844" y="7430"/>
                    </a:lnTo>
                    <a:lnTo>
                      <a:pt x="1844" y="7693"/>
                    </a:lnTo>
                    <a:lnTo>
                      <a:pt x="1825" y="7938"/>
                    </a:lnTo>
                    <a:lnTo>
                      <a:pt x="1787" y="8163"/>
                    </a:lnTo>
                    <a:lnTo>
                      <a:pt x="1712" y="8370"/>
                    </a:lnTo>
                    <a:lnTo>
                      <a:pt x="1618" y="8558"/>
                    </a:lnTo>
                    <a:lnTo>
                      <a:pt x="1486" y="8728"/>
                    </a:lnTo>
                    <a:lnTo>
                      <a:pt x="1354" y="8859"/>
                    </a:lnTo>
                    <a:lnTo>
                      <a:pt x="1204" y="8953"/>
                    </a:lnTo>
                    <a:lnTo>
                      <a:pt x="1035" y="9010"/>
                    </a:lnTo>
                    <a:lnTo>
                      <a:pt x="847" y="9047"/>
                    </a:lnTo>
                    <a:lnTo>
                      <a:pt x="715" y="9047"/>
                    </a:lnTo>
                    <a:lnTo>
                      <a:pt x="583" y="9029"/>
                    </a:lnTo>
                    <a:lnTo>
                      <a:pt x="452" y="8991"/>
                    </a:lnTo>
                    <a:lnTo>
                      <a:pt x="320" y="8935"/>
                    </a:lnTo>
                    <a:lnTo>
                      <a:pt x="188" y="8841"/>
                    </a:lnTo>
                    <a:lnTo>
                      <a:pt x="75" y="8709"/>
                    </a:lnTo>
                    <a:lnTo>
                      <a:pt x="23" y="8643"/>
                    </a:lnTo>
                    <a:lnTo>
                      <a:pt x="57" y="8728"/>
                    </a:lnTo>
                    <a:lnTo>
                      <a:pt x="94" y="8803"/>
                    </a:lnTo>
                    <a:lnTo>
                      <a:pt x="170" y="8878"/>
                    </a:lnTo>
                    <a:lnTo>
                      <a:pt x="226" y="8935"/>
                    </a:lnTo>
                    <a:lnTo>
                      <a:pt x="301" y="8991"/>
                    </a:lnTo>
                    <a:lnTo>
                      <a:pt x="433" y="9047"/>
                    </a:lnTo>
                    <a:lnTo>
                      <a:pt x="583" y="9085"/>
                    </a:lnTo>
                    <a:lnTo>
                      <a:pt x="715" y="9123"/>
                    </a:lnTo>
                    <a:lnTo>
                      <a:pt x="865" y="9123"/>
                    </a:lnTo>
                    <a:lnTo>
                      <a:pt x="1054" y="9085"/>
                    </a:lnTo>
                    <a:lnTo>
                      <a:pt x="1223" y="9029"/>
                    </a:lnTo>
                    <a:lnTo>
                      <a:pt x="1392" y="8916"/>
                    </a:lnTo>
                    <a:lnTo>
                      <a:pt x="1543" y="8803"/>
                    </a:lnTo>
                    <a:lnTo>
                      <a:pt x="1674" y="8615"/>
                    </a:lnTo>
                    <a:lnTo>
                      <a:pt x="1787" y="8408"/>
                    </a:lnTo>
                    <a:lnTo>
                      <a:pt x="1862" y="8182"/>
                    </a:lnTo>
                    <a:lnTo>
                      <a:pt x="1919" y="7956"/>
                    </a:lnTo>
                    <a:lnTo>
                      <a:pt x="1938" y="7693"/>
                    </a:lnTo>
                    <a:lnTo>
                      <a:pt x="1938" y="7430"/>
                    </a:lnTo>
                    <a:lnTo>
                      <a:pt x="1900" y="7167"/>
                    </a:lnTo>
                    <a:lnTo>
                      <a:pt x="1844" y="6903"/>
                    </a:lnTo>
                    <a:lnTo>
                      <a:pt x="1693" y="6377"/>
                    </a:lnTo>
                    <a:lnTo>
                      <a:pt x="1524" y="5812"/>
                    </a:lnTo>
                    <a:lnTo>
                      <a:pt x="1449" y="5511"/>
                    </a:lnTo>
                    <a:lnTo>
                      <a:pt x="1411" y="5210"/>
                    </a:lnTo>
                    <a:lnTo>
                      <a:pt x="1411" y="4909"/>
                    </a:lnTo>
                    <a:lnTo>
                      <a:pt x="1449" y="4609"/>
                    </a:lnTo>
                    <a:lnTo>
                      <a:pt x="1524" y="4326"/>
                    </a:lnTo>
                    <a:lnTo>
                      <a:pt x="1637" y="4044"/>
                    </a:lnTo>
                    <a:lnTo>
                      <a:pt x="1806" y="3800"/>
                    </a:lnTo>
                    <a:lnTo>
                      <a:pt x="1994" y="3555"/>
                    </a:lnTo>
                    <a:lnTo>
                      <a:pt x="2201" y="3367"/>
                    </a:lnTo>
                    <a:lnTo>
                      <a:pt x="2408" y="3160"/>
                    </a:lnTo>
                    <a:lnTo>
                      <a:pt x="2633" y="2991"/>
                    </a:lnTo>
                    <a:lnTo>
                      <a:pt x="2859" y="2822"/>
                    </a:lnTo>
                    <a:lnTo>
                      <a:pt x="3292" y="2502"/>
                    </a:lnTo>
                    <a:lnTo>
                      <a:pt x="3706" y="2220"/>
                    </a:lnTo>
                    <a:lnTo>
                      <a:pt x="4063" y="1919"/>
                    </a:lnTo>
                    <a:lnTo>
                      <a:pt x="4383" y="1618"/>
                    </a:lnTo>
                    <a:lnTo>
                      <a:pt x="4608" y="1373"/>
                    </a:lnTo>
                    <a:lnTo>
                      <a:pt x="4797" y="1091"/>
                    </a:lnTo>
                    <a:lnTo>
                      <a:pt x="4947" y="809"/>
                    </a:lnTo>
                    <a:lnTo>
                      <a:pt x="5060" y="489"/>
                    </a:lnTo>
                    <a:lnTo>
                      <a:pt x="5097" y="245"/>
                    </a:lnTo>
                    <a:lnTo>
                      <a:pt x="50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6658014" y="839169"/>
                <a:ext cx="264736" cy="468551"/>
              </a:xfrm>
              <a:custGeom>
                <a:avLst/>
                <a:gdLst/>
                <a:ahLst/>
                <a:cxnLst/>
                <a:rect l="l" t="t" r="r" b="b"/>
                <a:pathLst>
                  <a:path w="6866" h="12152" extrusionOk="0">
                    <a:moveTo>
                      <a:pt x="3254" y="1"/>
                    </a:moveTo>
                    <a:lnTo>
                      <a:pt x="0" y="3254"/>
                    </a:lnTo>
                    <a:lnTo>
                      <a:pt x="0" y="4797"/>
                    </a:lnTo>
                    <a:lnTo>
                      <a:pt x="19" y="6339"/>
                    </a:lnTo>
                    <a:lnTo>
                      <a:pt x="38" y="7110"/>
                    </a:lnTo>
                    <a:lnTo>
                      <a:pt x="56" y="7863"/>
                    </a:lnTo>
                    <a:lnTo>
                      <a:pt x="113" y="8634"/>
                    </a:lnTo>
                    <a:lnTo>
                      <a:pt x="169" y="9386"/>
                    </a:lnTo>
                    <a:lnTo>
                      <a:pt x="226" y="9969"/>
                    </a:lnTo>
                    <a:lnTo>
                      <a:pt x="282" y="10251"/>
                    </a:lnTo>
                    <a:lnTo>
                      <a:pt x="357" y="10534"/>
                    </a:lnTo>
                    <a:lnTo>
                      <a:pt x="433" y="10816"/>
                    </a:lnTo>
                    <a:lnTo>
                      <a:pt x="564" y="11060"/>
                    </a:lnTo>
                    <a:lnTo>
                      <a:pt x="696" y="11305"/>
                    </a:lnTo>
                    <a:lnTo>
                      <a:pt x="884" y="11530"/>
                    </a:lnTo>
                    <a:lnTo>
                      <a:pt x="1035" y="11662"/>
                    </a:lnTo>
                    <a:lnTo>
                      <a:pt x="1204" y="11794"/>
                    </a:lnTo>
                    <a:lnTo>
                      <a:pt x="1373" y="11888"/>
                    </a:lnTo>
                    <a:lnTo>
                      <a:pt x="1542" y="11963"/>
                    </a:lnTo>
                    <a:lnTo>
                      <a:pt x="1749" y="12038"/>
                    </a:lnTo>
                    <a:lnTo>
                      <a:pt x="1937" y="12095"/>
                    </a:lnTo>
                    <a:lnTo>
                      <a:pt x="2144" y="12132"/>
                    </a:lnTo>
                    <a:lnTo>
                      <a:pt x="2351" y="12151"/>
                    </a:lnTo>
                    <a:lnTo>
                      <a:pt x="2765" y="12151"/>
                    </a:lnTo>
                    <a:lnTo>
                      <a:pt x="3198" y="12113"/>
                    </a:lnTo>
                    <a:lnTo>
                      <a:pt x="3630" y="12057"/>
                    </a:lnTo>
                    <a:lnTo>
                      <a:pt x="4044" y="11944"/>
                    </a:lnTo>
                    <a:lnTo>
                      <a:pt x="4608" y="11775"/>
                    </a:lnTo>
                    <a:lnTo>
                      <a:pt x="4872" y="11681"/>
                    </a:lnTo>
                    <a:lnTo>
                      <a:pt x="5154" y="11568"/>
                    </a:lnTo>
                    <a:lnTo>
                      <a:pt x="5417" y="11436"/>
                    </a:lnTo>
                    <a:lnTo>
                      <a:pt x="5662" y="11286"/>
                    </a:lnTo>
                    <a:lnTo>
                      <a:pt x="5906" y="11117"/>
                    </a:lnTo>
                    <a:lnTo>
                      <a:pt x="6113" y="10929"/>
                    </a:lnTo>
                    <a:lnTo>
                      <a:pt x="6320" y="10703"/>
                    </a:lnTo>
                    <a:lnTo>
                      <a:pt x="6489" y="10477"/>
                    </a:lnTo>
                    <a:lnTo>
                      <a:pt x="6640" y="10214"/>
                    </a:lnTo>
                    <a:lnTo>
                      <a:pt x="6752" y="9932"/>
                    </a:lnTo>
                    <a:lnTo>
                      <a:pt x="6828" y="9650"/>
                    </a:lnTo>
                    <a:lnTo>
                      <a:pt x="6865" y="9367"/>
                    </a:lnTo>
                    <a:lnTo>
                      <a:pt x="6865" y="9236"/>
                    </a:lnTo>
                    <a:lnTo>
                      <a:pt x="6846" y="9085"/>
                    </a:lnTo>
                    <a:lnTo>
                      <a:pt x="6809" y="8935"/>
                    </a:lnTo>
                    <a:lnTo>
                      <a:pt x="6771" y="8803"/>
                    </a:lnTo>
                    <a:lnTo>
                      <a:pt x="6715" y="8634"/>
                    </a:lnTo>
                    <a:lnTo>
                      <a:pt x="6640" y="8483"/>
                    </a:lnTo>
                    <a:lnTo>
                      <a:pt x="6546" y="8333"/>
                    </a:lnTo>
                    <a:lnTo>
                      <a:pt x="6451" y="8182"/>
                    </a:lnTo>
                    <a:lnTo>
                      <a:pt x="6226" y="7900"/>
                    </a:lnTo>
                    <a:lnTo>
                      <a:pt x="6000" y="7618"/>
                    </a:lnTo>
                    <a:lnTo>
                      <a:pt x="5774" y="7336"/>
                    </a:lnTo>
                    <a:lnTo>
                      <a:pt x="5586" y="7054"/>
                    </a:lnTo>
                    <a:lnTo>
                      <a:pt x="5511" y="6903"/>
                    </a:lnTo>
                    <a:lnTo>
                      <a:pt x="5436" y="6734"/>
                    </a:lnTo>
                    <a:lnTo>
                      <a:pt x="5398" y="6584"/>
                    </a:lnTo>
                    <a:lnTo>
                      <a:pt x="5361" y="6414"/>
                    </a:lnTo>
                    <a:lnTo>
                      <a:pt x="5361" y="6189"/>
                    </a:lnTo>
                    <a:lnTo>
                      <a:pt x="5379" y="5963"/>
                    </a:lnTo>
                    <a:lnTo>
                      <a:pt x="5473" y="5530"/>
                    </a:lnTo>
                    <a:lnTo>
                      <a:pt x="5530" y="5305"/>
                    </a:lnTo>
                    <a:lnTo>
                      <a:pt x="5567" y="5079"/>
                    </a:lnTo>
                    <a:lnTo>
                      <a:pt x="5586" y="4853"/>
                    </a:lnTo>
                    <a:lnTo>
                      <a:pt x="5567" y="4646"/>
                    </a:lnTo>
                    <a:lnTo>
                      <a:pt x="5530" y="4515"/>
                    </a:lnTo>
                    <a:lnTo>
                      <a:pt x="5492" y="4402"/>
                    </a:lnTo>
                    <a:lnTo>
                      <a:pt x="5436" y="4289"/>
                    </a:lnTo>
                    <a:lnTo>
                      <a:pt x="5361" y="4176"/>
                    </a:lnTo>
                    <a:lnTo>
                      <a:pt x="5191" y="3969"/>
                    </a:lnTo>
                    <a:lnTo>
                      <a:pt x="5003" y="3781"/>
                    </a:lnTo>
                    <a:lnTo>
                      <a:pt x="4608" y="3424"/>
                    </a:lnTo>
                    <a:lnTo>
                      <a:pt x="4420" y="3236"/>
                    </a:lnTo>
                    <a:lnTo>
                      <a:pt x="4251" y="3029"/>
                    </a:lnTo>
                    <a:lnTo>
                      <a:pt x="4063" y="2747"/>
                    </a:lnTo>
                    <a:lnTo>
                      <a:pt x="3912" y="2408"/>
                    </a:lnTo>
                    <a:lnTo>
                      <a:pt x="3762" y="2051"/>
                    </a:lnTo>
                    <a:lnTo>
                      <a:pt x="3630" y="1675"/>
                    </a:lnTo>
                    <a:lnTo>
                      <a:pt x="3517" y="1280"/>
                    </a:lnTo>
                    <a:lnTo>
                      <a:pt x="3423" y="866"/>
                    </a:lnTo>
                    <a:lnTo>
                      <a:pt x="3329" y="433"/>
                    </a:lnTo>
                    <a:lnTo>
                      <a:pt x="32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6658014" y="839169"/>
                <a:ext cx="264736" cy="468551"/>
              </a:xfrm>
              <a:custGeom>
                <a:avLst/>
                <a:gdLst/>
                <a:ahLst/>
                <a:cxnLst/>
                <a:rect l="l" t="t" r="r" b="b"/>
                <a:pathLst>
                  <a:path w="6866" h="12152" fill="none" extrusionOk="0">
                    <a:moveTo>
                      <a:pt x="3254" y="1"/>
                    </a:moveTo>
                    <a:lnTo>
                      <a:pt x="3254" y="1"/>
                    </a:lnTo>
                    <a:lnTo>
                      <a:pt x="3329" y="433"/>
                    </a:lnTo>
                    <a:lnTo>
                      <a:pt x="3423" y="866"/>
                    </a:lnTo>
                    <a:lnTo>
                      <a:pt x="3517" y="1280"/>
                    </a:lnTo>
                    <a:lnTo>
                      <a:pt x="3630" y="1675"/>
                    </a:lnTo>
                    <a:lnTo>
                      <a:pt x="3762" y="2051"/>
                    </a:lnTo>
                    <a:lnTo>
                      <a:pt x="3912" y="2408"/>
                    </a:lnTo>
                    <a:lnTo>
                      <a:pt x="4063" y="2747"/>
                    </a:lnTo>
                    <a:lnTo>
                      <a:pt x="4251" y="3029"/>
                    </a:lnTo>
                    <a:lnTo>
                      <a:pt x="4251" y="3029"/>
                    </a:lnTo>
                    <a:lnTo>
                      <a:pt x="4420" y="3236"/>
                    </a:lnTo>
                    <a:lnTo>
                      <a:pt x="4608" y="3424"/>
                    </a:lnTo>
                    <a:lnTo>
                      <a:pt x="5003" y="3781"/>
                    </a:lnTo>
                    <a:lnTo>
                      <a:pt x="5191" y="3969"/>
                    </a:lnTo>
                    <a:lnTo>
                      <a:pt x="5361" y="4176"/>
                    </a:lnTo>
                    <a:lnTo>
                      <a:pt x="5436" y="4289"/>
                    </a:lnTo>
                    <a:lnTo>
                      <a:pt x="5492" y="4402"/>
                    </a:lnTo>
                    <a:lnTo>
                      <a:pt x="5530" y="4515"/>
                    </a:lnTo>
                    <a:lnTo>
                      <a:pt x="5567" y="4646"/>
                    </a:lnTo>
                    <a:lnTo>
                      <a:pt x="5567" y="4646"/>
                    </a:lnTo>
                    <a:lnTo>
                      <a:pt x="5586" y="4853"/>
                    </a:lnTo>
                    <a:lnTo>
                      <a:pt x="5567" y="5079"/>
                    </a:lnTo>
                    <a:lnTo>
                      <a:pt x="5530" y="5305"/>
                    </a:lnTo>
                    <a:lnTo>
                      <a:pt x="5473" y="5530"/>
                    </a:lnTo>
                    <a:lnTo>
                      <a:pt x="5379" y="5963"/>
                    </a:lnTo>
                    <a:lnTo>
                      <a:pt x="5361" y="6189"/>
                    </a:lnTo>
                    <a:lnTo>
                      <a:pt x="5361" y="6414"/>
                    </a:lnTo>
                    <a:lnTo>
                      <a:pt x="5361" y="6414"/>
                    </a:lnTo>
                    <a:lnTo>
                      <a:pt x="5398" y="6584"/>
                    </a:lnTo>
                    <a:lnTo>
                      <a:pt x="5436" y="6734"/>
                    </a:lnTo>
                    <a:lnTo>
                      <a:pt x="5511" y="6903"/>
                    </a:lnTo>
                    <a:lnTo>
                      <a:pt x="5586" y="7054"/>
                    </a:lnTo>
                    <a:lnTo>
                      <a:pt x="5774" y="7336"/>
                    </a:lnTo>
                    <a:lnTo>
                      <a:pt x="6000" y="7618"/>
                    </a:lnTo>
                    <a:lnTo>
                      <a:pt x="6226" y="7900"/>
                    </a:lnTo>
                    <a:lnTo>
                      <a:pt x="6451" y="8182"/>
                    </a:lnTo>
                    <a:lnTo>
                      <a:pt x="6546" y="8333"/>
                    </a:lnTo>
                    <a:lnTo>
                      <a:pt x="6640" y="8483"/>
                    </a:lnTo>
                    <a:lnTo>
                      <a:pt x="6715" y="8634"/>
                    </a:lnTo>
                    <a:lnTo>
                      <a:pt x="6771" y="8803"/>
                    </a:lnTo>
                    <a:lnTo>
                      <a:pt x="6771" y="8803"/>
                    </a:lnTo>
                    <a:lnTo>
                      <a:pt x="6809" y="8935"/>
                    </a:lnTo>
                    <a:lnTo>
                      <a:pt x="6846" y="9085"/>
                    </a:lnTo>
                    <a:lnTo>
                      <a:pt x="6865" y="9236"/>
                    </a:lnTo>
                    <a:lnTo>
                      <a:pt x="6865" y="9367"/>
                    </a:lnTo>
                    <a:lnTo>
                      <a:pt x="6828" y="9650"/>
                    </a:lnTo>
                    <a:lnTo>
                      <a:pt x="6752" y="9932"/>
                    </a:lnTo>
                    <a:lnTo>
                      <a:pt x="6640" y="10214"/>
                    </a:lnTo>
                    <a:lnTo>
                      <a:pt x="6489" y="10477"/>
                    </a:lnTo>
                    <a:lnTo>
                      <a:pt x="6320" y="10703"/>
                    </a:lnTo>
                    <a:lnTo>
                      <a:pt x="6113" y="10929"/>
                    </a:lnTo>
                    <a:lnTo>
                      <a:pt x="6113" y="10929"/>
                    </a:lnTo>
                    <a:lnTo>
                      <a:pt x="5906" y="11117"/>
                    </a:lnTo>
                    <a:lnTo>
                      <a:pt x="5662" y="11286"/>
                    </a:lnTo>
                    <a:lnTo>
                      <a:pt x="5417" y="11436"/>
                    </a:lnTo>
                    <a:lnTo>
                      <a:pt x="5154" y="11568"/>
                    </a:lnTo>
                    <a:lnTo>
                      <a:pt x="4872" y="11681"/>
                    </a:lnTo>
                    <a:lnTo>
                      <a:pt x="4608" y="11775"/>
                    </a:lnTo>
                    <a:lnTo>
                      <a:pt x="4044" y="11944"/>
                    </a:lnTo>
                    <a:lnTo>
                      <a:pt x="4044" y="11944"/>
                    </a:lnTo>
                    <a:lnTo>
                      <a:pt x="3630" y="12057"/>
                    </a:lnTo>
                    <a:lnTo>
                      <a:pt x="3198" y="12113"/>
                    </a:lnTo>
                    <a:lnTo>
                      <a:pt x="2765" y="12151"/>
                    </a:lnTo>
                    <a:lnTo>
                      <a:pt x="2558" y="12151"/>
                    </a:lnTo>
                    <a:lnTo>
                      <a:pt x="2351" y="12151"/>
                    </a:lnTo>
                    <a:lnTo>
                      <a:pt x="2144" y="12132"/>
                    </a:lnTo>
                    <a:lnTo>
                      <a:pt x="1937" y="12095"/>
                    </a:lnTo>
                    <a:lnTo>
                      <a:pt x="1749" y="12038"/>
                    </a:lnTo>
                    <a:lnTo>
                      <a:pt x="1542" y="11963"/>
                    </a:lnTo>
                    <a:lnTo>
                      <a:pt x="1373" y="11888"/>
                    </a:lnTo>
                    <a:lnTo>
                      <a:pt x="1204" y="11794"/>
                    </a:lnTo>
                    <a:lnTo>
                      <a:pt x="1035" y="11662"/>
                    </a:lnTo>
                    <a:lnTo>
                      <a:pt x="884" y="11530"/>
                    </a:lnTo>
                    <a:lnTo>
                      <a:pt x="884" y="11530"/>
                    </a:lnTo>
                    <a:lnTo>
                      <a:pt x="696" y="11305"/>
                    </a:lnTo>
                    <a:lnTo>
                      <a:pt x="564" y="11060"/>
                    </a:lnTo>
                    <a:lnTo>
                      <a:pt x="433" y="10816"/>
                    </a:lnTo>
                    <a:lnTo>
                      <a:pt x="357" y="10534"/>
                    </a:lnTo>
                    <a:lnTo>
                      <a:pt x="282" y="10251"/>
                    </a:lnTo>
                    <a:lnTo>
                      <a:pt x="226" y="9969"/>
                    </a:lnTo>
                    <a:lnTo>
                      <a:pt x="169" y="9386"/>
                    </a:lnTo>
                    <a:lnTo>
                      <a:pt x="169" y="9386"/>
                    </a:lnTo>
                    <a:lnTo>
                      <a:pt x="113" y="8634"/>
                    </a:lnTo>
                    <a:lnTo>
                      <a:pt x="56" y="7863"/>
                    </a:lnTo>
                    <a:lnTo>
                      <a:pt x="38" y="7110"/>
                    </a:lnTo>
                    <a:lnTo>
                      <a:pt x="19" y="6339"/>
                    </a:lnTo>
                    <a:lnTo>
                      <a:pt x="0" y="4797"/>
                    </a:lnTo>
                    <a:lnTo>
                      <a:pt x="0" y="32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6511492" y="762283"/>
                <a:ext cx="286521" cy="564289"/>
              </a:xfrm>
              <a:custGeom>
                <a:avLst/>
                <a:gdLst/>
                <a:ahLst/>
                <a:cxnLst/>
                <a:rect l="l" t="t" r="r" b="b"/>
                <a:pathLst>
                  <a:path w="7431" h="14635" extrusionOk="0">
                    <a:moveTo>
                      <a:pt x="3518" y="1"/>
                    </a:moveTo>
                    <a:lnTo>
                      <a:pt x="3179" y="20"/>
                    </a:lnTo>
                    <a:lnTo>
                      <a:pt x="3066" y="38"/>
                    </a:lnTo>
                    <a:lnTo>
                      <a:pt x="2709" y="95"/>
                    </a:lnTo>
                    <a:lnTo>
                      <a:pt x="2371" y="189"/>
                    </a:lnTo>
                    <a:lnTo>
                      <a:pt x="2051" y="321"/>
                    </a:lnTo>
                    <a:lnTo>
                      <a:pt x="1731" y="471"/>
                    </a:lnTo>
                    <a:lnTo>
                      <a:pt x="1449" y="659"/>
                    </a:lnTo>
                    <a:lnTo>
                      <a:pt x="1186" y="866"/>
                    </a:lnTo>
                    <a:lnTo>
                      <a:pt x="941" y="1111"/>
                    </a:lnTo>
                    <a:lnTo>
                      <a:pt x="734" y="1355"/>
                    </a:lnTo>
                    <a:lnTo>
                      <a:pt x="527" y="1637"/>
                    </a:lnTo>
                    <a:lnTo>
                      <a:pt x="377" y="1938"/>
                    </a:lnTo>
                    <a:lnTo>
                      <a:pt x="226" y="2239"/>
                    </a:lnTo>
                    <a:lnTo>
                      <a:pt x="114" y="2559"/>
                    </a:lnTo>
                    <a:lnTo>
                      <a:pt x="38" y="2897"/>
                    </a:lnTo>
                    <a:lnTo>
                      <a:pt x="1" y="3236"/>
                    </a:lnTo>
                    <a:lnTo>
                      <a:pt x="1" y="3593"/>
                    </a:lnTo>
                    <a:lnTo>
                      <a:pt x="19" y="3951"/>
                    </a:lnTo>
                    <a:lnTo>
                      <a:pt x="1298" y="12415"/>
                    </a:lnTo>
                    <a:lnTo>
                      <a:pt x="1355" y="12678"/>
                    </a:lnTo>
                    <a:lnTo>
                      <a:pt x="1430" y="12923"/>
                    </a:lnTo>
                    <a:lnTo>
                      <a:pt x="1505" y="13148"/>
                    </a:lnTo>
                    <a:lnTo>
                      <a:pt x="1618" y="13374"/>
                    </a:lnTo>
                    <a:lnTo>
                      <a:pt x="1731" y="13581"/>
                    </a:lnTo>
                    <a:lnTo>
                      <a:pt x="1863" y="13769"/>
                    </a:lnTo>
                    <a:lnTo>
                      <a:pt x="2013" y="13938"/>
                    </a:lnTo>
                    <a:lnTo>
                      <a:pt x="2182" y="14107"/>
                    </a:lnTo>
                    <a:lnTo>
                      <a:pt x="2371" y="14239"/>
                    </a:lnTo>
                    <a:lnTo>
                      <a:pt x="2559" y="14371"/>
                    </a:lnTo>
                    <a:lnTo>
                      <a:pt x="2766" y="14465"/>
                    </a:lnTo>
                    <a:lnTo>
                      <a:pt x="2972" y="14559"/>
                    </a:lnTo>
                    <a:lnTo>
                      <a:pt x="3198" y="14615"/>
                    </a:lnTo>
                    <a:lnTo>
                      <a:pt x="3443" y="14634"/>
                    </a:lnTo>
                    <a:lnTo>
                      <a:pt x="3687" y="14634"/>
                    </a:lnTo>
                    <a:lnTo>
                      <a:pt x="3932" y="14615"/>
                    </a:lnTo>
                    <a:lnTo>
                      <a:pt x="4176" y="14578"/>
                    </a:lnTo>
                    <a:lnTo>
                      <a:pt x="4402" y="14502"/>
                    </a:lnTo>
                    <a:lnTo>
                      <a:pt x="4628" y="14408"/>
                    </a:lnTo>
                    <a:lnTo>
                      <a:pt x="4816" y="14296"/>
                    </a:lnTo>
                    <a:lnTo>
                      <a:pt x="5004" y="14164"/>
                    </a:lnTo>
                    <a:lnTo>
                      <a:pt x="5173" y="14013"/>
                    </a:lnTo>
                    <a:lnTo>
                      <a:pt x="5324" y="13844"/>
                    </a:lnTo>
                    <a:lnTo>
                      <a:pt x="5474" y="13675"/>
                    </a:lnTo>
                    <a:lnTo>
                      <a:pt x="5587" y="13487"/>
                    </a:lnTo>
                    <a:lnTo>
                      <a:pt x="5681" y="13280"/>
                    </a:lnTo>
                    <a:lnTo>
                      <a:pt x="5756" y="13054"/>
                    </a:lnTo>
                    <a:lnTo>
                      <a:pt x="5813" y="12828"/>
                    </a:lnTo>
                    <a:lnTo>
                      <a:pt x="5850" y="12603"/>
                    </a:lnTo>
                    <a:lnTo>
                      <a:pt x="5869" y="12358"/>
                    </a:lnTo>
                    <a:lnTo>
                      <a:pt x="5869" y="12114"/>
                    </a:lnTo>
                    <a:lnTo>
                      <a:pt x="5850" y="11869"/>
                    </a:lnTo>
                    <a:lnTo>
                      <a:pt x="5455" y="9800"/>
                    </a:lnTo>
                    <a:lnTo>
                      <a:pt x="5474" y="9781"/>
                    </a:lnTo>
                    <a:lnTo>
                      <a:pt x="5700" y="9744"/>
                    </a:lnTo>
                    <a:lnTo>
                      <a:pt x="5944" y="9669"/>
                    </a:lnTo>
                    <a:lnTo>
                      <a:pt x="6114" y="9556"/>
                    </a:lnTo>
                    <a:lnTo>
                      <a:pt x="6339" y="9405"/>
                    </a:lnTo>
                    <a:lnTo>
                      <a:pt x="6603" y="9198"/>
                    </a:lnTo>
                    <a:lnTo>
                      <a:pt x="6715" y="9067"/>
                    </a:lnTo>
                    <a:lnTo>
                      <a:pt x="6847" y="8916"/>
                    </a:lnTo>
                    <a:lnTo>
                      <a:pt x="6960" y="8747"/>
                    </a:lnTo>
                    <a:lnTo>
                      <a:pt x="7073" y="8559"/>
                    </a:lnTo>
                    <a:lnTo>
                      <a:pt x="7167" y="8352"/>
                    </a:lnTo>
                    <a:lnTo>
                      <a:pt x="7261" y="8107"/>
                    </a:lnTo>
                    <a:lnTo>
                      <a:pt x="7336" y="7863"/>
                    </a:lnTo>
                    <a:lnTo>
                      <a:pt x="7393" y="7581"/>
                    </a:lnTo>
                    <a:lnTo>
                      <a:pt x="7430" y="7280"/>
                    </a:lnTo>
                    <a:lnTo>
                      <a:pt x="7430" y="6960"/>
                    </a:lnTo>
                    <a:lnTo>
                      <a:pt x="7430" y="6678"/>
                    </a:lnTo>
                    <a:lnTo>
                      <a:pt x="7411" y="6339"/>
                    </a:lnTo>
                    <a:lnTo>
                      <a:pt x="7298" y="5418"/>
                    </a:lnTo>
                    <a:lnTo>
                      <a:pt x="7167" y="4289"/>
                    </a:lnTo>
                    <a:lnTo>
                      <a:pt x="6979" y="3085"/>
                    </a:lnTo>
                    <a:lnTo>
                      <a:pt x="6922" y="2747"/>
                    </a:lnTo>
                    <a:lnTo>
                      <a:pt x="6828" y="2427"/>
                    </a:lnTo>
                    <a:lnTo>
                      <a:pt x="6697" y="2107"/>
                    </a:lnTo>
                    <a:lnTo>
                      <a:pt x="6546" y="1806"/>
                    </a:lnTo>
                    <a:lnTo>
                      <a:pt x="6358" y="1524"/>
                    </a:lnTo>
                    <a:lnTo>
                      <a:pt x="6151" y="1261"/>
                    </a:lnTo>
                    <a:lnTo>
                      <a:pt x="5925" y="1016"/>
                    </a:lnTo>
                    <a:lnTo>
                      <a:pt x="5681" y="791"/>
                    </a:lnTo>
                    <a:lnTo>
                      <a:pt x="5418" y="603"/>
                    </a:lnTo>
                    <a:lnTo>
                      <a:pt x="5135" y="433"/>
                    </a:lnTo>
                    <a:lnTo>
                      <a:pt x="4835" y="283"/>
                    </a:lnTo>
                    <a:lnTo>
                      <a:pt x="4515" y="170"/>
                    </a:lnTo>
                    <a:lnTo>
                      <a:pt x="4195" y="76"/>
                    </a:lnTo>
                    <a:lnTo>
                      <a:pt x="3875" y="20"/>
                    </a:lnTo>
                    <a:lnTo>
                      <a:pt x="351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723255" y="902983"/>
                <a:ext cx="43570" cy="15269"/>
              </a:xfrm>
              <a:custGeom>
                <a:avLst/>
                <a:gdLst/>
                <a:ahLst/>
                <a:cxnLst/>
                <a:rect l="l" t="t" r="r" b="b"/>
                <a:pathLst>
                  <a:path w="1130" h="396" extrusionOk="0">
                    <a:moveTo>
                      <a:pt x="659" y="1"/>
                    </a:moveTo>
                    <a:lnTo>
                      <a:pt x="527" y="20"/>
                    </a:lnTo>
                    <a:lnTo>
                      <a:pt x="415" y="38"/>
                    </a:lnTo>
                    <a:lnTo>
                      <a:pt x="302" y="76"/>
                    </a:lnTo>
                    <a:lnTo>
                      <a:pt x="208" y="132"/>
                    </a:lnTo>
                    <a:lnTo>
                      <a:pt x="114" y="208"/>
                    </a:lnTo>
                    <a:lnTo>
                      <a:pt x="1" y="320"/>
                    </a:lnTo>
                    <a:lnTo>
                      <a:pt x="1" y="358"/>
                    </a:lnTo>
                    <a:lnTo>
                      <a:pt x="20" y="377"/>
                    </a:lnTo>
                    <a:lnTo>
                      <a:pt x="38" y="396"/>
                    </a:lnTo>
                    <a:lnTo>
                      <a:pt x="76" y="377"/>
                    </a:lnTo>
                    <a:lnTo>
                      <a:pt x="189" y="320"/>
                    </a:lnTo>
                    <a:lnTo>
                      <a:pt x="339" y="245"/>
                    </a:lnTo>
                    <a:lnTo>
                      <a:pt x="452" y="208"/>
                    </a:lnTo>
                    <a:lnTo>
                      <a:pt x="546" y="189"/>
                    </a:lnTo>
                    <a:lnTo>
                      <a:pt x="659" y="170"/>
                    </a:lnTo>
                    <a:lnTo>
                      <a:pt x="772" y="189"/>
                    </a:lnTo>
                    <a:lnTo>
                      <a:pt x="941" y="208"/>
                    </a:lnTo>
                    <a:lnTo>
                      <a:pt x="1073" y="226"/>
                    </a:lnTo>
                    <a:lnTo>
                      <a:pt x="1111" y="245"/>
                    </a:lnTo>
                    <a:lnTo>
                      <a:pt x="1129" y="226"/>
                    </a:lnTo>
                    <a:lnTo>
                      <a:pt x="1129" y="208"/>
                    </a:lnTo>
                    <a:lnTo>
                      <a:pt x="1111" y="170"/>
                    </a:lnTo>
                    <a:lnTo>
                      <a:pt x="1054" y="132"/>
                    </a:lnTo>
                    <a:lnTo>
                      <a:pt x="979" y="95"/>
                    </a:lnTo>
                    <a:lnTo>
                      <a:pt x="885" y="38"/>
                    </a:lnTo>
                    <a:lnTo>
                      <a:pt x="772" y="20"/>
                    </a:lnTo>
                    <a:lnTo>
                      <a:pt x="6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617373" y="924036"/>
                <a:ext cx="43570" cy="14536"/>
              </a:xfrm>
              <a:custGeom>
                <a:avLst/>
                <a:gdLst/>
                <a:ahLst/>
                <a:cxnLst/>
                <a:rect l="l" t="t" r="r" b="b"/>
                <a:pathLst>
                  <a:path w="1130" h="377" extrusionOk="0">
                    <a:moveTo>
                      <a:pt x="527" y="0"/>
                    </a:moveTo>
                    <a:lnTo>
                      <a:pt x="415" y="19"/>
                    </a:lnTo>
                    <a:lnTo>
                      <a:pt x="302" y="75"/>
                    </a:lnTo>
                    <a:lnTo>
                      <a:pt x="208" y="132"/>
                    </a:lnTo>
                    <a:lnTo>
                      <a:pt x="114" y="207"/>
                    </a:lnTo>
                    <a:lnTo>
                      <a:pt x="20" y="320"/>
                    </a:lnTo>
                    <a:lnTo>
                      <a:pt x="1" y="358"/>
                    </a:lnTo>
                    <a:lnTo>
                      <a:pt x="20" y="376"/>
                    </a:lnTo>
                    <a:lnTo>
                      <a:pt x="38" y="376"/>
                    </a:lnTo>
                    <a:lnTo>
                      <a:pt x="76" y="358"/>
                    </a:lnTo>
                    <a:lnTo>
                      <a:pt x="189" y="301"/>
                    </a:lnTo>
                    <a:lnTo>
                      <a:pt x="339" y="226"/>
                    </a:lnTo>
                    <a:lnTo>
                      <a:pt x="452" y="207"/>
                    </a:lnTo>
                    <a:lnTo>
                      <a:pt x="565" y="169"/>
                    </a:lnTo>
                    <a:lnTo>
                      <a:pt x="772" y="169"/>
                    </a:lnTo>
                    <a:lnTo>
                      <a:pt x="941" y="188"/>
                    </a:lnTo>
                    <a:lnTo>
                      <a:pt x="1073" y="226"/>
                    </a:lnTo>
                    <a:lnTo>
                      <a:pt x="1129" y="226"/>
                    </a:lnTo>
                    <a:lnTo>
                      <a:pt x="1129" y="188"/>
                    </a:lnTo>
                    <a:lnTo>
                      <a:pt x="1110" y="169"/>
                    </a:lnTo>
                    <a:lnTo>
                      <a:pt x="1054" y="113"/>
                    </a:lnTo>
                    <a:lnTo>
                      <a:pt x="979" y="75"/>
                    </a:lnTo>
                    <a:lnTo>
                      <a:pt x="885" y="38"/>
                    </a:lnTo>
                    <a:lnTo>
                      <a:pt x="7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684812" y="902983"/>
                <a:ext cx="48660" cy="97242"/>
              </a:xfrm>
              <a:custGeom>
                <a:avLst/>
                <a:gdLst/>
                <a:ahLst/>
                <a:cxnLst/>
                <a:rect l="l" t="t" r="r" b="b"/>
                <a:pathLst>
                  <a:path w="1262" h="2522" extrusionOk="0">
                    <a:moveTo>
                      <a:pt x="1" y="1"/>
                    </a:moveTo>
                    <a:lnTo>
                      <a:pt x="170" y="377"/>
                    </a:lnTo>
                    <a:lnTo>
                      <a:pt x="358" y="753"/>
                    </a:lnTo>
                    <a:lnTo>
                      <a:pt x="546" y="1110"/>
                    </a:lnTo>
                    <a:lnTo>
                      <a:pt x="753" y="1468"/>
                    </a:lnTo>
                    <a:lnTo>
                      <a:pt x="1073" y="2032"/>
                    </a:lnTo>
                    <a:lnTo>
                      <a:pt x="1129" y="2145"/>
                    </a:lnTo>
                    <a:lnTo>
                      <a:pt x="1148" y="2258"/>
                    </a:lnTo>
                    <a:lnTo>
                      <a:pt x="1129" y="2295"/>
                    </a:lnTo>
                    <a:lnTo>
                      <a:pt x="1111" y="2314"/>
                    </a:lnTo>
                    <a:lnTo>
                      <a:pt x="998" y="2352"/>
                    </a:lnTo>
                    <a:lnTo>
                      <a:pt x="753" y="2427"/>
                    </a:lnTo>
                    <a:lnTo>
                      <a:pt x="528" y="2521"/>
                    </a:lnTo>
                    <a:lnTo>
                      <a:pt x="772" y="2502"/>
                    </a:lnTo>
                    <a:lnTo>
                      <a:pt x="1017" y="2446"/>
                    </a:lnTo>
                    <a:lnTo>
                      <a:pt x="1148" y="2408"/>
                    </a:lnTo>
                    <a:lnTo>
                      <a:pt x="1224" y="2352"/>
                    </a:lnTo>
                    <a:lnTo>
                      <a:pt x="1261" y="2277"/>
                    </a:lnTo>
                    <a:lnTo>
                      <a:pt x="1261" y="2201"/>
                    </a:lnTo>
                    <a:lnTo>
                      <a:pt x="1242" y="2126"/>
                    </a:lnTo>
                    <a:lnTo>
                      <a:pt x="1224" y="2051"/>
                    </a:lnTo>
                    <a:lnTo>
                      <a:pt x="1167" y="1976"/>
                    </a:lnTo>
                    <a:lnTo>
                      <a:pt x="866" y="1411"/>
                    </a:lnTo>
                    <a:lnTo>
                      <a:pt x="283" y="396"/>
                    </a:lnTo>
                    <a:lnTo>
                      <a:pt x="95" y="95"/>
                    </a:lnTo>
                    <a:lnTo>
                      <a:pt x="39" y="20"/>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6614481" y="1124193"/>
                <a:ext cx="111007" cy="41372"/>
              </a:xfrm>
              <a:custGeom>
                <a:avLst/>
                <a:gdLst/>
                <a:ahLst/>
                <a:cxnLst/>
                <a:rect l="l" t="t" r="r" b="b"/>
                <a:pathLst>
                  <a:path w="2879" h="1073" extrusionOk="0">
                    <a:moveTo>
                      <a:pt x="1" y="0"/>
                    </a:moveTo>
                    <a:lnTo>
                      <a:pt x="38" y="57"/>
                    </a:lnTo>
                    <a:lnTo>
                      <a:pt x="151" y="226"/>
                    </a:lnTo>
                    <a:lnTo>
                      <a:pt x="226" y="320"/>
                    </a:lnTo>
                    <a:lnTo>
                      <a:pt x="339" y="433"/>
                    </a:lnTo>
                    <a:lnTo>
                      <a:pt x="471" y="565"/>
                    </a:lnTo>
                    <a:lnTo>
                      <a:pt x="621" y="678"/>
                    </a:lnTo>
                    <a:lnTo>
                      <a:pt x="809" y="790"/>
                    </a:lnTo>
                    <a:lnTo>
                      <a:pt x="997" y="884"/>
                    </a:lnTo>
                    <a:lnTo>
                      <a:pt x="1242" y="960"/>
                    </a:lnTo>
                    <a:lnTo>
                      <a:pt x="1505" y="1035"/>
                    </a:lnTo>
                    <a:lnTo>
                      <a:pt x="1806" y="1073"/>
                    </a:lnTo>
                    <a:lnTo>
                      <a:pt x="2126" y="1073"/>
                    </a:lnTo>
                    <a:lnTo>
                      <a:pt x="2483" y="1035"/>
                    </a:lnTo>
                    <a:lnTo>
                      <a:pt x="2878" y="960"/>
                    </a:lnTo>
                    <a:lnTo>
                      <a:pt x="2765" y="395"/>
                    </a:lnTo>
                    <a:lnTo>
                      <a:pt x="2559" y="433"/>
                    </a:lnTo>
                    <a:lnTo>
                      <a:pt x="2314" y="452"/>
                    </a:lnTo>
                    <a:lnTo>
                      <a:pt x="1994" y="452"/>
                    </a:lnTo>
                    <a:lnTo>
                      <a:pt x="1580" y="414"/>
                    </a:lnTo>
                    <a:lnTo>
                      <a:pt x="1110" y="339"/>
                    </a:lnTo>
                    <a:lnTo>
                      <a:pt x="866" y="283"/>
                    </a:lnTo>
                    <a:lnTo>
                      <a:pt x="584" y="207"/>
                    </a:lnTo>
                    <a:lnTo>
                      <a:pt x="301" y="113"/>
                    </a:lnTo>
                    <a:lnTo>
                      <a:pt x="1"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6669582" y="1023401"/>
                <a:ext cx="35589" cy="26836"/>
              </a:xfrm>
              <a:custGeom>
                <a:avLst/>
                <a:gdLst/>
                <a:ahLst/>
                <a:cxnLst/>
                <a:rect l="l" t="t" r="r" b="b"/>
                <a:pathLst>
                  <a:path w="923" h="696" extrusionOk="0">
                    <a:moveTo>
                      <a:pt x="509" y="0"/>
                    </a:moveTo>
                    <a:lnTo>
                      <a:pt x="377" y="19"/>
                    </a:lnTo>
                    <a:lnTo>
                      <a:pt x="283" y="56"/>
                    </a:lnTo>
                    <a:lnTo>
                      <a:pt x="189" y="94"/>
                    </a:lnTo>
                    <a:lnTo>
                      <a:pt x="114" y="169"/>
                    </a:lnTo>
                    <a:lnTo>
                      <a:pt x="57" y="245"/>
                    </a:lnTo>
                    <a:lnTo>
                      <a:pt x="20" y="339"/>
                    </a:lnTo>
                    <a:lnTo>
                      <a:pt x="1" y="433"/>
                    </a:lnTo>
                    <a:lnTo>
                      <a:pt x="39" y="527"/>
                    </a:lnTo>
                    <a:lnTo>
                      <a:pt x="76" y="621"/>
                    </a:lnTo>
                    <a:lnTo>
                      <a:pt x="170" y="677"/>
                    </a:lnTo>
                    <a:lnTo>
                      <a:pt x="283" y="696"/>
                    </a:lnTo>
                    <a:lnTo>
                      <a:pt x="396" y="696"/>
                    </a:lnTo>
                    <a:lnTo>
                      <a:pt x="490" y="658"/>
                    </a:lnTo>
                    <a:lnTo>
                      <a:pt x="584" y="602"/>
                    </a:lnTo>
                    <a:lnTo>
                      <a:pt x="678" y="527"/>
                    </a:lnTo>
                    <a:lnTo>
                      <a:pt x="772" y="451"/>
                    </a:lnTo>
                    <a:lnTo>
                      <a:pt x="847" y="357"/>
                    </a:lnTo>
                    <a:lnTo>
                      <a:pt x="885" y="320"/>
                    </a:lnTo>
                    <a:lnTo>
                      <a:pt x="923" y="263"/>
                    </a:lnTo>
                    <a:lnTo>
                      <a:pt x="923" y="207"/>
                    </a:lnTo>
                    <a:lnTo>
                      <a:pt x="904" y="150"/>
                    </a:lnTo>
                    <a:lnTo>
                      <a:pt x="885" y="150"/>
                    </a:lnTo>
                    <a:lnTo>
                      <a:pt x="772" y="75"/>
                    </a:lnTo>
                    <a:lnTo>
                      <a:pt x="640" y="19"/>
                    </a:lnTo>
                    <a:lnTo>
                      <a:pt x="509"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6669582" y="1023401"/>
                <a:ext cx="35589" cy="26836"/>
              </a:xfrm>
              <a:custGeom>
                <a:avLst/>
                <a:gdLst/>
                <a:ahLst/>
                <a:cxnLst/>
                <a:rect l="l" t="t" r="r" b="b"/>
                <a:pathLst>
                  <a:path w="923" h="696" fill="none" extrusionOk="0">
                    <a:moveTo>
                      <a:pt x="885" y="150"/>
                    </a:moveTo>
                    <a:lnTo>
                      <a:pt x="885" y="150"/>
                    </a:lnTo>
                    <a:lnTo>
                      <a:pt x="772" y="75"/>
                    </a:lnTo>
                    <a:lnTo>
                      <a:pt x="640" y="19"/>
                    </a:lnTo>
                    <a:lnTo>
                      <a:pt x="509" y="0"/>
                    </a:lnTo>
                    <a:lnTo>
                      <a:pt x="377" y="19"/>
                    </a:lnTo>
                    <a:lnTo>
                      <a:pt x="377" y="19"/>
                    </a:lnTo>
                    <a:lnTo>
                      <a:pt x="283" y="56"/>
                    </a:lnTo>
                    <a:lnTo>
                      <a:pt x="189" y="94"/>
                    </a:lnTo>
                    <a:lnTo>
                      <a:pt x="114" y="169"/>
                    </a:lnTo>
                    <a:lnTo>
                      <a:pt x="57" y="245"/>
                    </a:lnTo>
                    <a:lnTo>
                      <a:pt x="57" y="245"/>
                    </a:lnTo>
                    <a:lnTo>
                      <a:pt x="20" y="339"/>
                    </a:lnTo>
                    <a:lnTo>
                      <a:pt x="1" y="433"/>
                    </a:lnTo>
                    <a:lnTo>
                      <a:pt x="39" y="527"/>
                    </a:lnTo>
                    <a:lnTo>
                      <a:pt x="76" y="621"/>
                    </a:lnTo>
                    <a:lnTo>
                      <a:pt x="76" y="621"/>
                    </a:lnTo>
                    <a:lnTo>
                      <a:pt x="170" y="677"/>
                    </a:lnTo>
                    <a:lnTo>
                      <a:pt x="283" y="696"/>
                    </a:lnTo>
                    <a:lnTo>
                      <a:pt x="396" y="696"/>
                    </a:lnTo>
                    <a:lnTo>
                      <a:pt x="490" y="658"/>
                    </a:lnTo>
                    <a:lnTo>
                      <a:pt x="490" y="658"/>
                    </a:lnTo>
                    <a:lnTo>
                      <a:pt x="584" y="602"/>
                    </a:lnTo>
                    <a:lnTo>
                      <a:pt x="678" y="527"/>
                    </a:lnTo>
                    <a:lnTo>
                      <a:pt x="772" y="451"/>
                    </a:lnTo>
                    <a:lnTo>
                      <a:pt x="847" y="357"/>
                    </a:lnTo>
                    <a:lnTo>
                      <a:pt x="847" y="357"/>
                    </a:lnTo>
                    <a:lnTo>
                      <a:pt x="885" y="320"/>
                    </a:lnTo>
                    <a:lnTo>
                      <a:pt x="923" y="263"/>
                    </a:lnTo>
                    <a:lnTo>
                      <a:pt x="923" y="263"/>
                    </a:lnTo>
                    <a:lnTo>
                      <a:pt x="923" y="207"/>
                    </a:lnTo>
                    <a:lnTo>
                      <a:pt x="904" y="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6670314" y="1013222"/>
                <a:ext cx="43570" cy="29766"/>
              </a:xfrm>
              <a:custGeom>
                <a:avLst/>
                <a:gdLst/>
                <a:ahLst/>
                <a:cxnLst/>
                <a:rect l="l" t="t" r="r" b="b"/>
                <a:pathLst>
                  <a:path w="1130" h="772" extrusionOk="0">
                    <a:moveTo>
                      <a:pt x="20" y="1"/>
                    </a:moveTo>
                    <a:lnTo>
                      <a:pt x="20" y="19"/>
                    </a:lnTo>
                    <a:lnTo>
                      <a:pt x="1" y="57"/>
                    </a:lnTo>
                    <a:lnTo>
                      <a:pt x="1" y="132"/>
                    </a:lnTo>
                    <a:lnTo>
                      <a:pt x="1" y="226"/>
                    </a:lnTo>
                    <a:lnTo>
                      <a:pt x="57" y="358"/>
                    </a:lnTo>
                    <a:lnTo>
                      <a:pt x="132" y="471"/>
                    </a:lnTo>
                    <a:lnTo>
                      <a:pt x="226" y="584"/>
                    </a:lnTo>
                    <a:lnTo>
                      <a:pt x="339" y="659"/>
                    </a:lnTo>
                    <a:lnTo>
                      <a:pt x="471" y="715"/>
                    </a:lnTo>
                    <a:lnTo>
                      <a:pt x="603" y="772"/>
                    </a:lnTo>
                    <a:lnTo>
                      <a:pt x="904" y="772"/>
                    </a:lnTo>
                    <a:lnTo>
                      <a:pt x="1073" y="734"/>
                    </a:lnTo>
                    <a:lnTo>
                      <a:pt x="1111" y="697"/>
                    </a:lnTo>
                    <a:lnTo>
                      <a:pt x="1129" y="659"/>
                    </a:lnTo>
                    <a:lnTo>
                      <a:pt x="1054" y="659"/>
                    </a:lnTo>
                    <a:lnTo>
                      <a:pt x="904" y="640"/>
                    </a:lnTo>
                    <a:lnTo>
                      <a:pt x="791" y="640"/>
                    </a:lnTo>
                    <a:lnTo>
                      <a:pt x="678" y="621"/>
                    </a:lnTo>
                    <a:lnTo>
                      <a:pt x="565" y="584"/>
                    </a:lnTo>
                    <a:lnTo>
                      <a:pt x="452" y="509"/>
                    </a:lnTo>
                    <a:lnTo>
                      <a:pt x="339" y="433"/>
                    </a:lnTo>
                    <a:lnTo>
                      <a:pt x="245" y="358"/>
                    </a:lnTo>
                    <a:lnTo>
                      <a:pt x="189" y="264"/>
                    </a:lnTo>
                    <a:lnTo>
                      <a:pt x="132" y="189"/>
                    </a:lnTo>
                    <a:lnTo>
                      <a:pt x="76" y="57"/>
                    </a:lnTo>
                    <a:lnTo>
                      <a:pt x="38" y="19"/>
                    </a:lnTo>
                    <a:lnTo>
                      <a:pt x="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602143" y="892842"/>
                <a:ext cx="52978" cy="20358"/>
              </a:xfrm>
              <a:custGeom>
                <a:avLst/>
                <a:gdLst/>
                <a:ahLst/>
                <a:cxnLst/>
                <a:rect l="l" t="t" r="r" b="b"/>
                <a:pathLst>
                  <a:path w="1374" h="528" extrusionOk="0">
                    <a:moveTo>
                      <a:pt x="753" y="0"/>
                    </a:moveTo>
                    <a:lnTo>
                      <a:pt x="621" y="38"/>
                    </a:lnTo>
                    <a:lnTo>
                      <a:pt x="490" y="76"/>
                    </a:lnTo>
                    <a:lnTo>
                      <a:pt x="358" y="132"/>
                    </a:lnTo>
                    <a:lnTo>
                      <a:pt x="245" y="207"/>
                    </a:lnTo>
                    <a:lnTo>
                      <a:pt x="132" y="283"/>
                    </a:lnTo>
                    <a:lnTo>
                      <a:pt x="57" y="358"/>
                    </a:lnTo>
                    <a:lnTo>
                      <a:pt x="1" y="414"/>
                    </a:lnTo>
                    <a:lnTo>
                      <a:pt x="1" y="471"/>
                    </a:lnTo>
                    <a:lnTo>
                      <a:pt x="20" y="508"/>
                    </a:lnTo>
                    <a:lnTo>
                      <a:pt x="38" y="527"/>
                    </a:lnTo>
                    <a:lnTo>
                      <a:pt x="95" y="527"/>
                    </a:lnTo>
                    <a:lnTo>
                      <a:pt x="245" y="489"/>
                    </a:lnTo>
                    <a:lnTo>
                      <a:pt x="697" y="339"/>
                    </a:lnTo>
                    <a:lnTo>
                      <a:pt x="941" y="283"/>
                    </a:lnTo>
                    <a:lnTo>
                      <a:pt x="1148" y="245"/>
                    </a:lnTo>
                    <a:lnTo>
                      <a:pt x="1299" y="207"/>
                    </a:lnTo>
                    <a:lnTo>
                      <a:pt x="1355" y="188"/>
                    </a:lnTo>
                    <a:lnTo>
                      <a:pt x="1374" y="151"/>
                    </a:lnTo>
                    <a:lnTo>
                      <a:pt x="1355" y="132"/>
                    </a:lnTo>
                    <a:lnTo>
                      <a:pt x="1317" y="94"/>
                    </a:lnTo>
                    <a:lnTo>
                      <a:pt x="1167" y="19"/>
                    </a:lnTo>
                    <a:lnTo>
                      <a:pt x="10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716739" y="870363"/>
                <a:ext cx="39946" cy="14536"/>
              </a:xfrm>
              <a:custGeom>
                <a:avLst/>
                <a:gdLst/>
                <a:ahLst/>
                <a:cxnLst/>
                <a:rect l="l" t="t" r="r" b="b"/>
                <a:pathLst>
                  <a:path w="1036" h="377" extrusionOk="0">
                    <a:moveTo>
                      <a:pt x="490" y="0"/>
                    </a:moveTo>
                    <a:lnTo>
                      <a:pt x="377" y="19"/>
                    </a:lnTo>
                    <a:lnTo>
                      <a:pt x="264" y="57"/>
                    </a:lnTo>
                    <a:lnTo>
                      <a:pt x="170" y="94"/>
                    </a:lnTo>
                    <a:lnTo>
                      <a:pt x="76" y="170"/>
                    </a:lnTo>
                    <a:lnTo>
                      <a:pt x="38" y="226"/>
                    </a:lnTo>
                    <a:lnTo>
                      <a:pt x="1" y="282"/>
                    </a:lnTo>
                    <a:lnTo>
                      <a:pt x="1" y="320"/>
                    </a:lnTo>
                    <a:lnTo>
                      <a:pt x="1" y="358"/>
                    </a:lnTo>
                    <a:lnTo>
                      <a:pt x="38" y="377"/>
                    </a:lnTo>
                    <a:lnTo>
                      <a:pt x="76" y="377"/>
                    </a:lnTo>
                    <a:lnTo>
                      <a:pt x="189" y="358"/>
                    </a:lnTo>
                    <a:lnTo>
                      <a:pt x="527" y="301"/>
                    </a:lnTo>
                    <a:lnTo>
                      <a:pt x="696" y="282"/>
                    </a:lnTo>
                    <a:lnTo>
                      <a:pt x="866" y="282"/>
                    </a:lnTo>
                    <a:lnTo>
                      <a:pt x="979" y="264"/>
                    </a:lnTo>
                    <a:lnTo>
                      <a:pt x="1016" y="245"/>
                    </a:lnTo>
                    <a:lnTo>
                      <a:pt x="1035" y="226"/>
                    </a:lnTo>
                    <a:lnTo>
                      <a:pt x="1035" y="207"/>
                    </a:lnTo>
                    <a:lnTo>
                      <a:pt x="1016" y="170"/>
                    </a:lnTo>
                    <a:lnTo>
                      <a:pt x="979" y="113"/>
                    </a:lnTo>
                    <a:lnTo>
                      <a:pt x="922" y="76"/>
                    </a:lnTo>
                    <a:lnTo>
                      <a:pt x="809" y="38"/>
                    </a:lnTo>
                    <a:lnTo>
                      <a:pt x="715" y="19"/>
                    </a:lnTo>
                    <a:lnTo>
                      <a:pt x="6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746467" y="913163"/>
                <a:ext cx="21091" cy="21052"/>
              </a:xfrm>
              <a:custGeom>
                <a:avLst/>
                <a:gdLst/>
                <a:ahLst/>
                <a:cxnLst/>
                <a:rect l="l" t="t" r="r" b="b"/>
                <a:pathLst>
                  <a:path w="547" h="546" extrusionOk="0">
                    <a:moveTo>
                      <a:pt x="208" y="0"/>
                    </a:moveTo>
                    <a:lnTo>
                      <a:pt x="114" y="38"/>
                    </a:lnTo>
                    <a:lnTo>
                      <a:pt x="38" y="113"/>
                    </a:lnTo>
                    <a:lnTo>
                      <a:pt x="1" y="207"/>
                    </a:lnTo>
                    <a:lnTo>
                      <a:pt x="1" y="226"/>
                    </a:lnTo>
                    <a:lnTo>
                      <a:pt x="1" y="339"/>
                    </a:lnTo>
                    <a:lnTo>
                      <a:pt x="38" y="433"/>
                    </a:lnTo>
                    <a:lnTo>
                      <a:pt x="114" y="508"/>
                    </a:lnTo>
                    <a:lnTo>
                      <a:pt x="226" y="546"/>
                    </a:lnTo>
                    <a:lnTo>
                      <a:pt x="320" y="546"/>
                    </a:lnTo>
                    <a:lnTo>
                      <a:pt x="415" y="508"/>
                    </a:lnTo>
                    <a:lnTo>
                      <a:pt x="490" y="433"/>
                    </a:lnTo>
                    <a:lnTo>
                      <a:pt x="546" y="339"/>
                    </a:lnTo>
                    <a:lnTo>
                      <a:pt x="546" y="226"/>
                    </a:lnTo>
                    <a:lnTo>
                      <a:pt x="490" y="132"/>
                    </a:lnTo>
                    <a:lnTo>
                      <a:pt x="415" y="56"/>
                    </a:lnTo>
                    <a:lnTo>
                      <a:pt x="3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638426" y="933444"/>
                <a:ext cx="21785" cy="21091"/>
              </a:xfrm>
              <a:custGeom>
                <a:avLst/>
                <a:gdLst/>
                <a:ahLst/>
                <a:cxnLst/>
                <a:rect l="l" t="t" r="r" b="b"/>
                <a:pathLst>
                  <a:path w="565" h="547" extrusionOk="0">
                    <a:moveTo>
                      <a:pt x="226" y="1"/>
                    </a:moveTo>
                    <a:lnTo>
                      <a:pt x="132" y="38"/>
                    </a:lnTo>
                    <a:lnTo>
                      <a:pt x="57" y="114"/>
                    </a:lnTo>
                    <a:lnTo>
                      <a:pt x="19" y="208"/>
                    </a:lnTo>
                    <a:lnTo>
                      <a:pt x="0" y="264"/>
                    </a:lnTo>
                    <a:lnTo>
                      <a:pt x="19" y="320"/>
                    </a:lnTo>
                    <a:lnTo>
                      <a:pt x="57" y="415"/>
                    </a:lnTo>
                    <a:lnTo>
                      <a:pt x="132" y="490"/>
                    </a:lnTo>
                    <a:lnTo>
                      <a:pt x="188" y="527"/>
                    </a:lnTo>
                    <a:lnTo>
                      <a:pt x="245" y="527"/>
                    </a:lnTo>
                    <a:lnTo>
                      <a:pt x="339" y="546"/>
                    </a:lnTo>
                    <a:lnTo>
                      <a:pt x="433" y="509"/>
                    </a:lnTo>
                    <a:lnTo>
                      <a:pt x="508" y="433"/>
                    </a:lnTo>
                    <a:lnTo>
                      <a:pt x="564" y="339"/>
                    </a:lnTo>
                    <a:lnTo>
                      <a:pt x="564" y="320"/>
                    </a:lnTo>
                    <a:lnTo>
                      <a:pt x="564" y="208"/>
                    </a:lnTo>
                    <a:lnTo>
                      <a:pt x="508" y="114"/>
                    </a:lnTo>
                    <a:lnTo>
                      <a:pt x="433" y="38"/>
                    </a:lnTo>
                    <a:lnTo>
                      <a:pt x="3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6519473" y="1192365"/>
                <a:ext cx="264003" cy="186426"/>
              </a:xfrm>
              <a:custGeom>
                <a:avLst/>
                <a:gdLst/>
                <a:ahLst/>
                <a:cxnLst/>
                <a:rect l="l" t="t" r="r" b="b"/>
                <a:pathLst>
                  <a:path w="6847" h="4835" extrusionOk="0">
                    <a:moveTo>
                      <a:pt x="6847" y="0"/>
                    </a:moveTo>
                    <a:lnTo>
                      <a:pt x="1" y="1336"/>
                    </a:lnTo>
                    <a:lnTo>
                      <a:pt x="1392" y="4816"/>
                    </a:lnTo>
                    <a:lnTo>
                      <a:pt x="2408" y="4834"/>
                    </a:lnTo>
                    <a:lnTo>
                      <a:pt x="3367" y="4834"/>
                    </a:lnTo>
                    <a:lnTo>
                      <a:pt x="3499" y="4816"/>
                    </a:lnTo>
                    <a:lnTo>
                      <a:pt x="4044" y="4646"/>
                    </a:lnTo>
                    <a:lnTo>
                      <a:pt x="5117" y="4289"/>
                    </a:lnTo>
                    <a:lnTo>
                      <a:pt x="6659" y="3819"/>
                    </a:lnTo>
                    <a:lnTo>
                      <a:pt x="684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6024844" y="1742093"/>
                <a:ext cx="384418" cy="612139"/>
              </a:xfrm>
              <a:custGeom>
                <a:avLst/>
                <a:gdLst/>
                <a:ahLst/>
                <a:cxnLst/>
                <a:rect l="l" t="t" r="r" b="b"/>
                <a:pathLst>
                  <a:path w="9970" h="15876" extrusionOk="0">
                    <a:moveTo>
                      <a:pt x="5832" y="1"/>
                    </a:moveTo>
                    <a:lnTo>
                      <a:pt x="2672" y="11023"/>
                    </a:lnTo>
                    <a:lnTo>
                      <a:pt x="1844" y="11700"/>
                    </a:lnTo>
                    <a:lnTo>
                      <a:pt x="1186" y="12226"/>
                    </a:lnTo>
                    <a:lnTo>
                      <a:pt x="904" y="12471"/>
                    </a:lnTo>
                    <a:lnTo>
                      <a:pt x="716" y="12659"/>
                    </a:lnTo>
                    <a:lnTo>
                      <a:pt x="434" y="12941"/>
                    </a:lnTo>
                    <a:lnTo>
                      <a:pt x="245" y="13148"/>
                    </a:lnTo>
                    <a:lnTo>
                      <a:pt x="114" y="13317"/>
                    </a:lnTo>
                    <a:lnTo>
                      <a:pt x="39" y="13430"/>
                    </a:lnTo>
                    <a:lnTo>
                      <a:pt x="1" y="13524"/>
                    </a:lnTo>
                    <a:lnTo>
                      <a:pt x="1" y="13581"/>
                    </a:lnTo>
                    <a:lnTo>
                      <a:pt x="20" y="13618"/>
                    </a:lnTo>
                    <a:lnTo>
                      <a:pt x="57" y="13656"/>
                    </a:lnTo>
                    <a:lnTo>
                      <a:pt x="95" y="13675"/>
                    </a:lnTo>
                    <a:lnTo>
                      <a:pt x="133" y="13675"/>
                    </a:lnTo>
                    <a:lnTo>
                      <a:pt x="227" y="13656"/>
                    </a:lnTo>
                    <a:lnTo>
                      <a:pt x="321" y="13618"/>
                    </a:lnTo>
                    <a:lnTo>
                      <a:pt x="434" y="13543"/>
                    </a:lnTo>
                    <a:lnTo>
                      <a:pt x="678" y="13336"/>
                    </a:lnTo>
                    <a:lnTo>
                      <a:pt x="941" y="13092"/>
                    </a:lnTo>
                    <a:lnTo>
                      <a:pt x="1167" y="12866"/>
                    </a:lnTo>
                    <a:lnTo>
                      <a:pt x="1374" y="12715"/>
                    </a:lnTo>
                    <a:lnTo>
                      <a:pt x="1449" y="12659"/>
                    </a:lnTo>
                    <a:lnTo>
                      <a:pt x="1506" y="12659"/>
                    </a:lnTo>
                    <a:lnTo>
                      <a:pt x="1524" y="12678"/>
                    </a:lnTo>
                    <a:lnTo>
                      <a:pt x="1524" y="12753"/>
                    </a:lnTo>
                    <a:lnTo>
                      <a:pt x="1506" y="12847"/>
                    </a:lnTo>
                    <a:lnTo>
                      <a:pt x="1430" y="12979"/>
                    </a:lnTo>
                    <a:lnTo>
                      <a:pt x="1355" y="13110"/>
                    </a:lnTo>
                    <a:lnTo>
                      <a:pt x="1242" y="13242"/>
                    </a:lnTo>
                    <a:lnTo>
                      <a:pt x="979" y="13562"/>
                    </a:lnTo>
                    <a:lnTo>
                      <a:pt x="678" y="13863"/>
                    </a:lnTo>
                    <a:lnTo>
                      <a:pt x="415" y="14183"/>
                    </a:lnTo>
                    <a:lnTo>
                      <a:pt x="208" y="14446"/>
                    </a:lnTo>
                    <a:lnTo>
                      <a:pt x="133" y="14559"/>
                    </a:lnTo>
                    <a:lnTo>
                      <a:pt x="95" y="14653"/>
                    </a:lnTo>
                    <a:lnTo>
                      <a:pt x="95" y="14728"/>
                    </a:lnTo>
                    <a:lnTo>
                      <a:pt x="114" y="14766"/>
                    </a:lnTo>
                    <a:lnTo>
                      <a:pt x="133" y="14784"/>
                    </a:lnTo>
                    <a:lnTo>
                      <a:pt x="189" y="14803"/>
                    </a:lnTo>
                    <a:lnTo>
                      <a:pt x="339" y="14803"/>
                    </a:lnTo>
                    <a:lnTo>
                      <a:pt x="452" y="14747"/>
                    </a:lnTo>
                    <a:lnTo>
                      <a:pt x="584" y="14672"/>
                    </a:lnTo>
                    <a:lnTo>
                      <a:pt x="716" y="14559"/>
                    </a:lnTo>
                    <a:lnTo>
                      <a:pt x="866" y="14446"/>
                    </a:lnTo>
                    <a:lnTo>
                      <a:pt x="1148" y="14145"/>
                    </a:lnTo>
                    <a:lnTo>
                      <a:pt x="1430" y="13844"/>
                    </a:lnTo>
                    <a:lnTo>
                      <a:pt x="1656" y="13543"/>
                    </a:lnTo>
                    <a:lnTo>
                      <a:pt x="1919" y="13204"/>
                    </a:lnTo>
                    <a:lnTo>
                      <a:pt x="1976" y="13167"/>
                    </a:lnTo>
                    <a:lnTo>
                      <a:pt x="2013" y="13148"/>
                    </a:lnTo>
                    <a:lnTo>
                      <a:pt x="2070" y="13148"/>
                    </a:lnTo>
                    <a:lnTo>
                      <a:pt x="2108" y="13167"/>
                    </a:lnTo>
                    <a:lnTo>
                      <a:pt x="2145" y="13204"/>
                    </a:lnTo>
                    <a:lnTo>
                      <a:pt x="2164" y="13242"/>
                    </a:lnTo>
                    <a:lnTo>
                      <a:pt x="2164" y="13299"/>
                    </a:lnTo>
                    <a:lnTo>
                      <a:pt x="2126" y="13336"/>
                    </a:lnTo>
                    <a:lnTo>
                      <a:pt x="1788" y="13731"/>
                    </a:lnTo>
                    <a:lnTo>
                      <a:pt x="1524" y="14070"/>
                    </a:lnTo>
                    <a:lnTo>
                      <a:pt x="1223" y="14446"/>
                    </a:lnTo>
                    <a:lnTo>
                      <a:pt x="960" y="14841"/>
                    </a:lnTo>
                    <a:lnTo>
                      <a:pt x="847" y="15010"/>
                    </a:lnTo>
                    <a:lnTo>
                      <a:pt x="772" y="15179"/>
                    </a:lnTo>
                    <a:lnTo>
                      <a:pt x="716" y="15330"/>
                    </a:lnTo>
                    <a:lnTo>
                      <a:pt x="678" y="15462"/>
                    </a:lnTo>
                    <a:lnTo>
                      <a:pt x="697" y="15574"/>
                    </a:lnTo>
                    <a:lnTo>
                      <a:pt x="716" y="15612"/>
                    </a:lnTo>
                    <a:lnTo>
                      <a:pt x="753" y="15631"/>
                    </a:lnTo>
                    <a:lnTo>
                      <a:pt x="791" y="15650"/>
                    </a:lnTo>
                    <a:lnTo>
                      <a:pt x="847" y="15668"/>
                    </a:lnTo>
                    <a:lnTo>
                      <a:pt x="923" y="15650"/>
                    </a:lnTo>
                    <a:lnTo>
                      <a:pt x="1017" y="15612"/>
                    </a:lnTo>
                    <a:lnTo>
                      <a:pt x="1073" y="15556"/>
                    </a:lnTo>
                    <a:lnTo>
                      <a:pt x="1186" y="15405"/>
                    </a:lnTo>
                    <a:lnTo>
                      <a:pt x="1223" y="15349"/>
                    </a:lnTo>
                    <a:lnTo>
                      <a:pt x="1449" y="15067"/>
                    </a:lnTo>
                    <a:lnTo>
                      <a:pt x="1938" y="14446"/>
                    </a:lnTo>
                    <a:lnTo>
                      <a:pt x="2220" y="14126"/>
                    </a:lnTo>
                    <a:lnTo>
                      <a:pt x="2484" y="13844"/>
                    </a:lnTo>
                    <a:lnTo>
                      <a:pt x="2597" y="13750"/>
                    </a:lnTo>
                    <a:lnTo>
                      <a:pt x="2691" y="13675"/>
                    </a:lnTo>
                    <a:lnTo>
                      <a:pt x="2766" y="13637"/>
                    </a:lnTo>
                    <a:lnTo>
                      <a:pt x="2822" y="13637"/>
                    </a:lnTo>
                    <a:lnTo>
                      <a:pt x="2841" y="13675"/>
                    </a:lnTo>
                    <a:lnTo>
                      <a:pt x="2841" y="13731"/>
                    </a:lnTo>
                    <a:lnTo>
                      <a:pt x="2841" y="13806"/>
                    </a:lnTo>
                    <a:lnTo>
                      <a:pt x="2803" y="13900"/>
                    </a:lnTo>
                    <a:lnTo>
                      <a:pt x="2709" y="14126"/>
                    </a:lnTo>
                    <a:lnTo>
                      <a:pt x="2559" y="14371"/>
                    </a:lnTo>
                    <a:lnTo>
                      <a:pt x="2220" y="14860"/>
                    </a:lnTo>
                    <a:lnTo>
                      <a:pt x="1938" y="15255"/>
                    </a:lnTo>
                    <a:lnTo>
                      <a:pt x="1844" y="15368"/>
                    </a:lnTo>
                    <a:lnTo>
                      <a:pt x="1788" y="15499"/>
                    </a:lnTo>
                    <a:lnTo>
                      <a:pt x="1750" y="15593"/>
                    </a:lnTo>
                    <a:lnTo>
                      <a:pt x="1731" y="15687"/>
                    </a:lnTo>
                    <a:lnTo>
                      <a:pt x="1750" y="15762"/>
                    </a:lnTo>
                    <a:lnTo>
                      <a:pt x="1807" y="15819"/>
                    </a:lnTo>
                    <a:lnTo>
                      <a:pt x="1863" y="15857"/>
                    </a:lnTo>
                    <a:lnTo>
                      <a:pt x="1957" y="15875"/>
                    </a:lnTo>
                    <a:lnTo>
                      <a:pt x="1995" y="15857"/>
                    </a:lnTo>
                    <a:lnTo>
                      <a:pt x="2051" y="15838"/>
                    </a:lnTo>
                    <a:lnTo>
                      <a:pt x="2202" y="15706"/>
                    </a:lnTo>
                    <a:lnTo>
                      <a:pt x="2390" y="15518"/>
                    </a:lnTo>
                    <a:lnTo>
                      <a:pt x="2615" y="15292"/>
                    </a:lnTo>
                    <a:lnTo>
                      <a:pt x="3029" y="14822"/>
                    </a:lnTo>
                    <a:lnTo>
                      <a:pt x="3330" y="14446"/>
                    </a:lnTo>
                    <a:lnTo>
                      <a:pt x="3612" y="14107"/>
                    </a:lnTo>
                    <a:lnTo>
                      <a:pt x="3781" y="13919"/>
                    </a:lnTo>
                    <a:lnTo>
                      <a:pt x="3970" y="13750"/>
                    </a:lnTo>
                    <a:lnTo>
                      <a:pt x="4045" y="13675"/>
                    </a:lnTo>
                    <a:lnTo>
                      <a:pt x="4120" y="13637"/>
                    </a:lnTo>
                    <a:lnTo>
                      <a:pt x="4195" y="13599"/>
                    </a:lnTo>
                    <a:lnTo>
                      <a:pt x="4252" y="13599"/>
                    </a:lnTo>
                    <a:lnTo>
                      <a:pt x="4308" y="13618"/>
                    </a:lnTo>
                    <a:lnTo>
                      <a:pt x="4346" y="13675"/>
                    </a:lnTo>
                    <a:lnTo>
                      <a:pt x="4383" y="13769"/>
                    </a:lnTo>
                    <a:lnTo>
                      <a:pt x="4402" y="13900"/>
                    </a:lnTo>
                    <a:lnTo>
                      <a:pt x="4421" y="14183"/>
                    </a:lnTo>
                    <a:lnTo>
                      <a:pt x="4459" y="14446"/>
                    </a:lnTo>
                    <a:lnTo>
                      <a:pt x="4534" y="14690"/>
                    </a:lnTo>
                    <a:lnTo>
                      <a:pt x="4609" y="14897"/>
                    </a:lnTo>
                    <a:lnTo>
                      <a:pt x="4684" y="15085"/>
                    </a:lnTo>
                    <a:lnTo>
                      <a:pt x="4778" y="15217"/>
                    </a:lnTo>
                    <a:lnTo>
                      <a:pt x="4854" y="15330"/>
                    </a:lnTo>
                    <a:lnTo>
                      <a:pt x="4948" y="15386"/>
                    </a:lnTo>
                    <a:lnTo>
                      <a:pt x="5023" y="15405"/>
                    </a:lnTo>
                    <a:lnTo>
                      <a:pt x="5098" y="15405"/>
                    </a:lnTo>
                    <a:lnTo>
                      <a:pt x="5155" y="15368"/>
                    </a:lnTo>
                    <a:lnTo>
                      <a:pt x="5211" y="15330"/>
                    </a:lnTo>
                    <a:lnTo>
                      <a:pt x="5249" y="15255"/>
                    </a:lnTo>
                    <a:lnTo>
                      <a:pt x="5267" y="15198"/>
                    </a:lnTo>
                    <a:lnTo>
                      <a:pt x="5267" y="15104"/>
                    </a:lnTo>
                    <a:lnTo>
                      <a:pt x="5249" y="15029"/>
                    </a:lnTo>
                    <a:lnTo>
                      <a:pt x="5173" y="14841"/>
                    </a:lnTo>
                    <a:lnTo>
                      <a:pt x="5136" y="14653"/>
                    </a:lnTo>
                    <a:lnTo>
                      <a:pt x="5098" y="14446"/>
                    </a:lnTo>
                    <a:lnTo>
                      <a:pt x="5060" y="14258"/>
                    </a:lnTo>
                    <a:lnTo>
                      <a:pt x="5060" y="14089"/>
                    </a:lnTo>
                    <a:lnTo>
                      <a:pt x="5060" y="13919"/>
                    </a:lnTo>
                    <a:lnTo>
                      <a:pt x="5060" y="13769"/>
                    </a:lnTo>
                    <a:lnTo>
                      <a:pt x="5098" y="13599"/>
                    </a:lnTo>
                    <a:lnTo>
                      <a:pt x="5173" y="13261"/>
                    </a:lnTo>
                    <a:lnTo>
                      <a:pt x="5249" y="12979"/>
                    </a:lnTo>
                    <a:lnTo>
                      <a:pt x="997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003229" y="667275"/>
                <a:ext cx="766600" cy="618655"/>
              </a:xfrm>
              <a:custGeom>
                <a:avLst/>
                <a:gdLst/>
                <a:ahLst/>
                <a:cxnLst/>
                <a:rect l="l" t="t" r="r" b="b"/>
                <a:pathLst>
                  <a:path w="19882" h="16045" extrusionOk="0">
                    <a:moveTo>
                      <a:pt x="15198" y="1"/>
                    </a:moveTo>
                    <a:lnTo>
                      <a:pt x="15104" y="38"/>
                    </a:lnTo>
                    <a:lnTo>
                      <a:pt x="15047" y="114"/>
                    </a:lnTo>
                    <a:lnTo>
                      <a:pt x="15010" y="208"/>
                    </a:lnTo>
                    <a:lnTo>
                      <a:pt x="15028" y="302"/>
                    </a:lnTo>
                    <a:lnTo>
                      <a:pt x="15028" y="509"/>
                    </a:lnTo>
                    <a:lnTo>
                      <a:pt x="15028" y="716"/>
                    </a:lnTo>
                    <a:lnTo>
                      <a:pt x="15010" y="904"/>
                    </a:lnTo>
                    <a:lnTo>
                      <a:pt x="14972" y="1111"/>
                    </a:lnTo>
                    <a:lnTo>
                      <a:pt x="14953" y="1261"/>
                    </a:lnTo>
                    <a:lnTo>
                      <a:pt x="14897" y="1412"/>
                    </a:lnTo>
                    <a:lnTo>
                      <a:pt x="14840" y="1562"/>
                    </a:lnTo>
                    <a:lnTo>
                      <a:pt x="14784" y="1712"/>
                    </a:lnTo>
                    <a:lnTo>
                      <a:pt x="14615" y="2013"/>
                    </a:lnTo>
                    <a:lnTo>
                      <a:pt x="14445" y="2258"/>
                    </a:lnTo>
                    <a:lnTo>
                      <a:pt x="13674" y="2935"/>
                    </a:lnTo>
                    <a:lnTo>
                      <a:pt x="10608" y="5662"/>
                    </a:lnTo>
                    <a:lnTo>
                      <a:pt x="8295" y="7694"/>
                    </a:lnTo>
                    <a:lnTo>
                      <a:pt x="7411" y="8484"/>
                    </a:lnTo>
                    <a:lnTo>
                      <a:pt x="6846" y="8954"/>
                    </a:lnTo>
                    <a:lnTo>
                      <a:pt x="6602" y="9104"/>
                    </a:lnTo>
                    <a:lnTo>
                      <a:pt x="6282" y="9292"/>
                    </a:lnTo>
                    <a:lnTo>
                      <a:pt x="5868" y="9499"/>
                    </a:lnTo>
                    <a:lnTo>
                      <a:pt x="5379" y="9725"/>
                    </a:lnTo>
                    <a:lnTo>
                      <a:pt x="4270" y="10233"/>
                    </a:lnTo>
                    <a:lnTo>
                      <a:pt x="3066" y="10760"/>
                    </a:lnTo>
                    <a:lnTo>
                      <a:pt x="940" y="11644"/>
                    </a:lnTo>
                    <a:lnTo>
                      <a:pt x="0" y="12020"/>
                    </a:lnTo>
                    <a:lnTo>
                      <a:pt x="1166" y="16045"/>
                    </a:lnTo>
                    <a:lnTo>
                      <a:pt x="8370" y="13167"/>
                    </a:lnTo>
                    <a:lnTo>
                      <a:pt x="16213" y="5042"/>
                    </a:lnTo>
                    <a:lnTo>
                      <a:pt x="16401" y="4835"/>
                    </a:lnTo>
                    <a:lnTo>
                      <a:pt x="17379" y="4440"/>
                    </a:lnTo>
                    <a:lnTo>
                      <a:pt x="18169" y="4082"/>
                    </a:lnTo>
                    <a:lnTo>
                      <a:pt x="18489" y="3932"/>
                    </a:lnTo>
                    <a:lnTo>
                      <a:pt x="18734" y="3819"/>
                    </a:lnTo>
                    <a:lnTo>
                      <a:pt x="19072" y="3612"/>
                    </a:lnTo>
                    <a:lnTo>
                      <a:pt x="19317" y="3462"/>
                    </a:lnTo>
                    <a:lnTo>
                      <a:pt x="19486" y="3349"/>
                    </a:lnTo>
                    <a:lnTo>
                      <a:pt x="19599" y="3255"/>
                    </a:lnTo>
                    <a:lnTo>
                      <a:pt x="19655" y="3180"/>
                    </a:lnTo>
                    <a:lnTo>
                      <a:pt x="19674" y="3123"/>
                    </a:lnTo>
                    <a:lnTo>
                      <a:pt x="19655" y="3067"/>
                    </a:lnTo>
                    <a:lnTo>
                      <a:pt x="19636" y="3029"/>
                    </a:lnTo>
                    <a:lnTo>
                      <a:pt x="19599" y="3010"/>
                    </a:lnTo>
                    <a:lnTo>
                      <a:pt x="19561" y="2991"/>
                    </a:lnTo>
                    <a:lnTo>
                      <a:pt x="19486" y="2991"/>
                    </a:lnTo>
                    <a:lnTo>
                      <a:pt x="19373" y="3010"/>
                    </a:lnTo>
                    <a:lnTo>
                      <a:pt x="19242" y="3048"/>
                    </a:lnTo>
                    <a:lnTo>
                      <a:pt x="18959" y="3180"/>
                    </a:lnTo>
                    <a:lnTo>
                      <a:pt x="18640" y="3349"/>
                    </a:lnTo>
                    <a:lnTo>
                      <a:pt x="18357" y="3499"/>
                    </a:lnTo>
                    <a:lnTo>
                      <a:pt x="18113" y="3593"/>
                    </a:lnTo>
                    <a:lnTo>
                      <a:pt x="18038" y="3612"/>
                    </a:lnTo>
                    <a:lnTo>
                      <a:pt x="17981" y="3612"/>
                    </a:lnTo>
                    <a:lnTo>
                      <a:pt x="17963" y="3593"/>
                    </a:lnTo>
                    <a:lnTo>
                      <a:pt x="17963" y="3575"/>
                    </a:lnTo>
                    <a:lnTo>
                      <a:pt x="17981" y="3518"/>
                    </a:lnTo>
                    <a:lnTo>
                      <a:pt x="18019" y="3424"/>
                    </a:lnTo>
                    <a:lnTo>
                      <a:pt x="18113" y="3311"/>
                    </a:lnTo>
                    <a:lnTo>
                      <a:pt x="18245" y="3217"/>
                    </a:lnTo>
                    <a:lnTo>
                      <a:pt x="18395" y="3104"/>
                    </a:lnTo>
                    <a:lnTo>
                      <a:pt x="18715" y="2879"/>
                    </a:lnTo>
                    <a:lnTo>
                      <a:pt x="19091" y="2653"/>
                    </a:lnTo>
                    <a:lnTo>
                      <a:pt x="19430" y="2427"/>
                    </a:lnTo>
                    <a:lnTo>
                      <a:pt x="19712" y="2239"/>
                    </a:lnTo>
                    <a:lnTo>
                      <a:pt x="19806" y="2145"/>
                    </a:lnTo>
                    <a:lnTo>
                      <a:pt x="19862" y="2070"/>
                    </a:lnTo>
                    <a:lnTo>
                      <a:pt x="19881" y="1995"/>
                    </a:lnTo>
                    <a:lnTo>
                      <a:pt x="19881" y="1957"/>
                    </a:lnTo>
                    <a:lnTo>
                      <a:pt x="19862" y="1938"/>
                    </a:lnTo>
                    <a:lnTo>
                      <a:pt x="19825" y="1901"/>
                    </a:lnTo>
                    <a:lnTo>
                      <a:pt x="19787" y="1882"/>
                    </a:lnTo>
                    <a:lnTo>
                      <a:pt x="19674" y="1863"/>
                    </a:lnTo>
                    <a:lnTo>
                      <a:pt x="19561" y="1882"/>
                    </a:lnTo>
                    <a:lnTo>
                      <a:pt x="19411" y="1919"/>
                    </a:lnTo>
                    <a:lnTo>
                      <a:pt x="19242" y="1976"/>
                    </a:lnTo>
                    <a:lnTo>
                      <a:pt x="19072" y="2070"/>
                    </a:lnTo>
                    <a:lnTo>
                      <a:pt x="18715" y="2277"/>
                    </a:lnTo>
                    <a:lnTo>
                      <a:pt x="18376" y="2502"/>
                    </a:lnTo>
                    <a:lnTo>
                      <a:pt x="18057" y="2709"/>
                    </a:lnTo>
                    <a:lnTo>
                      <a:pt x="17718" y="2973"/>
                    </a:lnTo>
                    <a:lnTo>
                      <a:pt x="17662" y="2991"/>
                    </a:lnTo>
                    <a:lnTo>
                      <a:pt x="17605" y="2991"/>
                    </a:lnTo>
                    <a:lnTo>
                      <a:pt x="17568" y="2973"/>
                    </a:lnTo>
                    <a:lnTo>
                      <a:pt x="17530" y="2935"/>
                    </a:lnTo>
                    <a:lnTo>
                      <a:pt x="17511" y="2897"/>
                    </a:lnTo>
                    <a:lnTo>
                      <a:pt x="17492" y="2860"/>
                    </a:lnTo>
                    <a:lnTo>
                      <a:pt x="17511" y="2803"/>
                    </a:lnTo>
                    <a:lnTo>
                      <a:pt x="17549" y="2766"/>
                    </a:lnTo>
                    <a:lnTo>
                      <a:pt x="17981" y="2484"/>
                    </a:lnTo>
                    <a:lnTo>
                      <a:pt x="18339" y="2239"/>
                    </a:lnTo>
                    <a:lnTo>
                      <a:pt x="18734" y="1957"/>
                    </a:lnTo>
                    <a:lnTo>
                      <a:pt x="19091" y="1656"/>
                    </a:lnTo>
                    <a:lnTo>
                      <a:pt x="19242" y="1506"/>
                    </a:lnTo>
                    <a:lnTo>
                      <a:pt x="19373" y="1374"/>
                    </a:lnTo>
                    <a:lnTo>
                      <a:pt x="19467" y="1242"/>
                    </a:lnTo>
                    <a:lnTo>
                      <a:pt x="19524" y="1129"/>
                    </a:lnTo>
                    <a:lnTo>
                      <a:pt x="19542" y="1035"/>
                    </a:lnTo>
                    <a:lnTo>
                      <a:pt x="19524" y="979"/>
                    </a:lnTo>
                    <a:lnTo>
                      <a:pt x="19505" y="941"/>
                    </a:lnTo>
                    <a:lnTo>
                      <a:pt x="19467" y="922"/>
                    </a:lnTo>
                    <a:lnTo>
                      <a:pt x="19430" y="885"/>
                    </a:lnTo>
                    <a:lnTo>
                      <a:pt x="19354" y="885"/>
                    </a:lnTo>
                    <a:lnTo>
                      <a:pt x="19260" y="904"/>
                    </a:lnTo>
                    <a:lnTo>
                      <a:pt x="19166" y="941"/>
                    </a:lnTo>
                    <a:lnTo>
                      <a:pt x="19035" y="1035"/>
                    </a:lnTo>
                    <a:lnTo>
                      <a:pt x="18978" y="1092"/>
                    </a:lnTo>
                    <a:lnTo>
                      <a:pt x="18677" y="1317"/>
                    </a:lnTo>
                    <a:lnTo>
                      <a:pt x="18038" y="1769"/>
                    </a:lnTo>
                    <a:lnTo>
                      <a:pt x="17680" y="1995"/>
                    </a:lnTo>
                    <a:lnTo>
                      <a:pt x="17342" y="2183"/>
                    </a:lnTo>
                    <a:lnTo>
                      <a:pt x="17210" y="2258"/>
                    </a:lnTo>
                    <a:lnTo>
                      <a:pt x="17097" y="2296"/>
                    </a:lnTo>
                    <a:lnTo>
                      <a:pt x="17022" y="2314"/>
                    </a:lnTo>
                    <a:lnTo>
                      <a:pt x="16984" y="2314"/>
                    </a:lnTo>
                    <a:lnTo>
                      <a:pt x="16966" y="2296"/>
                    </a:lnTo>
                    <a:lnTo>
                      <a:pt x="16966" y="2258"/>
                    </a:lnTo>
                    <a:lnTo>
                      <a:pt x="16966" y="2201"/>
                    </a:lnTo>
                    <a:lnTo>
                      <a:pt x="17003" y="2126"/>
                    </a:lnTo>
                    <a:lnTo>
                      <a:pt x="17060" y="2051"/>
                    </a:lnTo>
                    <a:lnTo>
                      <a:pt x="17210" y="1863"/>
                    </a:lnTo>
                    <a:lnTo>
                      <a:pt x="17417" y="1675"/>
                    </a:lnTo>
                    <a:lnTo>
                      <a:pt x="17643" y="1468"/>
                    </a:lnTo>
                    <a:lnTo>
                      <a:pt x="17887" y="1280"/>
                    </a:lnTo>
                    <a:lnTo>
                      <a:pt x="18263" y="998"/>
                    </a:lnTo>
                    <a:lnTo>
                      <a:pt x="18395" y="904"/>
                    </a:lnTo>
                    <a:lnTo>
                      <a:pt x="18489" y="810"/>
                    </a:lnTo>
                    <a:lnTo>
                      <a:pt x="18546" y="716"/>
                    </a:lnTo>
                    <a:lnTo>
                      <a:pt x="18583" y="622"/>
                    </a:lnTo>
                    <a:lnTo>
                      <a:pt x="18583" y="546"/>
                    </a:lnTo>
                    <a:lnTo>
                      <a:pt x="18546" y="471"/>
                    </a:lnTo>
                    <a:lnTo>
                      <a:pt x="18489" y="415"/>
                    </a:lnTo>
                    <a:lnTo>
                      <a:pt x="18414" y="396"/>
                    </a:lnTo>
                    <a:lnTo>
                      <a:pt x="18301" y="396"/>
                    </a:lnTo>
                    <a:lnTo>
                      <a:pt x="18132" y="490"/>
                    </a:lnTo>
                    <a:lnTo>
                      <a:pt x="17887" y="603"/>
                    </a:lnTo>
                    <a:lnTo>
                      <a:pt x="17624" y="753"/>
                    </a:lnTo>
                    <a:lnTo>
                      <a:pt x="17097" y="1092"/>
                    </a:lnTo>
                    <a:lnTo>
                      <a:pt x="16702" y="1374"/>
                    </a:lnTo>
                    <a:lnTo>
                      <a:pt x="16326" y="1637"/>
                    </a:lnTo>
                    <a:lnTo>
                      <a:pt x="16119" y="1769"/>
                    </a:lnTo>
                    <a:lnTo>
                      <a:pt x="15912" y="1882"/>
                    </a:lnTo>
                    <a:lnTo>
                      <a:pt x="15799" y="1919"/>
                    </a:lnTo>
                    <a:lnTo>
                      <a:pt x="15724" y="1957"/>
                    </a:lnTo>
                    <a:lnTo>
                      <a:pt x="15649" y="1957"/>
                    </a:lnTo>
                    <a:lnTo>
                      <a:pt x="15574" y="1938"/>
                    </a:lnTo>
                    <a:lnTo>
                      <a:pt x="15536" y="1901"/>
                    </a:lnTo>
                    <a:lnTo>
                      <a:pt x="15499" y="1844"/>
                    </a:lnTo>
                    <a:lnTo>
                      <a:pt x="15499" y="1750"/>
                    </a:lnTo>
                    <a:lnTo>
                      <a:pt x="15517" y="1618"/>
                    </a:lnTo>
                    <a:lnTo>
                      <a:pt x="15574" y="1336"/>
                    </a:lnTo>
                    <a:lnTo>
                      <a:pt x="15611" y="1073"/>
                    </a:lnTo>
                    <a:lnTo>
                      <a:pt x="15611" y="828"/>
                    </a:lnTo>
                    <a:lnTo>
                      <a:pt x="15593" y="603"/>
                    </a:lnTo>
                    <a:lnTo>
                      <a:pt x="15574" y="415"/>
                    </a:lnTo>
                    <a:lnTo>
                      <a:pt x="15517" y="245"/>
                    </a:lnTo>
                    <a:lnTo>
                      <a:pt x="15461" y="133"/>
                    </a:lnTo>
                    <a:lnTo>
                      <a:pt x="15405" y="38"/>
                    </a:lnTo>
                    <a:lnTo>
                      <a:pt x="15367" y="20"/>
                    </a:lnTo>
                    <a:lnTo>
                      <a:pt x="1531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6024150" y="3517481"/>
                <a:ext cx="271252" cy="382259"/>
              </a:xfrm>
              <a:custGeom>
                <a:avLst/>
                <a:gdLst/>
                <a:ahLst/>
                <a:cxnLst/>
                <a:rect l="l" t="t" r="r" b="b"/>
                <a:pathLst>
                  <a:path w="7035" h="9914" extrusionOk="0">
                    <a:moveTo>
                      <a:pt x="3329" y="1"/>
                    </a:moveTo>
                    <a:lnTo>
                      <a:pt x="2182" y="5230"/>
                    </a:lnTo>
                    <a:lnTo>
                      <a:pt x="75" y="9104"/>
                    </a:lnTo>
                    <a:lnTo>
                      <a:pt x="19" y="9198"/>
                    </a:lnTo>
                    <a:lnTo>
                      <a:pt x="0" y="9311"/>
                    </a:lnTo>
                    <a:lnTo>
                      <a:pt x="0" y="9424"/>
                    </a:lnTo>
                    <a:lnTo>
                      <a:pt x="19" y="9518"/>
                    </a:lnTo>
                    <a:lnTo>
                      <a:pt x="57" y="9612"/>
                    </a:lnTo>
                    <a:lnTo>
                      <a:pt x="113" y="9706"/>
                    </a:lnTo>
                    <a:lnTo>
                      <a:pt x="188" y="9781"/>
                    </a:lnTo>
                    <a:lnTo>
                      <a:pt x="282" y="9838"/>
                    </a:lnTo>
                    <a:lnTo>
                      <a:pt x="320" y="9857"/>
                    </a:lnTo>
                    <a:lnTo>
                      <a:pt x="452" y="9894"/>
                    </a:lnTo>
                    <a:lnTo>
                      <a:pt x="583" y="9913"/>
                    </a:lnTo>
                    <a:lnTo>
                      <a:pt x="696" y="9894"/>
                    </a:lnTo>
                    <a:lnTo>
                      <a:pt x="828" y="9838"/>
                    </a:lnTo>
                    <a:lnTo>
                      <a:pt x="1956" y="9180"/>
                    </a:lnTo>
                    <a:lnTo>
                      <a:pt x="2709" y="8728"/>
                    </a:lnTo>
                    <a:lnTo>
                      <a:pt x="3480" y="8239"/>
                    </a:lnTo>
                    <a:lnTo>
                      <a:pt x="4232" y="7769"/>
                    </a:lnTo>
                    <a:lnTo>
                      <a:pt x="4853" y="7336"/>
                    </a:lnTo>
                    <a:lnTo>
                      <a:pt x="5097" y="7167"/>
                    </a:lnTo>
                    <a:lnTo>
                      <a:pt x="5285" y="6998"/>
                    </a:lnTo>
                    <a:lnTo>
                      <a:pt x="5398" y="6885"/>
                    </a:lnTo>
                    <a:lnTo>
                      <a:pt x="5436" y="6828"/>
                    </a:lnTo>
                    <a:lnTo>
                      <a:pt x="5455" y="6791"/>
                    </a:lnTo>
                    <a:lnTo>
                      <a:pt x="5549" y="6415"/>
                    </a:lnTo>
                    <a:lnTo>
                      <a:pt x="5737" y="5738"/>
                    </a:lnTo>
                    <a:lnTo>
                      <a:pt x="6282" y="3894"/>
                    </a:lnTo>
                    <a:lnTo>
                      <a:pt x="7035" y="1355"/>
                    </a:lnTo>
                    <a:lnTo>
                      <a:pt x="3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6024150" y="3517481"/>
                <a:ext cx="271252" cy="382259"/>
              </a:xfrm>
              <a:custGeom>
                <a:avLst/>
                <a:gdLst/>
                <a:ahLst/>
                <a:cxnLst/>
                <a:rect l="l" t="t" r="r" b="b"/>
                <a:pathLst>
                  <a:path w="7035" h="9914" fill="none" extrusionOk="0">
                    <a:moveTo>
                      <a:pt x="3329" y="1"/>
                    </a:moveTo>
                    <a:lnTo>
                      <a:pt x="2182" y="5230"/>
                    </a:lnTo>
                    <a:lnTo>
                      <a:pt x="75" y="9104"/>
                    </a:lnTo>
                    <a:lnTo>
                      <a:pt x="75" y="9104"/>
                    </a:lnTo>
                    <a:lnTo>
                      <a:pt x="19" y="9198"/>
                    </a:lnTo>
                    <a:lnTo>
                      <a:pt x="0" y="9311"/>
                    </a:lnTo>
                    <a:lnTo>
                      <a:pt x="0" y="9424"/>
                    </a:lnTo>
                    <a:lnTo>
                      <a:pt x="19" y="9518"/>
                    </a:lnTo>
                    <a:lnTo>
                      <a:pt x="57" y="9612"/>
                    </a:lnTo>
                    <a:lnTo>
                      <a:pt x="113" y="9706"/>
                    </a:lnTo>
                    <a:lnTo>
                      <a:pt x="188" y="9781"/>
                    </a:lnTo>
                    <a:lnTo>
                      <a:pt x="282" y="9838"/>
                    </a:lnTo>
                    <a:lnTo>
                      <a:pt x="282" y="9838"/>
                    </a:lnTo>
                    <a:lnTo>
                      <a:pt x="320" y="9857"/>
                    </a:lnTo>
                    <a:lnTo>
                      <a:pt x="320" y="9857"/>
                    </a:lnTo>
                    <a:lnTo>
                      <a:pt x="452" y="9894"/>
                    </a:lnTo>
                    <a:lnTo>
                      <a:pt x="583" y="9913"/>
                    </a:lnTo>
                    <a:lnTo>
                      <a:pt x="696" y="9894"/>
                    </a:lnTo>
                    <a:lnTo>
                      <a:pt x="828" y="9838"/>
                    </a:lnTo>
                    <a:lnTo>
                      <a:pt x="828" y="9838"/>
                    </a:lnTo>
                    <a:lnTo>
                      <a:pt x="1956" y="9180"/>
                    </a:lnTo>
                    <a:lnTo>
                      <a:pt x="2709" y="8728"/>
                    </a:lnTo>
                    <a:lnTo>
                      <a:pt x="3480" y="8239"/>
                    </a:lnTo>
                    <a:lnTo>
                      <a:pt x="4232" y="7769"/>
                    </a:lnTo>
                    <a:lnTo>
                      <a:pt x="4853" y="7336"/>
                    </a:lnTo>
                    <a:lnTo>
                      <a:pt x="5097" y="7167"/>
                    </a:lnTo>
                    <a:lnTo>
                      <a:pt x="5285" y="6998"/>
                    </a:lnTo>
                    <a:lnTo>
                      <a:pt x="5398" y="6885"/>
                    </a:lnTo>
                    <a:lnTo>
                      <a:pt x="5436" y="6828"/>
                    </a:lnTo>
                    <a:lnTo>
                      <a:pt x="5455" y="6791"/>
                    </a:lnTo>
                    <a:lnTo>
                      <a:pt x="5455" y="6791"/>
                    </a:lnTo>
                    <a:lnTo>
                      <a:pt x="5549" y="6415"/>
                    </a:lnTo>
                    <a:lnTo>
                      <a:pt x="5737" y="5738"/>
                    </a:lnTo>
                    <a:lnTo>
                      <a:pt x="6282" y="3894"/>
                    </a:lnTo>
                    <a:lnTo>
                      <a:pt x="7035" y="1355"/>
                    </a:lnTo>
                    <a:lnTo>
                      <a:pt x="3329"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6041540" y="3765528"/>
                <a:ext cx="196566" cy="134219"/>
              </a:xfrm>
              <a:custGeom>
                <a:avLst/>
                <a:gdLst/>
                <a:ahLst/>
                <a:cxnLst/>
                <a:rect l="l" t="t" r="r" b="b"/>
                <a:pathLst>
                  <a:path w="5098" h="3481" extrusionOk="0">
                    <a:moveTo>
                      <a:pt x="5098" y="0"/>
                    </a:moveTo>
                    <a:lnTo>
                      <a:pt x="5025" y="290"/>
                    </a:lnTo>
                    <a:lnTo>
                      <a:pt x="5041" y="226"/>
                    </a:lnTo>
                    <a:lnTo>
                      <a:pt x="5098" y="0"/>
                    </a:lnTo>
                    <a:close/>
                    <a:moveTo>
                      <a:pt x="4947" y="452"/>
                    </a:moveTo>
                    <a:lnTo>
                      <a:pt x="4834" y="584"/>
                    </a:lnTo>
                    <a:lnTo>
                      <a:pt x="4646" y="715"/>
                    </a:lnTo>
                    <a:lnTo>
                      <a:pt x="4157" y="1073"/>
                    </a:lnTo>
                    <a:lnTo>
                      <a:pt x="3518" y="1505"/>
                    </a:lnTo>
                    <a:lnTo>
                      <a:pt x="2822" y="1938"/>
                    </a:lnTo>
                    <a:lnTo>
                      <a:pt x="2290" y="2264"/>
                    </a:lnTo>
                    <a:lnTo>
                      <a:pt x="2290" y="2264"/>
                    </a:lnTo>
                    <a:lnTo>
                      <a:pt x="3424" y="1580"/>
                    </a:lnTo>
                    <a:lnTo>
                      <a:pt x="4251" y="1035"/>
                    </a:lnTo>
                    <a:lnTo>
                      <a:pt x="4722" y="696"/>
                    </a:lnTo>
                    <a:lnTo>
                      <a:pt x="4853" y="584"/>
                    </a:lnTo>
                    <a:lnTo>
                      <a:pt x="4947" y="452"/>
                    </a:lnTo>
                    <a:close/>
                    <a:moveTo>
                      <a:pt x="2290" y="2264"/>
                    </a:moveTo>
                    <a:lnTo>
                      <a:pt x="2145" y="2352"/>
                    </a:lnTo>
                    <a:lnTo>
                      <a:pt x="934" y="3081"/>
                    </a:lnTo>
                    <a:lnTo>
                      <a:pt x="934" y="3081"/>
                    </a:lnTo>
                    <a:lnTo>
                      <a:pt x="1411" y="2803"/>
                    </a:lnTo>
                    <a:lnTo>
                      <a:pt x="2290" y="2264"/>
                    </a:lnTo>
                    <a:close/>
                    <a:moveTo>
                      <a:pt x="934" y="3081"/>
                    </a:moveTo>
                    <a:lnTo>
                      <a:pt x="377" y="3405"/>
                    </a:lnTo>
                    <a:lnTo>
                      <a:pt x="245" y="3461"/>
                    </a:lnTo>
                    <a:lnTo>
                      <a:pt x="245" y="3461"/>
                    </a:lnTo>
                    <a:lnTo>
                      <a:pt x="395" y="3405"/>
                    </a:lnTo>
                    <a:lnTo>
                      <a:pt x="934" y="3081"/>
                    </a:lnTo>
                    <a:close/>
                    <a:moveTo>
                      <a:pt x="1" y="3461"/>
                    </a:moveTo>
                    <a:lnTo>
                      <a:pt x="95" y="3480"/>
                    </a:lnTo>
                    <a:lnTo>
                      <a:pt x="105" y="3479"/>
                    </a:lnTo>
                    <a:lnTo>
                      <a:pt x="105" y="3479"/>
                    </a:lnTo>
                    <a:lnTo>
                      <a:pt x="1" y="3461"/>
                    </a:lnTo>
                    <a:close/>
                    <a:moveTo>
                      <a:pt x="245" y="3461"/>
                    </a:moveTo>
                    <a:lnTo>
                      <a:pt x="105" y="3479"/>
                    </a:lnTo>
                    <a:lnTo>
                      <a:pt x="105" y="3479"/>
                    </a:lnTo>
                    <a:lnTo>
                      <a:pt x="113" y="3480"/>
                    </a:lnTo>
                    <a:lnTo>
                      <a:pt x="245" y="346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6041540" y="3782918"/>
                <a:ext cx="190783" cy="116829"/>
              </a:xfrm>
              <a:custGeom>
                <a:avLst/>
                <a:gdLst/>
                <a:ahLst/>
                <a:cxnLst/>
                <a:rect l="l" t="t" r="r" b="b"/>
                <a:pathLst>
                  <a:path w="4948" h="3030" fill="none" extrusionOk="0">
                    <a:moveTo>
                      <a:pt x="4947" y="1"/>
                    </a:moveTo>
                    <a:lnTo>
                      <a:pt x="4947" y="1"/>
                    </a:lnTo>
                    <a:lnTo>
                      <a:pt x="4834" y="133"/>
                    </a:lnTo>
                    <a:lnTo>
                      <a:pt x="4646" y="264"/>
                    </a:lnTo>
                    <a:lnTo>
                      <a:pt x="4157" y="622"/>
                    </a:lnTo>
                    <a:lnTo>
                      <a:pt x="3518" y="1054"/>
                    </a:lnTo>
                    <a:lnTo>
                      <a:pt x="2822" y="1487"/>
                    </a:lnTo>
                    <a:lnTo>
                      <a:pt x="1411" y="2352"/>
                    </a:lnTo>
                    <a:lnTo>
                      <a:pt x="377" y="2954"/>
                    </a:lnTo>
                    <a:lnTo>
                      <a:pt x="377" y="2954"/>
                    </a:lnTo>
                    <a:lnTo>
                      <a:pt x="245" y="3010"/>
                    </a:lnTo>
                    <a:lnTo>
                      <a:pt x="95" y="3029"/>
                    </a:lnTo>
                    <a:lnTo>
                      <a:pt x="95" y="3029"/>
                    </a:lnTo>
                    <a:lnTo>
                      <a:pt x="1" y="3010"/>
                    </a:lnTo>
                    <a:lnTo>
                      <a:pt x="1" y="3010"/>
                    </a:lnTo>
                    <a:lnTo>
                      <a:pt x="113" y="3029"/>
                    </a:lnTo>
                    <a:lnTo>
                      <a:pt x="113" y="3029"/>
                    </a:lnTo>
                    <a:lnTo>
                      <a:pt x="245" y="3010"/>
                    </a:lnTo>
                    <a:lnTo>
                      <a:pt x="395" y="2954"/>
                    </a:lnTo>
                    <a:lnTo>
                      <a:pt x="395" y="2954"/>
                    </a:lnTo>
                    <a:lnTo>
                      <a:pt x="2145" y="1901"/>
                    </a:lnTo>
                    <a:lnTo>
                      <a:pt x="3424" y="1129"/>
                    </a:lnTo>
                    <a:lnTo>
                      <a:pt x="4251" y="584"/>
                    </a:lnTo>
                    <a:lnTo>
                      <a:pt x="4722" y="245"/>
                    </a:lnTo>
                    <a:lnTo>
                      <a:pt x="4722" y="245"/>
                    </a:lnTo>
                    <a:lnTo>
                      <a:pt x="4853" y="133"/>
                    </a:lnTo>
                    <a:lnTo>
                      <a:pt x="4947"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6235181" y="3765528"/>
                <a:ext cx="2930" cy="11644"/>
              </a:xfrm>
              <a:custGeom>
                <a:avLst/>
                <a:gdLst/>
                <a:ahLst/>
                <a:cxnLst/>
                <a:rect l="l" t="t" r="r" b="b"/>
                <a:pathLst>
                  <a:path w="76" h="302" fill="none" extrusionOk="0">
                    <a:moveTo>
                      <a:pt x="76" y="0"/>
                    </a:moveTo>
                    <a:lnTo>
                      <a:pt x="76" y="0"/>
                    </a:lnTo>
                    <a:lnTo>
                      <a:pt x="76" y="0"/>
                    </a:lnTo>
                    <a:lnTo>
                      <a:pt x="0" y="301"/>
                    </a:lnTo>
                    <a:lnTo>
                      <a:pt x="0" y="301"/>
                    </a:lnTo>
                    <a:lnTo>
                      <a:pt x="19" y="226"/>
                    </a:lnTo>
                    <a:lnTo>
                      <a:pt x="76"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6036450" y="3765528"/>
                <a:ext cx="201656" cy="134219"/>
              </a:xfrm>
              <a:custGeom>
                <a:avLst/>
                <a:gdLst/>
                <a:ahLst/>
                <a:cxnLst/>
                <a:rect l="l" t="t" r="r" b="b"/>
                <a:pathLst>
                  <a:path w="5230" h="3481" extrusionOk="0">
                    <a:moveTo>
                      <a:pt x="5230" y="0"/>
                    </a:moveTo>
                    <a:lnTo>
                      <a:pt x="1" y="3424"/>
                    </a:lnTo>
                    <a:lnTo>
                      <a:pt x="133" y="3461"/>
                    </a:lnTo>
                    <a:lnTo>
                      <a:pt x="227" y="3480"/>
                    </a:lnTo>
                    <a:lnTo>
                      <a:pt x="377" y="3461"/>
                    </a:lnTo>
                    <a:lnTo>
                      <a:pt x="509" y="3405"/>
                    </a:lnTo>
                    <a:lnTo>
                      <a:pt x="1543" y="2803"/>
                    </a:lnTo>
                    <a:lnTo>
                      <a:pt x="2954" y="1938"/>
                    </a:lnTo>
                    <a:lnTo>
                      <a:pt x="3650" y="1505"/>
                    </a:lnTo>
                    <a:lnTo>
                      <a:pt x="4289" y="1073"/>
                    </a:lnTo>
                    <a:lnTo>
                      <a:pt x="4778" y="715"/>
                    </a:lnTo>
                    <a:lnTo>
                      <a:pt x="4966" y="584"/>
                    </a:lnTo>
                    <a:lnTo>
                      <a:pt x="5079" y="452"/>
                    </a:lnTo>
                    <a:lnTo>
                      <a:pt x="5154" y="301"/>
                    </a:lnTo>
                    <a:lnTo>
                      <a:pt x="5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6036450" y="3897514"/>
                <a:ext cx="39" cy="39"/>
              </a:xfrm>
              <a:custGeom>
                <a:avLst/>
                <a:gdLst/>
                <a:ahLst/>
                <a:cxnLst/>
                <a:rect l="l" t="t" r="r" b="b"/>
                <a:pathLst>
                  <a:path w="1" h="1" fill="none" extrusionOk="0">
                    <a:moveTo>
                      <a:pt x="1" y="1"/>
                    </a:moveTo>
                    <a:lnTo>
                      <a:pt x="1"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6036450" y="3765528"/>
                <a:ext cx="201656" cy="134219"/>
              </a:xfrm>
              <a:custGeom>
                <a:avLst/>
                <a:gdLst/>
                <a:ahLst/>
                <a:cxnLst/>
                <a:rect l="l" t="t" r="r" b="b"/>
                <a:pathLst>
                  <a:path w="5230" h="3481" fill="none" extrusionOk="0">
                    <a:moveTo>
                      <a:pt x="5230" y="0"/>
                    </a:moveTo>
                    <a:lnTo>
                      <a:pt x="1" y="3424"/>
                    </a:lnTo>
                    <a:lnTo>
                      <a:pt x="1" y="3424"/>
                    </a:lnTo>
                    <a:lnTo>
                      <a:pt x="133" y="3461"/>
                    </a:lnTo>
                    <a:lnTo>
                      <a:pt x="133" y="3461"/>
                    </a:lnTo>
                    <a:lnTo>
                      <a:pt x="227" y="3480"/>
                    </a:lnTo>
                    <a:lnTo>
                      <a:pt x="227" y="3480"/>
                    </a:lnTo>
                    <a:lnTo>
                      <a:pt x="377" y="3461"/>
                    </a:lnTo>
                    <a:lnTo>
                      <a:pt x="509" y="3405"/>
                    </a:lnTo>
                    <a:lnTo>
                      <a:pt x="509" y="3405"/>
                    </a:lnTo>
                    <a:lnTo>
                      <a:pt x="1543" y="2803"/>
                    </a:lnTo>
                    <a:lnTo>
                      <a:pt x="2954" y="1938"/>
                    </a:lnTo>
                    <a:lnTo>
                      <a:pt x="3650" y="1505"/>
                    </a:lnTo>
                    <a:lnTo>
                      <a:pt x="4289" y="1073"/>
                    </a:lnTo>
                    <a:lnTo>
                      <a:pt x="4778" y="715"/>
                    </a:lnTo>
                    <a:lnTo>
                      <a:pt x="4966" y="584"/>
                    </a:lnTo>
                    <a:lnTo>
                      <a:pt x="5079" y="452"/>
                    </a:lnTo>
                    <a:lnTo>
                      <a:pt x="5079" y="452"/>
                    </a:lnTo>
                    <a:lnTo>
                      <a:pt x="5154" y="301"/>
                    </a:lnTo>
                    <a:lnTo>
                      <a:pt x="5154" y="301"/>
                    </a:lnTo>
                    <a:lnTo>
                      <a:pt x="523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6204720" y="3690107"/>
                <a:ext cx="23983" cy="23983"/>
              </a:xfrm>
              <a:custGeom>
                <a:avLst/>
                <a:gdLst/>
                <a:ahLst/>
                <a:cxnLst/>
                <a:rect l="l" t="t" r="r" b="b"/>
                <a:pathLst>
                  <a:path w="622" h="622" extrusionOk="0">
                    <a:moveTo>
                      <a:pt x="189" y="19"/>
                    </a:moveTo>
                    <a:lnTo>
                      <a:pt x="170" y="38"/>
                    </a:lnTo>
                    <a:lnTo>
                      <a:pt x="189" y="38"/>
                    </a:lnTo>
                    <a:lnTo>
                      <a:pt x="189" y="19"/>
                    </a:lnTo>
                    <a:close/>
                    <a:moveTo>
                      <a:pt x="245" y="0"/>
                    </a:moveTo>
                    <a:lnTo>
                      <a:pt x="189" y="38"/>
                    </a:lnTo>
                    <a:lnTo>
                      <a:pt x="95" y="94"/>
                    </a:lnTo>
                    <a:lnTo>
                      <a:pt x="38" y="188"/>
                    </a:lnTo>
                    <a:lnTo>
                      <a:pt x="1" y="301"/>
                    </a:lnTo>
                    <a:lnTo>
                      <a:pt x="19" y="414"/>
                    </a:lnTo>
                    <a:lnTo>
                      <a:pt x="57" y="508"/>
                    </a:lnTo>
                    <a:lnTo>
                      <a:pt x="132" y="565"/>
                    </a:lnTo>
                    <a:lnTo>
                      <a:pt x="226" y="602"/>
                    </a:lnTo>
                    <a:lnTo>
                      <a:pt x="320" y="621"/>
                    </a:lnTo>
                    <a:lnTo>
                      <a:pt x="414" y="602"/>
                    </a:lnTo>
                    <a:lnTo>
                      <a:pt x="471" y="583"/>
                    </a:lnTo>
                    <a:lnTo>
                      <a:pt x="527" y="546"/>
                    </a:lnTo>
                    <a:lnTo>
                      <a:pt x="565" y="489"/>
                    </a:lnTo>
                    <a:lnTo>
                      <a:pt x="584" y="433"/>
                    </a:lnTo>
                    <a:lnTo>
                      <a:pt x="621" y="377"/>
                    </a:lnTo>
                    <a:lnTo>
                      <a:pt x="621" y="320"/>
                    </a:lnTo>
                    <a:lnTo>
                      <a:pt x="621" y="245"/>
                    </a:lnTo>
                    <a:lnTo>
                      <a:pt x="602" y="188"/>
                    </a:lnTo>
                    <a:lnTo>
                      <a:pt x="565" y="113"/>
                    </a:lnTo>
                    <a:lnTo>
                      <a:pt x="490" y="57"/>
                    </a:lnTo>
                    <a:lnTo>
                      <a:pt x="395" y="19"/>
                    </a:lnTo>
                    <a:lnTo>
                      <a:pt x="3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6211236" y="3690840"/>
                <a:ext cx="771" cy="733"/>
              </a:xfrm>
              <a:custGeom>
                <a:avLst/>
                <a:gdLst/>
                <a:ahLst/>
                <a:cxnLst/>
                <a:rect l="l" t="t" r="r" b="b"/>
                <a:pathLst>
                  <a:path w="20" h="19" fill="none" extrusionOk="0">
                    <a:moveTo>
                      <a:pt x="20" y="0"/>
                    </a:moveTo>
                    <a:lnTo>
                      <a:pt x="1" y="19"/>
                    </a:lnTo>
                    <a:lnTo>
                      <a:pt x="1" y="19"/>
                    </a:lnTo>
                    <a:lnTo>
                      <a:pt x="20" y="19"/>
                    </a:lnTo>
                    <a:lnTo>
                      <a:pt x="20" y="19"/>
                    </a:lnTo>
                    <a:lnTo>
                      <a:pt x="2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6211969" y="3690840"/>
                <a:ext cx="771" cy="39"/>
              </a:xfrm>
              <a:custGeom>
                <a:avLst/>
                <a:gdLst/>
                <a:ahLst/>
                <a:cxnLst/>
                <a:rect l="l" t="t" r="r" b="b"/>
                <a:pathLst>
                  <a:path w="20" h="1" fill="none" extrusionOk="0">
                    <a:moveTo>
                      <a:pt x="19" y="0"/>
                    </a:moveTo>
                    <a:lnTo>
                      <a:pt x="19" y="0"/>
                    </a:lnTo>
                    <a:lnTo>
                      <a:pt x="1" y="0"/>
                    </a:lnTo>
                    <a:lnTo>
                      <a:pt x="19"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6204720" y="3690107"/>
                <a:ext cx="23983" cy="23983"/>
              </a:xfrm>
              <a:custGeom>
                <a:avLst/>
                <a:gdLst/>
                <a:ahLst/>
                <a:cxnLst/>
                <a:rect l="l" t="t" r="r" b="b"/>
                <a:pathLst>
                  <a:path w="622" h="622" fill="none" extrusionOk="0">
                    <a:moveTo>
                      <a:pt x="320" y="0"/>
                    </a:moveTo>
                    <a:lnTo>
                      <a:pt x="320" y="0"/>
                    </a:lnTo>
                    <a:lnTo>
                      <a:pt x="245" y="0"/>
                    </a:lnTo>
                    <a:lnTo>
                      <a:pt x="189" y="38"/>
                    </a:lnTo>
                    <a:lnTo>
                      <a:pt x="189" y="38"/>
                    </a:lnTo>
                    <a:lnTo>
                      <a:pt x="95" y="94"/>
                    </a:lnTo>
                    <a:lnTo>
                      <a:pt x="38" y="188"/>
                    </a:lnTo>
                    <a:lnTo>
                      <a:pt x="1" y="301"/>
                    </a:lnTo>
                    <a:lnTo>
                      <a:pt x="19" y="414"/>
                    </a:lnTo>
                    <a:lnTo>
                      <a:pt x="19" y="414"/>
                    </a:lnTo>
                    <a:lnTo>
                      <a:pt x="57" y="508"/>
                    </a:lnTo>
                    <a:lnTo>
                      <a:pt x="132" y="565"/>
                    </a:lnTo>
                    <a:lnTo>
                      <a:pt x="226" y="602"/>
                    </a:lnTo>
                    <a:lnTo>
                      <a:pt x="320" y="621"/>
                    </a:lnTo>
                    <a:lnTo>
                      <a:pt x="320" y="621"/>
                    </a:lnTo>
                    <a:lnTo>
                      <a:pt x="414" y="602"/>
                    </a:lnTo>
                    <a:lnTo>
                      <a:pt x="414" y="602"/>
                    </a:lnTo>
                    <a:lnTo>
                      <a:pt x="471" y="583"/>
                    </a:lnTo>
                    <a:lnTo>
                      <a:pt x="527" y="546"/>
                    </a:lnTo>
                    <a:lnTo>
                      <a:pt x="565" y="489"/>
                    </a:lnTo>
                    <a:lnTo>
                      <a:pt x="584" y="433"/>
                    </a:lnTo>
                    <a:lnTo>
                      <a:pt x="621" y="377"/>
                    </a:lnTo>
                    <a:lnTo>
                      <a:pt x="621" y="320"/>
                    </a:lnTo>
                    <a:lnTo>
                      <a:pt x="621" y="245"/>
                    </a:lnTo>
                    <a:lnTo>
                      <a:pt x="602" y="188"/>
                    </a:lnTo>
                    <a:lnTo>
                      <a:pt x="602" y="188"/>
                    </a:lnTo>
                    <a:lnTo>
                      <a:pt x="565" y="113"/>
                    </a:lnTo>
                    <a:lnTo>
                      <a:pt x="490" y="57"/>
                    </a:lnTo>
                    <a:lnTo>
                      <a:pt x="395" y="19"/>
                    </a:lnTo>
                    <a:lnTo>
                      <a:pt x="32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6068377" y="3790167"/>
                <a:ext cx="36283" cy="31232"/>
              </a:xfrm>
              <a:custGeom>
                <a:avLst/>
                <a:gdLst/>
                <a:ahLst/>
                <a:cxnLst/>
                <a:rect l="l" t="t" r="r" b="b"/>
                <a:pathLst>
                  <a:path w="941" h="810" extrusionOk="0">
                    <a:moveTo>
                      <a:pt x="38" y="1"/>
                    </a:moveTo>
                    <a:lnTo>
                      <a:pt x="0" y="20"/>
                    </a:lnTo>
                    <a:lnTo>
                      <a:pt x="0" y="39"/>
                    </a:lnTo>
                    <a:lnTo>
                      <a:pt x="151" y="76"/>
                    </a:lnTo>
                    <a:lnTo>
                      <a:pt x="283" y="133"/>
                    </a:lnTo>
                    <a:lnTo>
                      <a:pt x="433" y="208"/>
                    </a:lnTo>
                    <a:lnTo>
                      <a:pt x="565" y="302"/>
                    </a:lnTo>
                    <a:lnTo>
                      <a:pt x="678" y="415"/>
                    </a:lnTo>
                    <a:lnTo>
                      <a:pt x="772" y="528"/>
                    </a:lnTo>
                    <a:lnTo>
                      <a:pt x="847" y="678"/>
                    </a:lnTo>
                    <a:lnTo>
                      <a:pt x="922" y="810"/>
                    </a:lnTo>
                    <a:lnTo>
                      <a:pt x="941" y="753"/>
                    </a:lnTo>
                    <a:lnTo>
                      <a:pt x="922" y="603"/>
                    </a:lnTo>
                    <a:lnTo>
                      <a:pt x="866" y="490"/>
                    </a:lnTo>
                    <a:lnTo>
                      <a:pt x="809" y="377"/>
                    </a:lnTo>
                    <a:lnTo>
                      <a:pt x="734" y="283"/>
                    </a:lnTo>
                    <a:lnTo>
                      <a:pt x="640" y="208"/>
                    </a:lnTo>
                    <a:lnTo>
                      <a:pt x="546" y="133"/>
                    </a:lnTo>
                    <a:lnTo>
                      <a:pt x="433" y="76"/>
                    </a:lnTo>
                    <a:lnTo>
                      <a:pt x="320" y="39"/>
                    </a:lnTo>
                    <a:lnTo>
                      <a:pt x="1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6048056" y="3823558"/>
                <a:ext cx="34856" cy="21052"/>
              </a:xfrm>
              <a:custGeom>
                <a:avLst/>
                <a:gdLst/>
                <a:ahLst/>
                <a:cxnLst/>
                <a:rect l="l" t="t" r="r" b="b"/>
                <a:pathLst>
                  <a:path w="904" h="546" extrusionOk="0">
                    <a:moveTo>
                      <a:pt x="151" y="0"/>
                    </a:moveTo>
                    <a:lnTo>
                      <a:pt x="1" y="19"/>
                    </a:lnTo>
                    <a:lnTo>
                      <a:pt x="20" y="38"/>
                    </a:lnTo>
                    <a:lnTo>
                      <a:pt x="38" y="38"/>
                    </a:lnTo>
                    <a:lnTo>
                      <a:pt x="151" y="75"/>
                    </a:lnTo>
                    <a:lnTo>
                      <a:pt x="321" y="132"/>
                    </a:lnTo>
                    <a:lnTo>
                      <a:pt x="490" y="207"/>
                    </a:lnTo>
                    <a:lnTo>
                      <a:pt x="659" y="320"/>
                    </a:lnTo>
                    <a:lnTo>
                      <a:pt x="772" y="433"/>
                    </a:lnTo>
                    <a:lnTo>
                      <a:pt x="866" y="527"/>
                    </a:lnTo>
                    <a:lnTo>
                      <a:pt x="904" y="546"/>
                    </a:lnTo>
                    <a:lnTo>
                      <a:pt x="904" y="527"/>
                    </a:lnTo>
                    <a:lnTo>
                      <a:pt x="904" y="508"/>
                    </a:lnTo>
                    <a:lnTo>
                      <a:pt x="847" y="395"/>
                    </a:lnTo>
                    <a:lnTo>
                      <a:pt x="810" y="320"/>
                    </a:lnTo>
                    <a:lnTo>
                      <a:pt x="734" y="245"/>
                    </a:lnTo>
                    <a:lnTo>
                      <a:pt x="659" y="169"/>
                    </a:lnTo>
                    <a:lnTo>
                      <a:pt x="546" y="113"/>
                    </a:lnTo>
                    <a:lnTo>
                      <a:pt x="433" y="38"/>
                    </a:lnTo>
                    <a:lnTo>
                      <a:pt x="2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087964" y="3757546"/>
                <a:ext cx="50780" cy="36321"/>
              </a:xfrm>
              <a:custGeom>
                <a:avLst/>
                <a:gdLst/>
                <a:ahLst/>
                <a:cxnLst/>
                <a:rect l="l" t="t" r="r" b="b"/>
                <a:pathLst>
                  <a:path w="1317" h="942" extrusionOk="0">
                    <a:moveTo>
                      <a:pt x="0" y="1"/>
                    </a:moveTo>
                    <a:lnTo>
                      <a:pt x="376" y="170"/>
                    </a:lnTo>
                    <a:lnTo>
                      <a:pt x="734" y="377"/>
                    </a:lnTo>
                    <a:lnTo>
                      <a:pt x="1035" y="640"/>
                    </a:lnTo>
                    <a:lnTo>
                      <a:pt x="1317" y="941"/>
                    </a:lnTo>
                    <a:lnTo>
                      <a:pt x="1242" y="734"/>
                    </a:lnTo>
                    <a:lnTo>
                      <a:pt x="1110" y="565"/>
                    </a:lnTo>
                    <a:lnTo>
                      <a:pt x="978" y="396"/>
                    </a:lnTo>
                    <a:lnTo>
                      <a:pt x="790" y="283"/>
                    </a:lnTo>
                    <a:lnTo>
                      <a:pt x="621" y="151"/>
                    </a:lnTo>
                    <a:lnTo>
                      <a:pt x="414" y="76"/>
                    </a:lnTo>
                    <a:lnTo>
                      <a:pt x="207" y="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106087" y="3716212"/>
                <a:ext cx="51513" cy="17428"/>
              </a:xfrm>
              <a:custGeom>
                <a:avLst/>
                <a:gdLst/>
                <a:ahLst/>
                <a:cxnLst/>
                <a:rect l="l" t="t" r="r" b="b"/>
                <a:pathLst>
                  <a:path w="1336" h="452" extrusionOk="0">
                    <a:moveTo>
                      <a:pt x="358" y="0"/>
                    </a:moveTo>
                    <a:lnTo>
                      <a:pt x="170" y="19"/>
                    </a:lnTo>
                    <a:lnTo>
                      <a:pt x="1" y="57"/>
                    </a:lnTo>
                    <a:lnTo>
                      <a:pt x="1" y="76"/>
                    </a:lnTo>
                    <a:lnTo>
                      <a:pt x="57" y="76"/>
                    </a:lnTo>
                    <a:lnTo>
                      <a:pt x="207" y="95"/>
                    </a:lnTo>
                    <a:lnTo>
                      <a:pt x="414" y="113"/>
                    </a:lnTo>
                    <a:lnTo>
                      <a:pt x="678" y="189"/>
                    </a:lnTo>
                    <a:lnTo>
                      <a:pt x="941" y="264"/>
                    </a:lnTo>
                    <a:lnTo>
                      <a:pt x="1148" y="358"/>
                    </a:lnTo>
                    <a:lnTo>
                      <a:pt x="1280" y="433"/>
                    </a:lnTo>
                    <a:lnTo>
                      <a:pt x="1317" y="452"/>
                    </a:lnTo>
                    <a:lnTo>
                      <a:pt x="1336" y="452"/>
                    </a:lnTo>
                    <a:lnTo>
                      <a:pt x="1204" y="320"/>
                    </a:lnTo>
                    <a:lnTo>
                      <a:pt x="1054" y="207"/>
                    </a:lnTo>
                    <a:lnTo>
                      <a:pt x="903" y="113"/>
                    </a:lnTo>
                    <a:lnTo>
                      <a:pt x="715" y="76"/>
                    </a:lnTo>
                    <a:lnTo>
                      <a:pt x="546" y="19"/>
                    </a:lnTo>
                    <a:lnTo>
                      <a:pt x="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117693" y="3657448"/>
                <a:ext cx="54443" cy="16734"/>
              </a:xfrm>
              <a:custGeom>
                <a:avLst/>
                <a:gdLst/>
                <a:ahLst/>
                <a:cxnLst/>
                <a:rect l="l" t="t" r="r" b="b"/>
                <a:pathLst>
                  <a:path w="1412" h="434" extrusionOk="0">
                    <a:moveTo>
                      <a:pt x="489" y="1"/>
                    </a:moveTo>
                    <a:lnTo>
                      <a:pt x="339" y="20"/>
                    </a:lnTo>
                    <a:lnTo>
                      <a:pt x="207" y="39"/>
                    </a:lnTo>
                    <a:lnTo>
                      <a:pt x="113" y="76"/>
                    </a:lnTo>
                    <a:lnTo>
                      <a:pt x="57" y="114"/>
                    </a:lnTo>
                    <a:lnTo>
                      <a:pt x="0" y="151"/>
                    </a:lnTo>
                    <a:lnTo>
                      <a:pt x="189" y="133"/>
                    </a:lnTo>
                    <a:lnTo>
                      <a:pt x="377" y="114"/>
                    </a:lnTo>
                    <a:lnTo>
                      <a:pt x="546" y="133"/>
                    </a:lnTo>
                    <a:lnTo>
                      <a:pt x="734" y="151"/>
                    </a:lnTo>
                    <a:lnTo>
                      <a:pt x="903" y="208"/>
                    </a:lnTo>
                    <a:lnTo>
                      <a:pt x="1073" y="264"/>
                    </a:lnTo>
                    <a:lnTo>
                      <a:pt x="1242" y="358"/>
                    </a:lnTo>
                    <a:lnTo>
                      <a:pt x="1411" y="434"/>
                    </a:lnTo>
                    <a:lnTo>
                      <a:pt x="1411" y="415"/>
                    </a:lnTo>
                    <a:lnTo>
                      <a:pt x="1373" y="377"/>
                    </a:lnTo>
                    <a:lnTo>
                      <a:pt x="1261" y="245"/>
                    </a:lnTo>
                    <a:lnTo>
                      <a:pt x="1148" y="170"/>
                    </a:lnTo>
                    <a:lnTo>
                      <a:pt x="1016" y="114"/>
                    </a:lnTo>
                    <a:lnTo>
                      <a:pt x="884" y="57"/>
                    </a:lnTo>
                    <a:lnTo>
                      <a:pt x="753" y="20"/>
                    </a:lnTo>
                    <a:lnTo>
                      <a:pt x="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6123477" y="3613222"/>
                <a:ext cx="60959" cy="38480"/>
              </a:xfrm>
              <a:custGeom>
                <a:avLst/>
                <a:gdLst/>
                <a:ahLst/>
                <a:cxnLst/>
                <a:rect l="l" t="t" r="r" b="b"/>
                <a:pathLst>
                  <a:path w="1581" h="998" extrusionOk="0">
                    <a:moveTo>
                      <a:pt x="227" y="95"/>
                    </a:moveTo>
                    <a:lnTo>
                      <a:pt x="264" y="113"/>
                    </a:lnTo>
                    <a:lnTo>
                      <a:pt x="396" y="208"/>
                    </a:lnTo>
                    <a:lnTo>
                      <a:pt x="528" y="339"/>
                    </a:lnTo>
                    <a:lnTo>
                      <a:pt x="640" y="490"/>
                    </a:lnTo>
                    <a:lnTo>
                      <a:pt x="734" y="640"/>
                    </a:lnTo>
                    <a:lnTo>
                      <a:pt x="762" y="702"/>
                    </a:lnTo>
                    <a:lnTo>
                      <a:pt x="762" y="702"/>
                    </a:lnTo>
                    <a:lnTo>
                      <a:pt x="716" y="809"/>
                    </a:lnTo>
                    <a:lnTo>
                      <a:pt x="694" y="865"/>
                    </a:lnTo>
                    <a:lnTo>
                      <a:pt x="694" y="865"/>
                    </a:lnTo>
                    <a:lnTo>
                      <a:pt x="640" y="847"/>
                    </a:lnTo>
                    <a:lnTo>
                      <a:pt x="528" y="809"/>
                    </a:lnTo>
                    <a:lnTo>
                      <a:pt x="434" y="753"/>
                    </a:lnTo>
                    <a:lnTo>
                      <a:pt x="339" y="697"/>
                    </a:lnTo>
                    <a:lnTo>
                      <a:pt x="264" y="602"/>
                    </a:lnTo>
                    <a:lnTo>
                      <a:pt x="189" y="527"/>
                    </a:lnTo>
                    <a:lnTo>
                      <a:pt x="151" y="414"/>
                    </a:lnTo>
                    <a:lnTo>
                      <a:pt x="95" y="302"/>
                    </a:lnTo>
                    <a:lnTo>
                      <a:pt x="95" y="226"/>
                    </a:lnTo>
                    <a:lnTo>
                      <a:pt x="114" y="132"/>
                    </a:lnTo>
                    <a:lnTo>
                      <a:pt x="151" y="113"/>
                    </a:lnTo>
                    <a:lnTo>
                      <a:pt x="189" y="95"/>
                    </a:lnTo>
                    <a:close/>
                    <a:moveTo>
                      <a:pt x="1374" y="189"/>
                    </a:moveTo>
                    <a:lnTo>
                      <a:pt x="1412" y="208"/>
                    </a:lnTo>
                    <a:lnTo>
                      <a:pt x="1449" y="226"/>
                    </a:lnTo>
                    <a:lnTo>
                      <a:pt x="1468" y="245"/>
                    </a:lnTo>
                    <a:lnTo>
                      <a:pt x="1487" y="339"/>
                    </a:lnTo>
                    <a:lnTo>
                      <a:pt x="1468" y="433"/>
                    </a:lnTo>
                    <a:lnTo>
                      <a:pt x="1412" y="527"/>
                    </a:lnTo>
                    <a:lnTo>
                      <a:pt x="1355" y="640"/>
                    </a:lnTo>
                    <a:lnTo>
                      <a:pt x="1280" y="715"/>
                    </a:lnTo>
                    <a:lnTo>
                      <a:pt x="1186" y="772"/>
                    </a:lnTo>
                    <a:lnTo>
                      <a:pt x="1092" y="828"/>
                    </a:lnTo>
                    <a:lnTo>
                      <a:pt x="979" y="866"/>
                    </a:lnTo>
                    <a:lnTo>
                      <a:pt x="885" y="881"/>
                    </a:lnTo>
                    <a:lnTo>
                      <a:pt x="885" y="881"/>
                    </a:lnTo>
                    <a:lnTo>
                      <a:pt x="885" y="866"/>
                    </a:lnTo>
                    <a:lnTo>
                      <a:pt x="847" y="772"/>
                    </a:lnTo>
                    <a:lnTo>
                      <a:pt x="823" y="688"/>
                    </a:lnTo>
                    <a:lnTo>
                      <a:pt x="823" y="688"/>
                    </a:lnTo>
                    <a:lnTo>
                      <a:pt x="829" y="678"/>
                    </a:lnTo>
                    <a:lnTo>
                      <a:pt x="941" y="527"/>
                    </a:lnTo>
                    <a:lnTo>
                      <a:pt x="1054" y="377"/>
                    </a:lnTo>
                    <a:lnTo>
                      <a:pt x="1111" y="320"/>
                    </a:lnTo>
                    <a:lnTo>
                      <a:pt x="1186" y="264"/>
                    </a:lnTo>
                    <a:lnTo>
                      <a:pt x="1261" y="226"/>
                    </a:lnTo>
                    <a:lnTo>
                      <a:pt x="1336" y="189"/>
                    </a:lnTo>
                    <a:close/>
                    <a:moveTo>
                      <a:pt x="788" y="760"/>
                    </a:moveTo>
                    <a:lnTo>
                      <a:pt x="810" y="809"/>
                    </a:lnTo>
                    <a:lnTo>
                      <a:pt x="843" y="885"/>
                    </a:lnTo>
                    <a:lnTo>
                      <a:pt x="753" y="885"/>
                    </a:lnTo>
                    <a:lnTo>
                      <a:pt x="731" y="877"/>
                    </a:lnTo>
                    <a:lnTo>
                      <a:pt x="731" y="877"/>
                    </a:lnTo>
                    <a:lnTo>
                      <a:pt x="753" y="828"/>
                    </a:lnTo>
                    <a:lnTo>
                      <a:pt x="788" y="760"/>
                    </a:lnTo>
                    <a:close/>
                    <a:moveTo>
                      <a:pt x="227" y="1"/>
                    </a:moveTo>
                    <a:lnTo>
                      <a:pt x="170" y="19"/>
                    </a:lnTo>
                    <a:lnTo>
                      <a:pt x="114" y="38"/>
                    </a:lnTo>
                    <a:lnTo>
                      <a:pt x="57" y="76"/>
                    </a:lnTo>
                    <a:lnTo>
                      <a:pt x="20" y="132"/>
                    </a:lnTo>
                    <a:lnTo>
                      <a:pt x="1" y="208"/>
                    </a:lnTo>
                    <a:lnTo>
                      <a:pt x="1" y="264"/>
                    </a:lnTo>
                    <a:lnTo>
                      <a:pt x="1" y="339"/>
                    </a:lnTo>
                    <a:lnTo>
                      <a:pt x="57" y="471"/>
                    </a:lnTo>
                    <a:lnTo>
                      <a:pt x="114" y="584"/>
                    </a:lnTo>
                    <a:lnTo>
                      <a:pt x="189" y="678"/>
                    </a:lnTo>
                    <a:lnTo>
                      <a:pt x="283" y="772"/>
                    </a:lnTo>
                    <a:lnTo>
                      <a:pt x="377" y="866"/>
                    </a:lnTo>
                    <a:lnTo>
                      <a:pt x="490" y="922"/>
                    </a:lnTo>
                    <a:lnTo>
                      <a:pt x="622" y="979"/>
                    </a:lnTo>
                    <a:lnTo>
                      <a:pt x="678" y="987"/>
                    </a:lnTo>
                    <a:lnTo>
                      <a:pt x="678" y="987"/>
                    </a:lnTo>
                    <a:lnTo>
                      <a:pt x="678" y="997"/>
                    </a:lnTo>
                    <a:lnTo>
                      <a:pt x="683" y="987"/>
                    </a:lnTo>
                    <a:lnTo>
                      <a:pt x="683" y="987"/>
                    </a:lnTo>
                    <a:lnTo>
                      <a:pt x="753" y="997"/>
                    </a:lnTo>
                    <a:lnTo>
                      <a:pt x="885" y="997"/>
                    </a:lnTo>
                    <a:lnTo>
                      <a:pt x="1017" y="979"/>
                    </a:lnTo>
                    <a:lnTo>
                      <a:pt x="1148" y="941"/>
                    </a:lnTo>
                    <a:lnTo>
                      <a:pt x="1261" y="885"/>
                    </a:lnTo>
                    <a:lnTo>
                      <a:pt x="1355" y="809"/>
                    </a:lnTo>
                    <a:lnTo>
                      <a:pt x="1449" y="715"/>
                    </a:lnTo>
                    <a:lnTo>
                      <a:pt x="1524" y="602"/>
                    </a:lnTo>
                    <a:lnTo>
                      <a:pt x="1581" y="471"/>
                    </a:lnTo>
                    <a:lnTo>
                      <a:pt x="1581" y="396"/>
                    </a:lnTo>
                    <a:lnTo>
                      <a:pt x="1581" y="339"/>
                    </a:lnTo>
                    <a:lnTo>
                      <a:pt x="1581" y="283"/>
                    </a:lnTo>
                    <a:lnTo>
                      <a:pt x="1562" y="208"/>
                    </a:lnTo>
                    <a:lnTo>
                      <a:pt x="1506" y="170"/>
                    </a:lnTo>
                    <a:lnTo>
                      <a:pt x="1449" y="132"/>
                    </a:lnTo>
                    <a:lnTo>
                      <a:pt x="1393" y="113"/>
                    </a:lnTo>
                    <a:lnTo>
                      <a:pt x="1336" y="113"/>
                    </a:lnTo>
                    <a:lnTo>
                      <a:pt x="1223" y="132"/>
                    </a:lnTo>
                    <a:lnTo>
                      <a:pt x="1148" y="189"/>
                    </a:lnTo>
                    <a:lnTo>
                      <a:pt x="1073" y="245"/>
                    </a:lnTo>
                    <a:lnTo>
                      <a:pt x="998" y="339"/>
                    </a:lnTo>
                    <a:lnTo>
                      <a:pt x="904" y="433"/>
                    </a:lnTo>
                    <a:lnTo>
                      <a:pt x="829" y="546"/>
                    </a:lnTo>
                    <a:lnTo>
                      <a:pt x="798" y="617"/>
                    </a:lnTo>
                    <a:lnTo>
                      <a:pt x="753" y="527"/>
                    </a:lnTo>
                    <a:lnTo>
                      <a:pt x="678" y="396"/>
                    </a:lnTo>
                    <a:lnTo>
                      <a:pt x="603" y="283"/>
                    </a:lnTo>
                    <a:lnTo>
                      <a:pt x="546" y="208"/>
                    </a:lnTo>
                    <a:lnTo>
                      <a:pt x="471" y="132"/>
                    </a:lnTo>
                    <a:lnTo>
                      <a:pt x="377" y="76"/>
                    </a:lnTo>
                    <a:lnTo>
                      <a:pt x="302" y="19"/>
                    </a:lnTo>
                    <a:lnTo>
                      <a:pt x="2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6623928" y="3591475"/>
                <a:ext cx="314051" cy="252397"/>
              </a:xfrm>
              <a:custGeom>
                <a:avLst/>
                <a:gdLst/>
                <a:ahLst/>
                <a:cxnLst/>
                <a:rect l="l" t="t" r="r" b="b"/>
                <a:pathLst>
                  <a:path w="8145" h="6546" extrusionOk="0">
                    <a:moveTo>
                      <a:pt x="0" y="0"/>
                    </a:moveTo>
                    <a:lnTo>
                      <a:pt x="19" y="6527"/>
                    </a:lnTo>
                    <a:lnTo>
                      <a:pt x="8144" y="6546"/>
                    </a:lnTo>
                    <a:lnTo>
                      <a:pt x="8144" y="6471"/>
                    </a:lnTo>
                    <a:lnTo>
                      <a:pt x="8107" y="6377"/>
                    </a:lnTo>
                    <a:lnTo>
                      <a:pt x="8031" y="6301"/>
                    </a:lnTo>
                    <a:lnTo>
                      <a:pt x="7956" y="6207"/>
                    </a:lnTo>
                    <a:lnTo>
                      <a:pt x="7749" y="6038"/>
                    </a:lnTo>
                    <a:lnTo>
                      <a:pt x="7467" y="5850"/>
                    </a:lnTo>
                    <a:lnTo>
                      <a:pt x="7147" y="5643"/>
                    </a:lnTo>
                    <a:lnTo>
                      <a:pt x="6790" y="5455"/>
                    </a:lnTo>
                    <a:lnTo>
                      <a:pt x="6019" y="5079"/>
                    </a:lnTo>
                    <a:lnTo>
                      <a:pt x="5248" y="4740"/>
                    </a:lnTo>
                    <a:lnTo>
                      <a:pt x="4571" y="4458"/>
                    </a:lnTo>
                    <a:lnTo>
                      <a:pt x="3912" y="4195"/>
                    </a:lnTo>
                    <a:lnTo>
                      <a:pt x="4063" y="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6623928" y="3591475"/>
                <a:ext cx="314051" cy="252397"/>
              </a:xfrm>
              <a:custGeom>
                <a:avLst/>
                <a:gdLst/>
                <a:ahLst/>
                <a:cxnLst/>
                <a:rect l="l" t="t" r="r" b="b"/>
                <a:pathLst>
                  <a:path w="8145" h="6546" fill="none" extrusionOk="0">
                    <a:moveTo>
                      <a:pt x="4063" y="19"/>
                    </a:moveTo>
                    <a:lnTo>
                      <a:pt x="3912" y="4195"/>
                    </a:lnTo>
                    <a:lnTo>
                      <a:pt x="3912" y="4195"/>
                    </a:lnTo>
                    <a:lnTo>
                      <a:pt x="4571" y="4458"/>
                    </a:lnTo>
                    <a:lnTo>
                      <a:pt x="5248" y="4740"/>
                    </a:lnTo>
                    <a:lnTo>
                      <a:pt x="6019" y="5079"/>
                    </a:lnTo>
                    <a:lnTo>
                      <a:pt x="6790" y="5455"/>
                    </a:lnTo>
                    <a:lnTo>
                      <a:pt x="7147" y="5643"/>
                    </a:lnTo>
                    <a:lnTo>
                      <a:pt x="7467" y="5850"/>
                    </a:lnTo>
                    <a:lnTo>
                      <a:pt x="7749" y="6038"/>
                    </a:lnTo>
                    <a:lnTo>
                      <a:pt x="7956" y="6207"/>
                    </a:lnTo>
                    <a:lnTo>
                      <a:pt x="8031" y="6301"/>
                    </a:lnTo>
                    <a:lnTo>
                      <a:pt x="8107" y="6377"/>
                    </a:lnTo>
                    <a:lnTo>
                      <a:pt x="8144" y="6471"/>
                    </a:lnTo>
                    <a:lnTo>
                      <a:pt x="8144" y="6546"/>
                    </a:lnTo>
                    <a:lnTo>
                      <a:pt x="19" y="6527"/>
                    </a:lnTo>
                    <a:lnTo>
                      <a:pt x="0" y="0"/>
                    </a:lnTo>
                    <a:lnTo>
                      <a:pt x="4063" y="19"/>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6668888" y="3738691"/>
                <a:ext cx="23944" cy="24715"/>
              </a:xfrm>
              <a:custGeom>
                <a:avLst/>
                <a:gdLst/>
                <a:ahLst/>
                <a:cxnLst/>
                <a:rect l="l" t="t" r="r" b="b"/>
                <a:pathLst>
                  <a:path w="621" h="641" extrusionOk="0">
                    <a:moveTo>
                      <a:pt x="301" y="1"/>
                    </a:moveTo>
                    <a:lnTo>
                      <a:pt x="207" y="19"/>
                    </a:lnTo>
                    <a:lnTo>
                      <a:pt x="226" y="19"/>
                    </a:lnTo>
                    <a:lnTo>
                      <a:pt x="169" y="38"/>
                    </a:lnTo>
                    <a:lnTo>
                      <a:pt x="113" y="76"/>
                    </a:lnTo>
                    <a:lnTo>
                      <a:pt x="38" y="170"/>
                    </a:lnTo>
                    <a:lnTo>
                      <a:pt x="0" y="283"/>
                    </a:lnTo>
                    <a:lnTo>
                      <a:pt x="0" y="339"/>
                    </a:lnTo>
                    <a:lnTo>
                      <a:pt x="0" y="396"/>
                    </a:lnTo>
                    <a:lnTo>
                      <a:pt x="57" y="490"/>
                    </a:lnTo>
                    <a:lnTo>
                      <a:pt x="113" y="565"/>
                    </a:lnTo>
                    <a:lnTo>
                      <a:pt x="207" y="621"/>
                    </a:lnTo>
                    <a:lnTo>
                      <a:pt x="320" y="640"/>
                    </a:lnTo>
                    <a:lnTo>
                      <a:pt x="376" y="621"/>
                    </a:lnTo>
                    <a:lnTo>
                      <a:pt x="433" y="602"/>
                    </a:lnTo>
                    <a:lnTo>
                      <a:pt x="489" y="565"/>
                    </a:lnTo>
                    <a:lnTo>
                      <a:pt x="546" y="527"/>
                    </a:lnTo>
                    <a:lnTo>
                      <a:pt x="583" y="471"/>
                    </a:lnTo>
                    <a:lnTo>
                      <a:pt x="602" y="414"/>
                    </a:lnTo>
                    <a:lnTo>
                      <a:pt x="621" y="358"/>
                    </a:lnTo>
                    <a:lnTo>
                      <a:pt x="621" y="283"/>
                    </a:lnTo>
                    <a:lnTo>
                      <a:pt x="621" y="226"/>
                    </a:lnTo>
                    <a:lnTo>
                      <a:pt x="564" y="132"/>
                    </a:lnTo>
                    <a:lnTo>
                      <a:pt x="489" y="57"/>
                    </a:lnTo>
                    <a:lnTo>
                      <a:pt x="414" y="19"/>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6668888" y="3738691"/>
                <a:ext cx="23944" cy="24715"/>
              </a:xfrm>
              <a:custGeom>
                <a:avLst/>
                <a:gdLst/>
                <a:ahLst/>
                <a:cxnLst/>
                <a:rect l="l" t="t" r="r" b="b"/>
                <a:pathLst>
                  <a:path w="621" h="641" fill="none" extrusionOk="0">
                    <a:moveTo>
                      <a:pt x="301" y="1"/>
                    </a:moveTo>
                    <a:lnTo>
                      <a:pt x="301" y="1"/>
                    </a:lnTo>
                    <a:lnTo>
                      <a:pt x="207" y="19"/>
                    </a:lnTo>
                    <a:lnTo>
                      <a:pt x="226" y="19"/>
                    </a:lnTo>
                    <a:lnTo>
                      <a:pt x="226" y="19"/>
                    </a:lnTo>
                    <a:lnTo>
                      <a:pt x="169" y="38"/>
                    </a:lnTo>
                    <a:lnTo>
                      <a:pt x="113" y="76"/>
                    </a:lnTo>
                    <a:lnTo>
                      <a:pt x="38" y="170"/>
                    </a:lnTo>
                    <a:lnTo>
                      <a:pt x="0" y="283"/>
                    </a:lnTo>
                    <a:lnTo>
                      <a:pt x="0" y="339"/>
                    </a:lnTo>
                    <a:lnTo>
                      <a:pt x="0" y="396"/>
                    </a:lnTo>
                    <a:lnTo>
                      <a:pt x="0" y="396"/>
                    </a:lnTo>
                    <a:lnTo>
                      <a:pt x="57" y="490"/>
                    </a:lnTo>
                    <a:lnTo>
                      <a:pt x="113" y="565"/>
                    </a:lnTo>
                    <a:lnTo>
                      <a:pt x="207" y="621"/>
                    </a:lnTo>
                    <a:lnTo>
                      <a:pt x="320" y="640"/>
                    </a:lnTo>
                    <a:lnTo>
                      <a:pt x="320" y="640"/>
                    </a:lnTo>
                    <a:lnTo>
                      <a:pt x="376" y="621"/>
                    </a:lnTo>
                    <a:lnTo>
                      <a:pt x="376" y="621"/>
                    </a:lnTo>
                    <a:lnTo>
                      <a:pt x="433" y="602"/>
                    </a:lnTo>
                    <a:lnTo>
                      <a:pt x="489" y="565"/>
                    </a:lnTo>
                    <a:lnTo>
                      <a:pt x="546" y="527"/>
                    </a:lnTo>
                    <a:lnTo>
                      <a:pt x="583" y="471"/>
                    </a:lnTo>
                    <a:lnTo>
                      <a:pt x="602" y="414"/>
                    </a:lnTo>
                    <a:lnTo>
                      <a:pt x="621" y="358"/>
                    </a:lnTo>
                    <a:lnTo>
                      <a:pt x="621" y="283"/>
                    </a:lnTo>
                    <a:lnTo>
                      <a:pt x="621" y="226"/>
                    </a:lnTo>
                    <a:lnTo>
                      <a:pt x="621" y="226"/>
                    </a:lnTo>
                    <a:lnTo>
                      <a:pt x="564" y="132"/>
                    </a:lnTo>
                    <a:lnTo>
                      <a:pt x="489" y="57"/>
                    </a:lnTo>
                    <a:lnTo>
                      <a:pt x="414" y="19"/>
                    </a:lnTo>
                    <a:lnTo>
                      <a:pt x="30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6928502" y="3829342"/>
                <a:ext cx="10218" cy="14536"/>
              </a:xfrm>
              <a:custGeom>
                <a:avLst/>
                <a:gdLst/>
                <a:ahLst/>
                <a:cxnLst/>
                <a:rect l="l" t="t" r="r" b="b"/>
                <a:pathLst>
                  <a:path w="265" h="377" extrusionOk="0">
                    <a:moveTo>
                      <a:pt x="1" y="1"/>
                    </a:moveTo>
                    <a:lnTo>
                      <a:pt x="95" y="95"/>
                    </a:lnTo>
                    <a:lnTo>
                      <a:pt x="189" y="189"/>
                    </a:lnTo>
                    <a:lnTo>
                      <a:pt x="226" y="283"/>
                    </a:lnTo>
                    <a:lnTo>
                      <a:pt x="245" y="377"/>
                    </a:lnTo>
                    <a:lnTo>
                      <a:pt x="264" y="302"/>
                    </a:lnTo>
                    <a:lnTo>
                      <a:pt x="245" y="245"/>
                    </a:lnTo>
                    <a:lnTo>
                      <a:pt x="208" y="189"/>
                    </a:lnTo>
                    <a:lnTo>
                      <a:pt x="170" y="132"/>
                    </a:lnTo>
                    <a:lnTo>
                      <a:pt x="95" y="5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6928502" y="3829342"/>
                <a:ext cx="10218" cy="14536"/>
              </a:xfrm>
              <a:custGeom>
                <a:avLst/>
                <a:gdLst/>
                <a:ahLst/>
                <a:cxnLst/>
                <a:rect l="l" t="t" r="r" b="b"/>
                <a:pathLst>
                  <a:path w="265" h="377" fill="none" extrusionOk="0">
                    <a:moveTo>
                      <a:pt x="1" y="1"/>
                    </a:moveTo>
                    <a:lnTo>
                      <a:pt x="1" y="1"/>
                    </a:lnTo>
                    <a:lnTo>
                      <a:pt x="95" y="95"/>
                    </a:lnTo>
                    <a:lnTo>
                      <a:pt x="189" y="189"/>
                    </a:lnTo>
                    <a:lnTo>
                      <a:pt x="226" y="283"/>
                    </a:lnTo>
                    <a:lnTo>
                      <a:pt x="245" y="377"/>
                    </a:lnTo>
                    <a:lnTo>
                      <a:pt x="245" y="377"/>
                    </a:lnTo>
                    <a:lnTo>
                      <a:pt x="245" y="377"/>
                    </a:lnTo>
                    <a:lnTo>
                      <a:pt x="264" y="302"/>
                    </a:lnTo>
                    <a:lnTo>
                      <a:pt x="245" y="245"/>
                    </a:lnTo>
                    <a:lnTo>
                      <a:pt x="208" y="189"/>
                    </a:lnTo>
                    <a:lnTo>
                      <a:pt x="170" y="132"/>
                    </a:lnTo>
                    <a:lnTo>
                      <a:pt x="95" y="57"/>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6624622" y="3817736"/>
                <a:ext cx="313357" cy="26142"/>
              </a:xfrm>
              <a:custGeom>
                <a:avLst/>
                <a:gdLst/>
                <a:ahLst/>
                <a:cxnLst/>
                <a:rect l="l" t="t" r="r" b="b"/>
                <a:pathLst>
                  <a:path w="8127" h="678" extrusionOk="0">
                    <a:moveTo>
                      <a:pt x="38" y="1"/>
                    </a:moveTo>
                    <a:lnTo>
                      <a:pt x="1" y="659"/>
                    </a:lnTo>
                    <a:lnTo>
                      <a:pt x="8126" y="678"/>
                    </a:lnTo>
                    <a:lnTo>
                      <a:pt x="8107" y="584"/>
                    </a:lnTo>
                    <a:lnTo>
                      <a:pt x="8070" y="490"/>
                    </a:lnTo>
                    <a:lnTo>
                      <a:pt x="7976" y="396"/>
                    </a:lnTo>
                    <a:lnTo>
                      <a:pt x="7882" y="302"/>
                    </a:lnTo>
                    <a:lnTo>
                      <a:pt x="7807" y="264"/>
                    </a:lnTo>
                    <a:lnTo>
                      <a:pt x="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6624622" y="3817736"/>
                <a:ext cx="313357" cy="26142"/>
              </a:xfrm>
              <a:custGeom>
                <a:avLst/>
                <a:gdLst/>
                <a:ahLst/>
                <a:cxnLst/>
                <a:rect l="l" t="t" r="r" b="b"/>
                <a:pathLst>
                  <a:path w="8127" h="678" fill="none" extrusionOk="0">
                    <a:moveTo>
                      <a:pt x="38" y="1"/>
                    </a:moveTo>
                    <a:lnTo>
                      <a:pt x="1" y="659"/>
                    </a:lnTo>
                    <a:lnTo>
                      <a:pt x="8126" y="678"/>
                    </a:lnTo>
                    <a:lnTo>
                      <a:pt x="8126" y="678"/>
                    </a:lnTo>
                    <a:lnTo>
                      <a:pt x="8107" y="584"/>
                    </a:lnTo>
                    <a:lnTo>
                      <a:pt x="8070" y="490"/>
                    </a:lnTo>
                    <a:lnTo>
                      <a:pt x="7976" y="396"/>
                    </a:lnTo>
                    <a:lnTo>
                      <a:pt x="7882" y="302"/>
                    </a:lnTo>
                    <a:lnTo>
                      <a:pt x="7882" y="302"/>
                    </a:lnTo>
                    <a:lnTo>
                      <a:pt x="7807" y="264"/>
                    </a:lnTo>
                    <a:lnTo>
                      <a:pt x="38"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6750825" y="3750297"/>
                <a:ext cx="29034" cy="19626"/>
              </a:xfrm>
              <a:custGeom>
                <a:avLst/>
                <a:gdLst/>
                <a:ahLst/>
                <a:cxnLst/>
                <a:rect l="l" t="t" r="r" b="b"/>
                <a:pathLst>
                  <a:path w="753" h="509" extrusionOk="0">
                    <a:moveTo>
                      <a:pt x="602" y="0"/>
                    </a:moveTo>
                    <a:lnTo>
                      <a:pt x="452" y="19"/>
                    </a:lnTo>
                    <a:lnTo>
                      <a:pt x="358" y="57"/>
                    </a:lnTo>
                    <a:lnTo>
                      <a:pt x="283" y="113"/>
                    </a:lnTo>
                    <a:lnTo>
                      <a:pt x="189" y="170"/>
                    </a:lnTo>
                    <a:lnTo>
                      <a:pt x="132" y="226"/>
                    </a:lnTo>
                    <a:lnTo>
                      <a:pt x="38" y="358"/>
                    </a:lnTo>
                    <a:lnTo>
                      <a:pt x="1" y="452"/>
                    </a:lnTo>
                    <a:lnTo>
                      <a:pt x="1" y="490"/>
                    </a:lnTo>
                    <a:lnTo>
                      <a:pt x="19" y="508"/>
                    </a:lnTo>
                    <a:lnTo>
                      <a:pt x="57" y="471"/>
                    </a:lnTo>
                    <a:lnTo>
                      <a:pt x="132" y="414"/>
                    </a:lnTo>
                    <a:lnTo>
                      <a:pt x="226" y="320"/>
                    </a:lnTo>
                    <a:lnTo>
                      <a:pt x="358" y="226"/>
                    </a:lnTo>
                    <a:lnTo>
                      <a:pt x="490" y="151"/>
                    </a:lnTo>
                    <a:lnTo>
                      <a:pt x="621" y="95"/>
                    </a:lnTo>
                    <a:lnTo>
                      <a:pt x="715" y="57"/>
                    </a:lnTo>
                    <a:lnTo>
                      <a:pt x="753" y="38"/>
                    </a:lnTo>
                    <a:lnTo>
                      <a:pt x="734" y="19"/>
                    </a:lnTo>
                    <a:lnTo>
                      <a:pt x="715" y="19"/>
                    </a:lnTo>
                    <a:lnTo>
                      <a:pt x="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6791427" y="3764795"/>
                <a:ext cx="21091" cy="24715"/>
              </a:xfrm>
              <a:custGeom>
                <a:avLst/>
                <a:gdLst/>
                <a:ahLst/>
                <a:cxnLst/>
                <a:rect l="l" t="t" r="r" b="b"/>
                <a:pathLst>
                  <a:path w="547" h="641" extrusionOk="0">
                    <a:moveTo>
                      <a:pt x="509" y="1"/>
                    </a:moveTo>
                    <a:lnTo>
                      <a:pt x="415" y="19"/>
                    </a:lnTo>
                    <a:lnTo>
                      <a:pt x="283" y="76"/>
                    </a:lnTo>
                    <a:lnTo>
                      <a:pt x="208" y="132"/>
                    </a:lnTo>
                    <a:lnTo>
                      <a:pt x="133" y="189"/>
                    </a:lnTo>
                    <a:lnTo>
                      <a:pt x="95" y="283"/>
                    </a:lnTo>
                    <a:lnTo>
                      <a:pt x="38" y="358"/>
                    </a:lnTo>
                    <a:lnTo>
                      <a:pt x="1" y="490"/>
                    </a:lnTo>
                    <a:lnTo>
                      <a:pt x="20" y="584"/>
                    </a:lnTo>
                    <a:lnTo>
                      <a:pt x="20" y="621"/>
                    </a:lnTo>
                    <a:lnTo>
                      <a:pt x="38" y="640"/>
                    </a:lnTo>
                    <a:lnTo>
                      <a:pt x="57" y="603"/>
                    </a:lnTo>
                    <a:lnTo>
                      <a:pt x="114" y="527"/>
                    </a:lnTo>
                    <a:lnTo>
                      <a:pt x="170" y="414"/>
                    </a:lnTo>
                    <a:lnTo>
                      <a:pt x="245" y="283"/>
                    </a:lnTo>
                    <a:lnTo>
                      <a:pt x="358" y="170"/>
                    </a:lnTo>
                    <a:lnTo>
                      <a:pt x="452" y="95"/>
                    </a:lnTo>
                    <a:lnTo>
                      <a:pt x="509" y="57"/>
                    </a:lnTo>
                    <a:lnTo>
                      <a:pt x="546" y="19"/>
                    </a:lnTo>
                    <a:lnTo>
                      <a:pt x="5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6829137" y="3778599"/>
                <a:ext cx="13842" cy="26142"/>
              </a:xfrm>
              <a:custGeom>
                <a:avLst/>
                <a:gdLst/>
                <a:ahLst/>
                <a:cxnLst/>
                <a:rect l="l" t="t" r="r" b="b"/>
                <a:pathLst>
                  <a:path w="359" h="678" extrusionOk="0">
                    <a:moveTo>
                      <a:pt x="321" y="0"/>
                    </a:moveTo>
                    <a:lnTo>
                      <a:pt x="227" y="38"/>
                    </a:lnTo>
                    <a:lnTo>
                      <a:pt x="133" y="132"/>
                    </a:lnTo>
                    <a:lnTo>
                      <a:pt x="95" y="188"/>
                    </a:lnTo>
                    <a:lnTo>
                      <a:pt x="57" y="263"/>
                    </a:lnTo>
                    <a:lnTo>
                      <a:pt x="1" y="433"/>
                    </a:lnTo>
                    <a:lnTo>
                      <a:pt x="1" y="564"/>
                    </a:lnTo>
                    <a:lnTo>
                      <a:pt x="20" y="640"/>
                    </a:lnTo>
                    <a:lnTo>
                      <a:pt x="57" y="677"/>
                    </a:lnTo>
                    <a:lnTo>
                      <a:pt x="76" y="640"/>
                    </a:lnTo>
                    <a:lnTo>
                      <a:pt x="95" y="564"/>
                    </a:lnTo>
                    <a:lnTo>
                      <a:pt x="133" y="451"/>
                    </a:lnTo>
                    <a:lnTo>
                      <a:pt x="170" y="320"/>
                    </a:lnTo>
                    <a:lnTo>
                      <a:pt x="245" y="207"/>
                    </a:lnTo>
                    <a:lnTo>
                      <a:pt x="302" y="113"/>
                    </a:lnTo>
                    <a:lnTo>
                      <a:pt x="339" y="38"/>
                    </a:lnTo>
                    <a:lnTo>
                      <a:pt x="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6744308" y="3709695"/>
                <a:ext cx="32658" cy="7287"/>
              </a:xfrm>
              <a:custGeom>
                <a:avLst/>
                <a:gdLst/>
                <a:ahLst/>
                <a:cxnLst/>
                <a:rect l="l" t="t" r="r" b="b"/>
                <a:pathLst>
                  <a:path w="847" h="189" extrusionOk="0">
                    <a:moveTo>
                      <a:pt x="320" y="0"/>
                    </a:moveTo>
                    <a:lnTo>
                      <a:pt x="245" y="19"/>
                    </a:lnTo>
                    <a:lnTo>
                      <a:pt x="94" y="75"/>
                    </a:lnTo>
                    <a:lnTo>
                      <a:pt x="19" y="132"/>
                    </a:lnTo>
                    <a:lnTo>
                      <a:pt x="0" y="169"/>
                    </a:lnTo>
                    <a:lnTo>
                      <a:pt x="0" y="188"/>
                    </a:lnTo>
                    <a:lnTo>
                      <a:pt x="38" y="188"/>
                    </a:lnTo>
                    <a:lnTo>
                      <a:pt x="132" y="169"/>
                    </a:lnTo>
                    <a:lnTo>
                      <a:pt x="264" y="151"/>
                    </a:lnTo>
                    <a:lnTo>
                      <a:pt x="433" y="132"/>
                    </a:lnTo>
                    <a:lnTo>
                      <a:pt x="715" y="132"/>
                    </a:lnTo>
                    <a:lnTo>
                      <a:pt x="809" y="151"/>
                    </a:lnTo>
                    <a:lnTo>
                      <a:pt x="847" y="132"/>
                    </a:lnTo>
                    <a:lnTo>
                      <a:pt x="847" y="113"/>
                    </a:lnTo>
                    <a:lnTo>
                      <a:pt x="828" y="94"/>
                    </a:lnTo>
                    <a:lnTo>
                      <a:pt x="734" y="38"/>
                    </a:lnTo>
                    <a:lnTo>
                      <a:pt x="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6624622" y="3624828"/>
                <a:ext cx="154538" cy="27607"/>
              </a:xfrm>
              <a:custGeom>
                <a:avLst/>
                <a:gdLst/>
                <a:ahLst/>
                <a:cxnLst/>
                <a:rect l="l" t="t" r="r" b="b"/>
                <a:pathLst>
                  <a:path w="4008" h="716" extrusionOk="0">
                    <a:moveTo>
                      <a:pt x="4007" y="226"/>
                    </a:moveTo>
                    <a:lnTo>
                      <a:pt x="3988" y="715"/>
                    </a:lnTo>
                    <a:lnTo>
                      <a:pt x="3988" y="715"/>
                    </a:lnTo>
                    <a:lnTo>
                      <a:pt x="4007" y="226"/>
                    </a:lnTo>
                    <a:close/>
                    <a:moveTo>
                      <a:pt x="1" y="1"/>
                    </a:moveTo>
                    <a:lnTo>
                      <a:pt x="1" y="1"/>
                    </a:lnTo>
                    <a:lnTo>
                      <a:pt x="1" y="678"/>
                    </a:lnTo>
                    <a:lnTo>
                      <a:pt x="1" y="678"/>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6778394" y="3633542"/>
                <a:ext cx="771" cy="18893"/>
              </a:xfrm>
              <a:custGeom>
                <a:avLst/>
                <a:gdLst/>
                <a:ahLst/>
                <a:cxnLst/>
                <a:rect l="l" t="t" r="r" b="b"/>
                <a:pathLst>
                  <a:path w="20" h="490" fill="none" extrusionOk="0">
                    <a:moveTo>
                      <a:pt x="19" y="0"/>
                    </a:moveTo>
                    <a:lnTo>
                      <a:pt x="0" y="489"/>
                    </a:lnTo>
                    <a:lnTo>
                      <a:pt x="0" y="489"/>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6624622" y="3624828"/>
                <a:ext cx="39" cy="26142"/>
              </a:xfrm>
              <a:custGeom>
                <a:avLst/>
                <a:gdLst/>
                <a:ahLst/>
                <a:cxnLst/>
                <a:rect l="l" t="t" r="r" b="b"/>
                <a:pathLst>
                  <a:path w="1" h="678" fill="none" extrusionOk="0">
                    <a:moveTo>
                      <a:pt x="1" y="1"/>
                    </a:moveTo>
                    <a:lnTo>
                      <a:pt x="1" y="1"/>
                    </a:lnTo>
                    <a:lnTo>
                      <a:pt x="1" y="678"/>
                    </a:lnTo>
                    <a:lnTo>
                      <a:pt x="1" y="67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6624622" y="3624095"/>
                <a:ext cx="154538" cy="28340"/>
              </a:xfrm>
              <a:custGeom>
                <a:avLst/>
                <a:gdLst/>
                <a:ahLst/>
                <a:cxnLst/>
                <a:rect l="l" t="t" r="r" b="b"/>
                <a:pathLst>
                  <a:path w="4008" h="735" extrusionOk="0">
                    <a:moveTo>
                      <a:pt x="4007" y="1"/>
                    </a:moveTo>
                    <a:lnTo>
                      <a:pt x="1" y="20"/>
                    </a:lnTo>
                    <a:lnTo>
                      <a:pt x="1" y="697"/>
                    </a:lnTo>
                    <a:lnTo>
                      <a:pt x="3988" y="734"/>
                    </a:lnTo>
                    <a:lnTo>
                      <a:pt x="4007" y="245"/>
                    </a:lnTo>
                    <a:lnTo>
                      <a:pt x="40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6729810" y="3656754"/>
                <a:ext cx="47888" cy="26875"/>
              </a:xfrm>
              <a:custGeom>
                <a:avLst/>
                <a:gdLst/>
                <a:ahLst/>
                <a:cxnLst/>
                <a:rect l="l" t="t" r="r" b="b"/>
                <a:pathLst>
                  <a:path w="1242" h="697" extrusionOk="0">
                    <a:moveTo>
                      <a:pt x="339" y="151"/>
                    </a:moveTo>
                    <a:lnTo>
                      <a:pt x="564" y="226"/>
                    </a:lnTo>
                    <a:lnTo>
                      <a:pt x="752" y="320"/>
                    </a:lnTo>
                    <a:lnTo>
                      <a:pt x="922" y="433"/>
                    </a:lnTo>
                    <a:lnTo>
                      <a:pt x="1147" y="621"/>
                    </a:lnTo>
                    <a:lnTo>
                      <a:pt x="1161" y="634"/>
                    </a:lnTo>
                    <a:lnTo>
                      <a:pt x="1053" y="602"/>
                    </a:lnTo>
                    <a:lnTo>
                      <a:pt x="865" y="564"/>
                    </a:lnTo>
                    <a:lnTo>
                      <a:pt x="658" y="489"/>
                    </a:lnTo>
                    <a:lnTo>
                      <a:pt x="470" y="414"/>
                    </a:lnTo>
                    <a:lnTo>
                      <a:pt x="245" y="282"/>
                    </a:lnTo>
                    <a:lnTo>
                      <a:pt x="151" y="226"/>
                    </a:lnTo>
                    <a:lnTo>
                      <a:pt x="151" y="207"/>
                    </a:lnTo>
                    <a:lnTo>
                      <a:pt x="151" y="169"/>
                    </a:lnTo>
                    <a:lnTo>
                      <a:pt x="188" y="151"/>
                    </a:lnTo>
                    <a:close/>
                    <a:moveTo>
                      <a:pt x="207" y="0"/>
                    </a:moveTo>
                    <a:lnTo>
                      <a:pt x="151" y="19"/>
                    </a:lnTo>
                    <a:lnTo>
                      <a:pt x="113" y="38"/>
                    </a:lnTo>
                    <a:lnTo>
                      <a:pt x="75" y="57"/>
                    </a:lnTo>
                    <a:lnTo>
                      <a:pt x="38" y="94"/>
                    </a:lnTo>
                    <a:lnTo>
                      <a:pt x="19" y="151"/>
                    </a:lnTo>
                    <a:lnTo>
                      <a:pt x="0" y="207"/>
                    </a:lnTo>
                    <a:lnTo>
                      <a:pt x="19" y="263"/>
                    </a:lnTo>
                    <a:lnTo>
                      <a:pt x="57" y="301"/>
                    </a:lnTo>
                    <a:lnTo>
                      <a:pt x="113" y="358"/>
                    </a:lnTo>
                    <a:lnTo>
                      <a:pt x="169" y="395"/>
                    </a:lnTo>
                    <a:lnTo>
                      <a:pt x="320" y="489"/>
                    </a:lnTo>
                    <a:lnTo>
                      <a:pt x="489" y="564"/>
                    </a:lnTo>
                    <a:lnTo>
                      <a:pt x="658" y="621"/>
                    </a:lnTo>
                    <a:lnTo>
                      <a:pt x="828" y="658"/>
                    </a:lnTo>
                    <a:lnTo>
                      <a:pt x="941" y="677"/>
                    </a:lnTo>
                    <a:lnTo>
                      <a:pt x="1147" y="677"/>
                    </a:lnTo>
                    <a:lnTo>
                      <a:pt x="1194" y="668"/>
                    </a:lnTo>
                    <a:lnTo>
                      <a:pt x="1194" y="668"/>
                    </a:lnTo>
                    <a:lnTo>
                      <a:pt x="1223" y="696"/>
                    </a:lnTo>
                    <a:lnTo>
                      <a:pt x="1223" y="662"/>
                    </a:lnTo>
                    <a:lnTo>
                      <a:pt x="1223" y="662"/>
                    </a:lnTo>
                    <a:lnTo>
                      <a:pt x="1242" y="658"/>
                    </a:lnTo>
                    <a:lnTo>
                      <a:pt x="1219" y="652"/>
                    </a:lnTo>
                    <a:lnTo>
                      <a:pt x="1185" y="583"/>
                    </a:lnTo>
                    <a:lnTo>
                      <a:pt x="1110" y="489"/>
                    </a:lnTo>
                    <a:lnTo>
                      <a:pt x="997" y="358"/>
                    </a:lnTo>
                    <a:lnTo>
                      <a:pt x="847" y="245"/>
                    </a:lnTo>
                    <a:lnTo>
                      <a:pt x="696" y="151"/>
                    </a:lnTo>
                    <a:lnTo>
                      <a:pt x="527" y="75"/>
                    </a:lnTo>
                    <a:lnTo>
                      <a:pt x="357" y="19"/>
                    </a:lnTo>
                    <a:lnTo>
                      <a:pt x="282" y="19"/>
                    </a:lnTo>
                    <a:lnTo>
                      <a:pt x="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6771145" y="3634275"/>
                <a:ext cx="25409" cy="50048"/>
              </a:xfrm>
              <a:custGeom>
                <a:avLst/>
                <a:gdLst/>
                <a:ahLst/>
                <a:cxnLst/>
                <a:rect l="l" t="t" r="r" b="b"/>
                <a:pathLst>
                  <a:path w="659" h="1298" extrusionOk="0">
                    <a:moveTo>
                      <a:pt x="433" y="0"/>
                    </a:moveTo>
                    <a:lnTo>
                      <a:pt x="339" y="19"/>
                    </a:lnTo>
                    <a:lnTo>
                      <a:pt x="282" y="75"/>
                    </a:lnTo>
                    <a:lnTo>
                      <a:pt x="207" y="132"/>
                    </a:lnTo>
                    <a:lnTo>
                      <a:pt x="170" y="207"/>
                    </a:lnTo>
                    <a:lnTo>
                      <a:pt x="113" y="320"/>
                    </a:lnTo>
                    <a:lnTo>
                      <a:pt x="57" y="451"/>
                    </a:lnTo>
                    <a:lnTo>
                      <a:pt x="19" y="677"/>
                    </a:lnTo>
                    <a:lnTo>
                      <a:pt x="0" y="903"/>
                    </a:lnTo>
                    <a:lnTo>
                      <a:pt x="38" y="1072"/>
                    </a:lnTo>
                    <a:lnTo>
                      <a:pt x="57" y="1204"/>
                    </a:lnTo>
                    <a:lnTo>
                      <a:pt x="94" y="1279"/>
                    </a:lnTo>
                    <a:lnTo>
                      <a:pt x="113" y="1298"/>
                    </a:lnTo>
                    <a:lnTo>
                      <a:pt x="113" y="1260"/>
                    </a:lnTo>
                    <a:lnTo>
                      <a:pt x="113" y="1185"/>
                    </a:lnTo>
                    <a:lnTo>
                      <a:pt x="113" y="1072"/>
                    </a:lnTo>
                    <a:lnTo>
                      <a:pt x="113" y="922"/>
                    </a:lnTo>
                    <a:lnTo>
                      <a:pt x="132" y="715"/>
                    </a:lnTo>
                    <a:lnTo>
                      <a:pt x="188" y="508"/>
                    </a:lnTo>
                    <a:lnTo>
                      <a:pt x="245" y="395"/>
                    </a:lnTo>
                    <a:lnTo>
                      <a:pt x="301" y="282"/>
                    </a:lnTo>
                    <a:lnTo>
                      <a:pt x="320" y="226"/>
                    </a:lnTo>
                    <a:lnTo>
                      <a:pt x="358" y="188"/>
                    </a:lnTo>
                    <a:lnTo>
                      <a:pt x="433" y="151"/>
                    </a:lnTo>
                    <a:lnTo>
                      <a:pt x="470" y="151"/>
                    </a:lnTo>
                    <a:lnTo>
                      <a:pt x="489" y="188"/>
                    </a:lnTo>
                    <a:lnTo>
                      <a:pt x="508" y="245"/>
                    </a:lnTo>
                    <a:lnTo>
                      <a:pt x="508" y="301"/>
                    </a:lnTo>
                    <a:lnTo>
                      <a:pt x="527" y="414"/>
                    </a:lnTo>
                    <a:lnTo>
                      <a:pt x="508" y="527"/>
                    </a:lnTo>
                    <a:lnTo>
                      <a:pt x="470" y="715"/>
                    </a:lnTo>
                    <a:lnTo>
                      <a:pt x="376" y="903"/>
                    </a:lnTo>
                    <a:lnTo>
                      <a:pt x="301" y="1035"/>
                    </a:lnTo>
                    <a:lnTo>
                      <a:pt x="207" y="1129"/>
                    </a:lnTo>
                    <a:lnTo>
                      <a:pt x="132" y="1204"/>
                    </a:lnTo>
                    <a:lnTo>
                      <a:pt x="170" y="1204"/>
                    </a:lnTo>
                    <a:lnTo>
                      <a:pt x="245" y="1166"/>
                    </a:lnTo>
                    <a:lnTo>
                      <a:pt x="339" y="1091"/>
                    </a:lnTo>
                    <a:lnTo>
                      <a:pt x="470" y="959"/>
                    </a:lnTo>
                    <a:lnTo>
                      <a:pt x="527" y="865"/>
                    </a:lnTo>
                    <a:lnTo>
                      <a:pt x="583" y="752"/>
                    </a:lnTo>
                    <a:lnTo>
                      <a:pt x="621" y="658"/>
                    </a:lnTo>
                    <a:lnTo>
                      <a:pt x="640" y="546"/>
                    </a:lnTo>
                    <a:lnTo>
                      <a:pt x="659" y="395"/>
                    </a:lnTo>
                    <a:lnTo>
                      <a:pt x="640" y="263"/>
                    </a:lnTo>
                    <a:lnTo>
                      <a:pt x="621" y="188"/>
                    </a:lnTo>
                    <a:lnTo>
                      <a:pt x="602" y="113"/>
                    </a:lnTo>
                    <a:lnTo>
                      <a:pt x="564" y="75"/>
                    </a:lnTo>
                    <a:lnTo>
                      <a:pt x="527" y="38"/>
                    </a:lnTo>
                    <a:lnTo>
                      <a:pt x="489" y="19"/>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6086499" y="1820406"/>
                <a:ext cx="849267" cy="1807306"/>
              </a:xfrm>
              <a:custGeom>
                <a:avLst/>
                <a:gdLst/>
                <a:ahLst/>
                <a:cxnLst/>
                <a:rect l="l" t="t" r="r" b="b"/>
                <a:pathLst>
                  <a:path w="22026" h="46873" extrusionOk="0">
                    <a:moveTo>
                      <a:pt x="10082" y="1"/>
                    </a:moveTo>
                    <a:lnTo>
                      <a:pt x="9668" y="659"/>
                    </a:lnTo>
                    <a:lnTo>
                      <a:pt x="9236" y="1374"/>
                    </a:lnTo>
                    <a:lnTo>
                      <a:pt x="8747" y="2220"/>
                    </a:lnTo>
                    <a:lnTo>
                      <a:pt x="8239" y="3161"/>
                    </a:lnTo>
                    <a:lnTo>
                      <a:pt x="7750" y="4083"/>
                    </a:lnTo>
                    <a:lnTo>
                      <a:pt x="7543" y="4515"/>
                    </a:lnTo>
                    <a:lnTo>
                      <a:pt x="7374" y="4929"/>
                    </a:lnTo>
                    <a:lnTo>
                      <a:pt x="7242" y="5305"/>
                    </a:lnTo>
                    <a:lnTo>
                      <a:pt x="7148" y="5606"/>
                    </a:lnTo>
                    <a:lnTo>
                      <a:pt x="6791" y="7393"/>
                    </a:lnTo>
                    <a:lnTo>
                      <a:pt x="6057" y="11249"/>
                    </a:lnTo>
                    <a:lnTo>
                      <a:pt x="3894" y="22741"/>
                    </a:lnTo>
                    <a:lnTo>
                      <a:pt x="19" y="43525"/>
                    </a:lnTo>
                    <a:lnTo>
                      <a:pt x="19" y="43656"/>
                    </a:lnTo>
                    <a:lnTo>
                      <a:pt x="1" y="43769"/>
                    </a:lnTo>
                    <a:lnTo>
                      <a:pt x="19" y="43995"/>
                    </a:lnTo>
                    <a:lnTo>
                      <a:pt x="95" y="44221"/>
                    </a:lnTo>
                    <a:lnTo>
                      <a:pt x="189" y="44428"/>
                    </a:lnTo>
                    <a:lnTo>
                      <a:pt x="339" y="44616"/>
                    </a:lnTo>
                    <a:lnTo>
                      <a:pt x="490" y="44766"/>
                    </a:lnTo>
                    <a:lnTo>
                      <a:pt x="697" y="44898"/>
                    </a:lnTo>
                    <a:lnTo>
                      <a:pt x="809" y="44954"/>
                    </a:lnTo>
                    <a:lnTo>
                      <a:pt x="922" y="44992"/>
                    </a:lnTo>
                    <a:lnTo>
                      <a:pt x="6001" y="46515"/>
                    </a:lnTo>
                    <a:lnTo>
                      <a:pt x="6132" y="46553"/>
                    </a:lnTo>
                    <a:lnTo>
                      <a:pt x="6245" y="46572"/>
                    </a:lnTo>
                    <a:lnTo>
                      <a:pt x="6509" y="46572"/>
                    </a:lnTo>
                    <a:lnTo>
                      <a:pt x="6621" y="46553"/>
                    </a:lnTo>
                    <a:lnTo>
                      <a:pt x="6753" y="46515"/>
                    </a:lnTo>
                    <a:lnTo>
                      <a:pt x="6866" y="46478"/>
                    </a:lnTo>
                    <a:lnTo>
                      <a:pt x="6979" y="46421"/>
                    </a:lnTo>
                    <a:lnTo>
                      <a:pt x="7073" y="46346"/>
                    </a:lnTo>
                    <a:lnTo>
                      <a:pt x="7186" y="46271"/>
                    </a:lnTo>
                    <a:lnTo>
                      <a:pt x="7280" y="46196"/>
                    </a:lnTo>
                    <a:lnTo>
                      <a:pt x="7355" y="46102"/>
                    </a:lnTo>
                    <a:lnTo>
                      <a:pt x="7430" y="46008"/>
                    </a:lnTo>
                    <a:lnTo>
                      <a:pt x="7487" y="45895"/>
                    </a:lnTo>
                    <a:lnTo>
                      <a:pt x="7543" y="45782"/>
                    </a:lnTo>
                    <a:lnTo>
                      <a:pt x="7599" y="45650"/>
                    </a:lnTo>
                    <a:lnTo>
                      <a:pt x="7618" y="45556"/>
                    </a:lnTo>
                    <a:lnTo>
                      <a:pt x="13900" y="16252"/>
                    </a:lnTo>
                    <a:lnTo>
                      <a:pt x="12057" y="45293"/>
                    </a:lnTo>
                    <a:lnTo>
                      <a:pt x="12057" y="45443"/>
                    </a:lnTo>
                    <a:lnTo>
                      <a:pt x="12076" y="45594"/>
                    </a:lnTo>
                    <a:lnTo>
                      <a:pt x="12095" y="45725"/>
                    </a:lnTo>
                    <a:lnTo>
                      <a:pt x="12132" y="45876"/>
                    </a:lnTo>
                    <a:lnTo>
                      <a:pt x="12189" y="46008"/>
                    </a:lnTo>
                    <a:lnTo>
                      <a:pt x="12264" y="46139"/>
                    </a:lnTo>
                    <a:lnTo>
                      <a:pt x="12339" y="46252"/>
                    </a:lnTo>
                    <a:lnTo>
                      <a:pt x="12433" y="46365"/>
                    </a:lnTo>
                    <a:lnTo>
                      <a:pt x="12527" y="46459"/>
                    </a:lnTo>
                    <a:lnTo>
                      <a:pt x="12640" y="46553"/>
                    </a:lnTo>
                    <a:lnTo>
                      <a:pt x="12753" y="46647"/>
                    </a:lnTo>
                    <a:lnTo>
                      <a:pt x="12885" y="46722"/>
                    </a:lnTo>
                    <a:lnTo>
                      <a:pt x="13016" y="46779"/>
                    </a:lnTo>
                    <a:lnTo>
                      <a:pt x="13148" y="46816"/>
                    </a:lnTo>
                    <a:lnTo>
                      <a:pt x="13299" y="46854"/>
                    </a:lnTo>
                    <a:lnTo>
                      <a:pt x="13449" y="46873"/>
                    </a:lnTo>
                    <a:lnTo>
                      <a:pt x="13599" y="46873"/>
                    </a:lnTo>
                    <a:lnTo>
                      <a:pt x="18565" y="46722"/>
                    </a:lnTo>
                    <a:lnTo>
                      <a:pt x="18715" y="46704"/>
                    </a:lnTo>
                    <a:lnTo>
                      <a:pt x="18847" y="46685"/>
                    </a:lnTo>
                    <a:lnTo>
                      <a:pt x="18979" y="46647"/>
                    </a:lnTo>
                    <a:lnTo>
                      <a:pt x="19110" y="46591"/>
                    </a:lnTo>
                    <a:lnTo>
                      <a:pt x="19223" y="46534"/>
                    </a:lnTo>
                    <a:lnTo>
                      <a:pt x="19336" y="46459"/>
                    </a:lnTo>
                    <a:lnTo>
                      <a:pt x="19449" y="46384"/>
                    </a:lnTo>
                    <a:lnTo>
                      <a:pt x="19543" y="46290"/>
                    </a:lnTo>
                    <a:lnTo>
                      <a:pt x="19637" y="46196"/>
                    </a:lnTo>
                    <a:lnTo>
                      <a:pt x="19712" y="46083"/>
                    </a:lnTo>
                    <a:lnTo>
                      <a:pt x="19788" y="45970"/>
                    </a:lnTo>
                    <a:lnTo>
                      <a:pt x="19863" y="45857"/>
                    </a:lnTo>
                    <a:lnTo>
                      <a:pt x="19900" y="45725"/>
                    </a:lnTo>
                    <a:lnTo>
                      <a:pt x="19938" y="45594"/>
                    </a:lnTo>
                    <a:lnTo>
                      <a:pt x="19976" y="45462"/>
                    </a:lnTo>
                    <a:lnTo>
                      <a:pt x="19994" y="45330"/>
                    </a:lnTo>
                    <a:lnTo>
                      <a:pt x="20540" y="36302"/>
                    </a:lnTo>
                    <a:lnTo>
                      <a:pt x="20916" y="29926"/>
                    </a:lnTo>
                    <a:lnTo>
                      <a:pt x="21292" y="23174"/>
                    </a:lnTo>
                    <a:lnTo>
                      <a:pt x="21631" y="16703"/>
                    </a:lnTo>
                    <a:lnTo>
                      <a:pt x="21781" y="13788"/>
                    </a:lnTo>
                    <a:lnTo>
                      <a:pt x="21894" y="11173"/>
                    </a:lnTo>
                    <a:lnTo>
                      <a:pt x="21969" y="8954"/>
                    </a:lnTo>
                    <a:lnTo>
                      <a:pt x="22026" y="7224"/>
                    </a:lnTo>
                    <a:lnTo>
                      <a:pt x="22026" y="6565"/>
                    </a:lnTo>
                    <a:lnTo>
                      <a:pt x="22026" y="6039"/>
                    </a:lnTo>
                    <a:lnTo>
                      <a:pt x="22007" y="5700"/>
                    </a:lnTo>
                    <a:lnTo>
                      <a:pt x="21969" y="5512"/>
                    </a:lnTo>
                    <a:lnTo>
                      <a:pt x="21781" y="4967"/>
                    </a:lnTo>
                    <a:lnTo>
                      <a:pt x="21537" y="4252"/>
                    </a:lnTo>
                    <a:lnTo>
                      <a:pt x="21010" y="2578"/>
                    </a:lnTo>
                    <a:lnTo>
                      <a:pt x="20389" y="490"/>
                    </a:lnTo>
                    <a:lnTo>
                      <a:pt x="100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6102462" y="3436277"/>
                <a:ext cx="294464" cy="85598"/>
              </a:xfrm>
              <a:custGeom>
                <a:avLst/>
                <a:gdLst/>
                <a:ahLst/>
                <a:cxnLst/>
                <a:rect l="l" t="t" r="r" b="b"/>
                <a:pathLst>
                  <a:path w="7637" h="2220" extrusionOk="0">
                    <a:moveTo>
                      <a:pt x="0" y="0"/>
                    </a:moveTo>
                    <a:lnTo>
                      <a:pt x="132" y="75"/>
                    </a:lnTo>
                    <a:lnTo>
                      <a:pt x="283" y="132"/>
                    </a:lnTo>
                    <a:lnTo>
                      <a:pt x="1073" y="452"/>
                    </a:lnTo>
                    <a:lnTo>
                      <a:pt x="1618" y="659"/>
                    </a:lnTo>
                    <a:lnTo>
                      <a:pt x="2258" y="884"/>
                    </a:lnTo>
                    <a:lnTo>
                      <a:pt x="2972" y="1110"/>
                    </a:lnTo>
                    <a:lnTo>
                      <a:pt x="3743" y="1354"/>
                    </a:lnTo>
                    <a:lnTo>
                      <a:pt x="4515" y="1561"/>
                    </a:lnTo>
                    <a:lnTo>
                      <a:pt x="5248" y="1749"/>
                    </a:lnTo>
                    <a:lnTo>
                      <a:pt x="5906" y="1900"/>
                    </a:lnTo>
                    <a:lnTo>
                      <a:pt x="6471" y="2032"/>
                    </a:lnTo>
                    <a:lnTo>
                      <a:pt x="7317" y="2182"/>
                    </a:lnTo>
                    <a:lnTo>
                      <a:pt x="7468" y="2201"/>
                    </a:lnTo>
                    <a:lnTo>
                      <a:pt x="7637" y="2220"/>
                    </a:lnTo>
                    <a:lnTo>
                      <a:pt x="7637" y="2220"/>
                    </a:lnTo>
                    <a:lnTo>
                      <a:pt x="7468" y="2163"/>
                    </a:lnTo>
                    <a:lnTo>
                      <a:pt x="7317" y="2144"/>
                    </a:lnTo>
                    <a:lnTo>
                      <a:pt x="6490" y="1938"/>
                    </a:lnTo>
                    <a:lnTo>
                      <a:pt x="5267" y="1637"/>
                    </a:lnTo>
                    <a:lnTo>
                      <a:pt x="4552" y="1449"/>
                    </a:lnTo>
                    <a:lnTo>
                      <a:pt x="3781" y="1223"/>
                    </a:lnTo>
                    <a:lnTo>
                      <a:pt x="3010" y="997"/>
                    </a:lnTo>
                    <a:lnTo>
                      <a:pt x="2295" y="771"/>
                    </a:lnTo>
                    <a:lnTo>
                      <a:pt x="1091" y="376"/>
                    </a:lnTo>
                    <a:lnTo>
                      <a:pt x="301" y="94"/>
                    </a:lnTo>
                    <a:lnTo>
                      <a:pt x="151" y="3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6139440" y="3404350"/>
                <a:ext cx="14536" cy="45729"/>
              </a:xfrm>
              <a:custGeom>
                <a:avLst/>
                <a:gdLst/>
                <a:ahLst/>
                <a:cxnLst/>
                <a:rect l="l" t="t" r="r" b="b"/>
                <a:pathLst>
                  <a:path w="377" h="1186" extrusionOk="0">
                    <a:moveTo>
                      <a:pt x="95" y="1"/>
                    </a:moveTo>
                    <a:lnTo>
                      <a:pt x="38" y="151"/>
                    </a:lnTo>
                    <a:lnTo>
                      <a:pt x="1" y="320"/>
                    </a:lnTo>
                    <a:lnTo>
                      <a:pt x="20" y="471"/>
                    </a:lnTo>
                    <a:lnTo>
                      <a:pt x="38" y="640"/>
                    </a:lnTo>
                    <a:lnTo>
                      <a:pt x="95" y="791"/>
                    </a:lnTo>
                    <a:lnTo>
                      <a:pt x="151" y="941"/>
                    </a:lnTo>
                    <a:lnTo>
                      <a:pt x="245" y="1073"/>
                    </a:lnTo>
                    <a:lnTo>
                      <a:pt x="377" y="1186"/>
                    </a:lnTo>
                    <a:lnTo>
                      <a:pt x="377" y="1167"/>
                    </a:lnTo>
                    <a:lnTo>
                      <a:pt x="358" y="1148"/>
                    </a:lnTo>
                    <a:lnTo>
                      <a:pt x="302" y="1016"/>
                    </a:lnTo>
                    <a:lnTo>
                      <a:pt x="226" y="828"/>
                    </a:lnTo>
                    <a:lnTo>
                      <a:pt x="170" y="603"/>
                    </a:lnTo>
                    <a:lnTo>
                      <a:pt x="132" y="377"/>
                    </a:lnTo>
                    <a:lnTo>
                      <a:pt x="114" y="189"/>
                    </a:lnTo>
                    <a:lnTo>
                      <a:pt x="114" y="38"/>
                    </a:lnTo>
                    <a:lnTo>
                      <a:pt x="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6164850" y="3408707"/>
                <a:ext cx="13804" cy="43570"/>
              </a:xfrm>
              <a:custGeom>
                <a:avLst/>
                <a:gdLst/>
                <a:ahLst/>
                <a:cxnLst/>
                <a:rect l="l" t="t" r="r" b="b"/>
                <a:pathLst>
                  <a:path w="358" h="1130" extrusionOk="0">
                    <a:moveTo>
                      <a:pt x="339" y="0"/>
                    </a:moveTo>
                    <a:lnTo>
                      <a:pt x="226" y="283"/>
                    </a:lnTo>
                    <a:lnTo>
                      <a:pt x="169" y="565"/>
                    </a:lnTo>
                    <a:lnTo>
                      <a:pt x="56" y="847"/>
                    </a:lnTo>
                    <a:lnTo>
                      <a:pt x="0" y="1129"/>
                    </a:lnTo>
                    <a:lnTo>
                      <a:pt x="0" y="1129"/>
                    </a:lnTo>
                    <a:lnTo>
                      <a:pt x="94" y="1016"/>
                    </a:lnTo>
                    <a:lnTo>
                      <a:pt x="169" y="885"/>
                    </a:lnTo>
                    <a:lnTo>
                      <a:pt x="226" y="753"/>
                    </a:lnTo>
                    <a:lnTo>
                      <a:pt x="282" y="602"/>
                    </a:lnTo>
                    <a:lnTo>
                      <a:pt x="320" y="452"/>
                    </a:lnTo>
                    <a:lnTo>
                      <a:pt x="357" y="301"/>
                    </a:lnTo>
                    <a:lnTo>
                      <a:pt x="357" y="151"/>
                    </a:lnTo>
                    <a:lnTo>
                      <a:pt x="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6792892" y="3467471"/>
                <a:ext cx="7287" cy="42066"/>
              </a:xfrm>
              <a:custGeom>
                <a:avLst/>
                <a:gdLst/>
                <a:ahLst/>
                <a:cxnLst/>
                <a:rect l="l" t="t" r="r" b="b"/>
                <a:pathLst>
                  <a:path w="189" h="1091" extrusionOk="0">
                    <a:moveTo>
                      <a:pt x="0" y="0"/>
                    </a:moveTo>
                    <a:lnTo>
                      <a:pt x="0" y="282"/>
                    </a:lnTo>
                    <a:lnTo>
                      <a:pt x="19" y="564"/>
                    </a:lnTo>
                    <a:lnTo>
                      <a:pt x="76" y="828"/>
                    </a:lnTo>
                    <a:lnTo>
                      <a:pt x="170" y="1091"/>
                    </a:lnTo>
                    <a:lnTo>
                      <a:pt x="189" y="940"/>
                    </a:lnTo>
                    <a:lnTo>
                      <a:pt x="189" y="809"/>
                    </a:lnTo>
                    <a:lnTo>
                      <a:pt x="170" y="677"/>
                    </a:lnTo>
                    <a:lnTo>
                      <a:pt x="132" y="527"/>
                    </a:lnTo>
                    <a:lnTo>
                      <a:pt x="132" y="395"/>
                    </a:lnTo>
                    <a:lnTo>
                      <a:pt x="95" y="263"/>
                    </a:lnTo>
                    <a:lnTo>
                      <a:pt x="57" y="13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6813212" y="3456559"/>
                <a:ext cx="5090" cy="43570"/>
              </a:xfrm>
              <a:custGeom>
                <a:avLst/>
                <a:gdLst/>
                <a:ahLst/>
                <a:cxnLst/>
                <a:rect l="l" t="t" r="r" b="b"/>
                <a:pathLst>
                  <a:path w="132" h="1130" extrusionOk="0">
                    <a:moveTo>
                      <a:pt x="75" y="1"/>
                    </a:moveTo>
                    <a:lnTo>
                      <a:pt x="38" y="151"/>
                    </a:lnTo>
                    <a:lnTo>
                      <a:pt x="19" y="283"/>
                    </a:lnTo>
                    <a:lnTo>
                      <a:pt x="0" y="415"/>
                    </a:lnTo>
                    <a:lnTo>
                      <a:pt x="0" y="565"/>
                    </a:lnTo>
                    <a:lnTo>
                      <a:pt x="0" y="716"/>
                    </a:lnTo>
                    <a:lnTo>
                      <a:pt x="0" y="847"/>
                    </a:lnTo>
                    <a:lnTo>
                      <a:pt x="19" y="998"/>
                    </a:lnTo>
                    <a:lnTo>
                      <a:pt x="57" y="1129"/>
                    </a:lnTo>
                    <a:lnTo>
                      <a:pt x="113" y="847"/>
                    </a:lnTo>
                    <a:lnTo>
                      <a:pt x="132" y="565"/>
                    </a:lnTo>
                    <a:lnTo>
                      <a:pt x="113" y="283"/>
                    </a:lnTo>
                    <a:lnTo>
                      <a:pt x="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6622463" y="1874812"/>
                <a:ext cx="85598" cy="599068"/>
              </a:xfrm>
              <a:custGeom>
                <a:avLst/>
                <a:gdLst/>
                <a:ahLst/>
                <a:cxnLst/>
                <a:rect l="l" t="t" r="r" b="b"/>
                <a:pathLst>
                  <a:path w="2220" h="15537" extrusionOk="0">
                    <a:moveTo>
                      <a:pt x="2220" y="1"/>
                    </a:moveTo>
                    <a:lnTo>
                      <a:pt x="2201" y="170"/>
                    </a:lnTo>
                    <a:lnTo>
                      <a:pt x="2163" y="621"/>
                    </a:lnTo>
                    <a:lnTo>
                      <a:pt x="2013" y="2295"/>
                    </a:lnTo>
                    <a:lnTo>
                      <a:pt x="1919" y="3462"/>
                    </a:lnTo>
                    <a:lnTo>
                      <a:pt x="1768" y="4778"/>
                    </a:lnTo>
                    <a:lnTo>
                      <a:pt x="1599" y="6245"/>
                    </a:lnTo>
                    <a:lnTo>
                      <a:pt x="1373" y="7806"/>
                    </a:lnTo>
                    <a:lnTo>
                      <a:pt x="1129" y="9367"/>
                    </a:lnTo>
                    <a:lnTo>
                      <a:pt x="884" y="10816"/>
                    </a:lnTo>
                    <a:lnTo>
                      <a:pt x="659" y="12132"/>
                    </a:lnTo>
                    <a:lnTo>
                      <a:pt x="433" y="13280"/>
                    </a:lnTo>
                    <a:lnTo>
                      <a:pt x="113" y="14916"/>
                    </a:lnTo>
                    <a:lnTo>
                      <a:pt x="38" y="15368"/>
                    </a:lnTo>
                    <a:lnTo>
                      <a:pt x="0" y="15537"/>
                    </a:lnTo>
                    <a:lnTo>
                      <a:pt x="57" y="15386"/>
                    </a:lnTo>
                    <a:lnTo>
                      <a:pt x="151" y="14935"/>
                    </a:lnTo>
                    <a:lnTo>
                      <a:pt x="508" y="13280"/>
                    </a:lnTo>
                    <a:lnTo>
                      <a:pt x="753" y="12151"/>
                    </a:lnTo>
                    <a:lnTo>
                      <a:pt x="997" y="10835"/>
                    </a:lnTo>
                    <a:lnTo>
                      <a:pt x="1242" y="9386"/>
                    </a:lnTo>
                    <a:lnTo>
                      <a:pt x="1486" y="7825"/>
                    </a:lnTo>
                    <a:lnTo>
                      <a:pt x="1712" y="6245"/>
                    </a:lnTo>
                    <a:lnTo>
                      <a:pt x="1881" y="4778"/>
                    </a:lnTo>
                    <a:lnTo>
                      <a:pt x="2013" y="3462"/>
                    </a:lnTo>
                    <a:lnTo>
                      <a:pt x="2107" y="2295"/>
                    </a:lnTo>
                    <a:lnTo>
                      <a:pt x="2163" y="1336"/>
                    </a:lnTo>
                    <a:lnTo>
                      <a:pt x="2201" y="621"/>
                    </a:lnTo>
                    <a:lnTo>
                      <a:pt x="2220" y="377"/>
                    </a:lnTo>
                    <a:lnTo>
                      <a:pt x="2220" y="170"/>
                    </a:lnTo>
                    <a:lnTo>
                      <a:pt x="22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6451302" y="1863206"/>
                <a:ext cx="432268" cy="14536"/>
              </a:xfrm>
              <a:custGeom>
                <a:avLst/>
                <a:gdLst/>
                <a:ahLst/>
                <a:cxnLst/>
                <a:rect l="l" t="t" r="r" b="b"/>
                <a:pathLst>
                  <a:path w="11211" h="377" extrusionOk="0">
                    <a:moveTo>
                      <a:pt x="1" y="1"/>
                    </a:moveTo>
                    <a:lnTo>
                      <a:pt x="113" y="20"/>
                    </a:lnTo>
                    <a:lnTo>
                      <a:pt x="452" y="38"/>
                    </a:lnTo>
                    <a:lnTo>
                      <a:pt x="1637" y="151"/>
                    </a:lnTo>
                    <a:lnTo>
                      <a:pt x="3424" y="245"/>
                    </a:lnTo>
                    <a:lnTo>
                      <a:pt x="4477" y="302"/>
                    </a:lnTo>
                    <a:lnTo>
                      <a:pt x="5606" y="339"/>
                    </a:lnTo>
                    <a:lnTo>
                      <a:pt x="6734" y="358"/>
                    </a:lnTo>
                    <a:lnTo>
                      <a:pt x="7787" y="377"/>
                    </a:lnTo>
                    <a:lnTo>
                      <a:pt x="9555" y="358"/>
                    </a:lnTo>
                    <a:lnTo>
                      <a:pt x="10759" y="339"/>
                    </a:lnTo>
                    <a:lnTo>
                      <a:pt x="11098" y="320"/>
                    </a:lnTo>
                    <a:lnTo>
                      <a:pt x="11211" y="302"/>
                    </a:lnTo>
                    <a:lnTo>
                      <a:pt x="11098" y="283"/>
                    </a:lnTo>
                    <a:lnTo>
                      <a:pt x="9555" y="283"/>
                    </a:lnTo>
                    <a:lnTo>
                      <a:pt x="7787" y="264"/>
                    </a:lnTo>
                    <a:lnTo>
                      <a:pt x="5606" y="226"/>
                    </a:lnTo>
                    <a:lnTo>
                      <a:pt x="3424" y="151"/>
                    </a:lnTo>
                    <a:lnTo>
                      <a:pt x="1656" y="57"/>
                    </a:lnTo>
                    <a:lnTo>
                      <a:pt x="4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6673245" y="1873385"/>
                <a:ext cx="68208" cy="353187"/>
              </a:xfrm>
              <a:custGeom>
                <a:avLst/>
                <a:gdLst/>
                <a:ahLst/>
                <a:cxnLst/>
                <a:rect l="l" t="t" r="r" b="b"/>
                <a:pathLst>
                  <a:path w="1769" h="9160" extrusionOk="0">
                    <a:moveTo>
                      <a:pt x="1768" y="0"/>
                    </a:moveTo>
                    <a:lnTo>
                      <a:pt x="1730" y="188"/>
                    </a:lnTo>
                    <a:lnTo>
                      <a:pt x="1730" y="376"/>
                    </a:lnTo>
                    <a:lnTo>
                      <a:pt x="1655" y="1411"/>
                    </a:lnTo>
                    <a:lnTo>
                      <a:pt x="1467" y="4853"/>
                    </a:lnTo>
                    <a:lnTo>
                      <a:pt x="1411" y="5831"/>
                    </a:lnTo>
                    <a:lnTo>
                      <a:pt x="1373" y="6752"/>
                    </a:lnTo>
                    <a:lnTo>
                      <a:pt x="1335" y="7129"/>
                    </a:lnTo>
                    <a:lnTo>
                      <a:pt x="1260" y="7505"/>
                    </a:lnTo>
                    <a:lnTo>
                      <a:pt x="1147" y="7881"/>
                    </a:lnTo>
                    <a:lnTo>
                      <a:pt x="997" y="8220"/>
                    </a:lnTo>
                    <a:lnTo>
                      <a:pt x="865" y="8445"/>
                    </a:lnTo>
                    <a:lnTo>
                      <a:pt x="715" y="8652"/>
                    </a:lnTo>
                    <a:lnTo>
                      <a:pt x="527" y="8840"/>
                    </a:lnTo>
                    <a:lnTo>
                      <a:pt x="320" y="8991"/>
                    </a:lnTo>
                    <a:lnTo>
                      <a:pt x="188" y="9066"/>
                    </a:lnTo>
                    <a:lnTo>
                      <a:pt x="75" y="9122"/>
                    </a:lnTo>
                    <a:lnTo>
                      <a:pt x="0" y="9160"/>
                    </a:lnTo>
                    <a:lnTo>
                      <a:pt x="0" y="9160"/>
                    </a:lnTo>
                    <a:lnTo>
                      <a:pt x="94" y="9141"/>
                    </a:lnTo>
                    <a:lnTo>
                      <a:pt x="226" y="9104"/>
                    </a:lnTo>
                    <a:lnTo>
                      <a:pt x="357" y="9028"/>
                    </a:lnTo>
                    <a:lnTo>
                      <a:pt x="564" y="8878"/>
                    </a:lnTo>
                    <a:lnTo>
                      <a:pt x="771" y="8690"/>
                    </a:lnTo>
                    <a:lnTo>
                      <a:pt x="940" y="8502"/>
                    </a:lnTo>
                    <a:lnTo>
                      <a:pt x="1072" y="8276"/>
                    </a:lnTo>
                    <a:lnTo>
                      <a:pt x="1241" y="7919"/>
                    </a:lnTo>
                    <a:lnTo>
                      <a:pt x="1354" y="7542"/>
                    </a:lnTo>
                    <a:lnTo>
                      <a:pt x="1429" y="7147"/>
                    </a:lnTo>
                    <a:lnTo>
                      <a:pt x="1467" y="6771"/>
                    </a:lnTo>
                    <a:lnTo>
                      <a:pt x="1524" y="5850"/>
                    </a:lnTo>
                    <a:lnTo>
                      <a:pt x="1580" y="4872"/>
                    </a:lnTo>
                    <a:lnTo>
                      <a:pt x="1674" y="2972"/>
                    </a:lnTo>
                    <a:lnTo>
                      <a:pt x="1730" y="1411"/>
                    </a:lnTo>
                    <a:lnTo>
                      <a:pt x="1749" y="846"/>
                    </a:lnTo>
                    <a:lnTo>
                      <a:pt x="1768" y="376"/>
                    </a:lnTo>
                    <a:lnTo>
                      <a:pt x="1768" y="188"/>
                    </a:lnTo>
                    <a:lnTo>
                      <a:pt x="1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6349044" y="1969820"/>
                <a:ext cx="168998" cy="158124"/>
              </a:xfrm>
              <a:custGeom>
                <a:avLst/>
                <a:gdLst/>
                <a:ahLst/>
                <a:cxnLst/>
                <a:rect l="l" t="t" r="r" b="b"/>
                <a:pathLst>
                  <a:path w="4383" h="4101" extrusionOk="0">
                    <a:moveTo>
                      <a:pt x="4383" y="1"/>
                    </a:moveTo>
                    <a:lnTo>
                      <a:pt x="4289" y="471"/>
                    </a:lnTo>
                    <a:lnTo>
                      <a:pt x="4176" y="941"/>
                    </a:lnTo>
                    <a:lnTo>
                      <a:pt x="4082" y="1204"/>
                    </a:lnTo>
                    <a:lnTo>
                      <a:pt x="3969" y="1487"/>
                    </a:lnTo>
                    <a:lnTo>
                      <a:pt x="3837" y="1750"/>
                    </a:lnTo>
                    <a:lnTo>
                      <a:pt x="3687" y="1994"/>
                    </a:lnTo>
                    <a:lnTo>
                      <a:pt x="3537" y="2239"/>
                    </a:lnTo>
                    <a:lnTo>
                      <a:pt x="3367" y="2465"/>
                    </a:lnTo>
                    <a:lnTo>
                      <a:pt x="3179" y="2671"/>
                    </a:lnTo>
                    <a:lnTo>
                      <a:pt x="2972" y="2878"/>
                    </a:lnTo>
                    <a:lnTo>
                      <a:pt x="2747" y="3066"/>
                    </a:lnTo>
                    <a:lnTo>
                      <a:pt x="2521" y="3236"/>
                    </a:lnTo>
                    <a:lnTo>
                      <a:pt x="2295" y="3405"/>
                    </a:lnTo>
                    <a:lnTo>
                      <a:pt x="2032" y="3537"/>
                    </a:lnTo>
                    <a:lnTo>
                      <a:pt x="1787" y="3668"/>
                    </a:lnTo>
                    <a:lnTo>
                      <a:pt x="1505" y="3781"/>
                    </a:lnTo>
                    <a:lnTo>
                      <a:pt x="1242" y="3875"/>
                    </a:lnTo>
                    <a:lnTo>
                      <a:pt x="941" y="3951"/>
                    </a:lnTo>
                    <a:lnTo>
                      <a:pt x="471" y="4026"/>
                    </a:lnTo>
                    <a:lnTo>
                      <a:pt x="0" y="4082"/>
                    </a:lnTo>
                    <a:lnTo>
                      <a:pt x="132" y="4101"/>
                    </a:lnTo>
                    <a:lnTo>
                      <a:pt x="264" y="4101"/>
                    </a:lnTo>
                    <a:lnTo>
                      <a:pt x="621" y="4082"/>
                    </a:lnTo>
                    <a:lnTo>
                      <a:pt x="960" y="4026"/>
                    </a:lnTo>
                    <a:lnTo>
                      <a:pt x="1261" y="3951"/>
                    </a:lnTo>
                    <a:lnTo>
                      <a:pt x="1543" y="3875"/>
                    </a:lnTo>
                    <a:lnTo>
                      <a:pt x="1825" y="3762"/>
                    </a:lnTo>
                    <a:lnTo>
                      <a:pt x="2088" y="3631"/>
                    </a:lnTo>
                    <a:lnTo>
                      <a:pt x="2352" y="3499"/>
                    </a:lnTo>
                    <a:lnTo>
                      <a:pt x="2596" y="3330"/>
                    </a:lnTo>
                    <a:lnTo>
                      <a:pt x="2822" y="3161"/>
                    </a:lnTo>
                    <a:lnTo>
                      <a:pt x="3048" y="2954"/>
                    </a:lnTo>
                    <a:lnTo>
                      <a:pt x="3254" y="2747"/>
                    </a:lnTo>
                    <a:lnTo>
                      <a:pt x="3442" y="2540"/>
                    </a:lnTo>
                    <a:lnTo>
                      <a:pt x="3631" y="2295"/>
                    </a:lnTo>
                    <a:lnTo>
                      <a:pt x="3781" y="2051"/>
                    </a:lnTo>
                    <a:lnTo>
                      <a:pt x="3932" y="1787"/>
                    </a:lnTo>
                    <a:lnTo>
                      <a:pt x="4063" y="1524"/>
                    </a:lnTo>
                    <a:lnTo>
                      <a:pt x="4157" y="1242"/>
                    </a:lnTo>
                    <a:lnTo>
                      <a:pt x="4251" y="960"/>
                    </a:lnTo>
                    <a:lnTo>
                      <a:pt x="4327" y="603"/>
                    </a:lnTo>
                    <a:lnTo>
                      <a:pt x="4383" y="264"/>
                    </a:lnTo>
                    <a:lnTo>
                      <a:pt x="4383" y="132"/>
                    </a:lnTo>
                    <a:lnTo>
                      <a:pt x="4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6829870" y="1999548"/>
                <a:ext cx="103026" cy="134219"/>
              </a:xfrm>
              <a:custGeom>
                <a:avLst/>
                <a:gdLst/>
                <a:ahLst/>
                <a:cxnLst/>
                <a:rect l="l" t="t" r="r" b="b"/>
                <a:pathLst>
                  <a:path w="2672" h="3481" extrusionOk="0">
                    <a:moveTo>
                      <a:pt x="1" y="1"/>
                    </a:moveTo>
                    <a:lnTo>
                      <a:pt x="1" y="95"/>
                    </a:lnTo>
                    <a:lnTo>
                      <a:pt x="1" y="189"/>
                    </a:lnTo>
                    <a:lnTo>
                      <a:pt x="38" y="433"/>
                    </a:lnTo>
                    <a:lnTo>
                      <a:pt x="76" y="678"/>
                    </a:lnTo>
                    <a:lnTo>
                      <a:pt x="189" y="1035"/>
                    </a:lnTo>
                    <a:lnTo>
                      <a:pt x="320" y="1374"/>
                    </a:lnTo>
                    <a:lnTo>
                      <a:pt x="433" y="1581"/>
                    </a:lnTo>
                    <a:lnTo>
                      <a:pt x="546" y="1788"/>
                    </a:lnTo>
                    <a:lnTo>
                      <a:pt x="659" y="1976"/>
                    </a:lnTo>
                    <a:lnTo>
                      <a:pt x="791" y="2164"/>
                    </a:lnTo>
                    <a:lnTo>
                      <a:pt x="941" y="2333"/>
                    </a:lnTo>
                    <a:lnTo>
                      <a:pt x="1092" y="2502"/>
                    </a:lnTo>
                    <a:lnTo>
                      <a:pt x="1261" y="2672"/>
                    </a:lnTo>
                    <a:lnTo>
                      <a:pt x="1430" y="2822"/>
                    </a:lnTo>
                    <a:lnTo>
                      <a:pt x="1731" y="3029"/>
                    </a:lnTo>
                    <a:lnTo>
                      <a:pt x="2051" y="3236"/>
                    </a:lnTo>
                    <a:lnTo>
                      <a:pt x="2258" y="3330"/>
                    </a:lnTo>
                    <a:lnTo>
                      <a:pt x="2502" y="3424"/>
                    </a:lnTo>
                    <a:lnTo>
                      <a:pt x="2634" y="3462"/>
                    </a:lnTo>
                    <a:lnTo>
                      <a:pt x="2672" y="3480"/>
                    </a:lnTo>
                    <a:lnTo>
                      <a:pt x="2672" y="3480"/>
                    </a:lnTo>
                    <a:lnTo>
                      <a:pt x="2634" y="3443"/>
                    </a:lnTo>
                    <a:lnTo>
                      <a:pt x="2521" y="3386"/>
                    </a:lnTo>
                    <a:lnTo>
                      <a:pt x="2333" y="3292"/>
                    </a:lnTo>
                    <a:lnTo>
                      <a:pt x="2089" y="3161"/>
                    </a:lnTo>
                    <a:lnTo>
                      <a:pt x="1788" y="2954"/>
                    </a:lnTo>
                    <a:lnTo>
                      <a:pt x="1487" y="2728"/>
                    </a:lnTo>
                    <a:lnTo>
                      <a:pt x="1167" y="2427"/>
                    </a:lnTo>
                    <a:lnTo>
                      <a:pt x="885" y="2089"/>
                    </a:lnTo>
                    <a:lnTo>
                      <a:pt x="640" y="1731"/>
                    </a:lnTo>
                    <a:lnTo>
                      <a:pt x="415" y="1336"/>
                    </a:lnTo>
                    <a:lnTo>
                      <a:pt x="283" y="998"/>
                    </a:lnTo>
                    <a:lnTo>
                      <a:pt x="170" y="659"/>
                    </a:lnTo>
                    <a:lnTo>
                      <a:pt x="95" y="396"/>
                    </a:lnTo>
                    <a:lnTo>
                      <a:pt x="57" y="189"/>
                    </a:lnTo>
                    <a:lnTo>
                      <a:pt x="20" y="5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6278714" y="1998122"/>
                <a:ext cx="306069" cy="1486006"/>
              </a:xfrm>
              <a:custGeom>
                <a:avLst/>
                <a:gdLst/>
                <a:ahLst/>
                <a:cxnLst/>
                <a:rect l="l" t="t" r="r" b="b"/>
                <a:pathLst>
                  <a:path w="7938" h="38540" extrusionOk="0">
                    <a:moveTo>
                      <a:pt x="7937" y="0"/>
                    </a:moveTo>
                    <a:lnTo>
                      <a:pt x="7900" y="113"/>
                    </a:lnTo>
                    <a:lnTo>
                      <a:pt x="7862" y="395"/>
                    </a:lnTo>
                    <a:lnTo>
                      <a:pt x="7674" y="1524"/>
                    </a:lnTo>
                    <a:lnTo>
                      <a:pt x="7411" y="3329"/>
                    </a:lnTo>
                    <a:lnTo>
                      <a:pt x="7016" y="5699"/>
                    </a:lnTo>
                    <a:lnTo>
                      <a:pt x="6545" y="8558"/>
                    </a:lnTo>
                    <a:lnTo>
                      <a:pt x="5944" y="11850"/>
                    </a:lnTo>
                    <a:lnTo>
                      <a:pt x="5266" y="15480"/>
                    </a:lnTo>
                    <a:lnTo>
                      <a:pt x="4890" y="17398"/>
                    </a:lnTo>
                    <a:lnTo>
                      <a:pt x="4495" y="19373"/>
                    </a:lnTo>
                    <a:lnTo>
                      <a:pt x="4082" y="21348"/>
                    </a:lnTo>
                    <a:lnTo>
                      <a:pt x="3668" y="23248"/>
                    </a:lnTo>
                    <a:lnTo>
                      <a:pt x="2859" y="26859"/>
                    </a:lnTo>
                    <a:lnTo>
                      <a:pt x="2088" y="30113"/>
                    </a:lnTo>
                    <a:lnTo>
                      <a:pt x="1411" y="32953"/>
                    </a:lnTo>
                    <a:lnTo>
                      <a:pt x="828" y="35267"/>
                    </a:lnTo>
                    <a:lnTo>
                      <a:pt x="376" y="37035"/>
                    </a:lnTo>
                    <a:lnTo>
                      <a:pt x="94" y="38145"/>
                    </a:lnTo>
                    <a:lnTo>
                      <a:pt x="19" y="38427"/>
                    </a:lnTo>
                    <a:lnTo>
                      <a:pt x="0" y="38540"/>
                    </a:lnTo>
                    <a:lnTo>
                      <a:pt x="19" y="38446"/>
                    </a:lnTo>
                    <a:lnTo>
                      <a:pt x="113" y="38145"/>
                    </a:lnTo>
                    <a:lnTo>
                      <a:pt x="245" y="37674"/>
                    </a:lnTo>
                    <a:lnTo>
                      <a:pt x="414" y="37054"/>
                    </a:lnTo>
                    <a:lnTo>
                      <a:pt x="884" y="35286"/>
                    </a:lnTo>
                    <a:lnTo>
                      <a:pt x="1486" y="32972"/>
                    </a:lnTo>
                    <a:lnTo>
                      <a:pt x="2201" y="30132"/>
                    </a:lnTo>
                    <a:lnTo>
                      <a:pt x="2972" y="26878"/>
                    </a:lnTo>
                    <a:lnTo>
                      <a:pt x="3386" y="25110"/>
                    </a:lnTo>
                    <a:lnTo>
                      <a:pt x="3799" y="23267"/>
                    </a:lnTo>
                    <a:lnTo>
                      <a:pt x="4213" y="21367"/>
                    </a:lnTo>
                    <a:lnTo>
                      <a:pt x="4627" y="19392"/>
                    </a:lnTo>
                    <a:lnTo>
                      <a:pt x="5022" y="17417"/>
                    </a:lnTo>
                    <a:lnTo>
                      <a:pt x="5398" y="15499"/>
                    </a:lnTo>
                    <a:lnTo>
                      <a:pt x="6075" y="11869"/>
                    </a:lnTo>
                    <a:lnTo>
                      <a:pt x="6640" y="8577"/>
                    </a:lnTo>
                    <a:lnTo>
                      <a:pt x="7110" y="5699"/>
                    </a:lnTo>
                    <a:lnTo>
                      <a:pt x="7486" y="3329"/>
                    </a:lnTo>
                    <a:lnTo>
                      <a:pt x="7730" y="1524"/>
                    </a:lnTo>
                    <a:lnTo>
                      <a:pt x="7900" y="395"/>
                    </a:lnTo>
                    <a:lnTo>
                      <a:pt x="7919" y="226"/>
                    </a:lnTo>
                    <a:lnTo>
                      <a:pt x="7937" y="94"/>
                    </a:lnTo>
                    <a:lnTo>
                      <a:pt x="79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6744308" y="2098181"/>
                <a:ext cx="79081" cy="1422232"/>
              </a:xfrm>
              <a:custGeom>
                <a:avLst/>
                <a:gdLst/>
                <a:ahLst/>
                <a:cxnLst/>
                <a:rect l="l" t="t" r="r" b="b"/>
                <a:pathLst>
                  <a:path w="2051" h="36886" extrusionOk="0">
                    <a:moveTo>
                      <a:pt x="1637" y="1"/>
                    </a:moveTo>
                    <a:lnTo>
                      <a:pt x="1655" y="283"/>
                    </a:lnTo>
                    <a:lnTo>
                      <a:pt x="1731" y="1355"/>
                    </a:lnTo>
                    <a:lnTo>
                      <a:pt x="1844" y="3067"/>
                    </a:lnTo>
                    <a:lnTo>
                      <a:pt x="1881" y="4139"/>
                    </a:lnTo>
                    <a:lnTo>
                      <a:pt x="1919" y="5324"/>
                    </a:lnTo>
                    <a:lnTo>
                      <a:pt x="1938" y="6640"/>
                    </a:lnTo>
                    <a:lnTo>
                      <a:pt x="1956" y="8070"/>
                    </a:lnTo>
                    <a:lnTo>
                      <a:pt x="1938" y="9593"/>
                    </a:lnTo>
                    <a:lnTo>
                      <a:pt x="1919" y="11211"/>
                    </a:lnTo>
                    <a:lnTo>
                      <a:pt x="1862" y="12923"/>
                    </a:lnTo>
                    <a:lnTo>
                      <a:pt x="1806" y="14691"/>
                    </a:lnTo>
                    <a:lnTo>
                      <a:pt x="1693" y="16534"/>
                    </a:lnTo>
                    <a:lnTo>
                      <a:pt x="1580" y="18434"/>
                    </a:lnTo>
                    <a:lnTo>
                      <a:pt x="1449" y="20314"/>
                    </a:lnTo>
                    <a:lnTo>
                      <a:pt x="1298" y="22158"/>
                    </a:lnTo>
                    <a:lnTo>
                      <a:pt x="997" y="25619"/>
                    </a:lnTo>
                    <a:lnTo>
                      <a:pt x="471" y="31487"/>
                    </a:lnTo>
                    <a:lnTo>
                      <a:pt x="113" y="35437"/>
                    </a:lnTo>
                    <a:lnTo>
                      <a:pt x="19" y="36528"/>
                    </a:lnTo>
                    <a:lnTo>
                      <a:pt x="0" y="36791"/>
                    </a:lnTo>
                    <a:lnTo>
                      <a:pt x="0" y="36885"/>
                    </a:lnTo>
                    <a:lnTo>
                      <a:pt x="19" y="36810"/>
                    </a:lnTo>
                    <a:lnTo>
                      <a:pt x="38" y="36528"/>
                    </a:lnTo>
                    <a:lnTo>
                      <a:pt x="151" y="35456"/>
                    </a:lnTo>
                    <a:lnTo>
                      <a:pt x="546" y="31506"/>
                    </a:lnTo>
                    <a:lnTo>
                      <a:pt x="809" y="28760"/>
                    </a:lnTo>
                    <a:lnTo>
                      <a:pt x="1110" y="25637"/>
                    </a:lnTo>
                    <a:lnTo>
                      <a:pt x="1411" y="22158"/>
                    </a:lnTo>
                    <a:lnTo>
                      <a:pt x="1561" y="20333"/>
                    </a:lnTo>
                    <a:lnTo>
                      <a:pt x="1693" y="18434"/>
                    </a:lnTo>
                    <a:lnTo>
                      <a:pt x="1825" y="16534"/>
                    </a:lnTo>
                    <a:lnTo>
                      <a:pt x="1919" y="14691"/>
                    </a:lnTo>
                    <a:lnTo>
                      <a:pt x="1975" y="12923"/>
                    </a:lnTo>
                    <a:lnTo>
                      <a:pt x="2032" y="11211"/>
                    </a:lnTo>
                    <a:lnTo>
                      <a:pt x="2050" y="9593"/>
                    </a:lnTo>
                    <a:lnTo>
                      <a:pt x="2050" y="8070"/>
                    </a:lnTo>
                    <a:lnTo>
                      <a:pt x="2032" y="6640"/>
                    </a:lnTo>
                    <a:lnTo>
                      <a:pt x="1994" y="5324"/>
                    </a:lnTo>
                    <a:lnTo>
                      <a:pt x="1956" y="4120"/>
                    </a:lnTo>
                    <a:lnTo>
                      <a:pt x="1900" y="3067"/>
                    </a:lnTo>
                    <a:lnTo>
                      <a:pt x="1844" y="2126"/>
                    </a:lnTo>
                    <a:lnTo>
                      <a:pt x="1768" y="1355"/>
                    </a:lnTo>
                    <a:lnTo>
                      <a:pt x="1674" y="283"/>
                    </a:lnTo>
                    <a:lnTo>
                      <a:pt x="16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6554292" y="3500091"/>
                <a:ext cx="308267" cy="34856"/>
              </a:xfrm>
              <a:custGeom>
                <a:avLst/>
                <a:gdLst/>
                <a:ahLst/>
                <a:cxnLst/>
                <a:rect l="l" t="t" r="r" b="b"/>
                <a:pathLst>
                  <a:path w="7995" h="904" extrusionOk="0">
                    <a:moveTo>
                      <a:pt x="7919" y="0"/>
                    </a:moveTo>
                    <a:lnTo>
                      <a:pt x="7674" y="19"/>
                    </a:lnTo>
                    <a:lnTo>
                      <a:pt x="6828" y="94"/>
                    </a:lnTo>
                    <a:lnTo>
                      <a:pt x="3988" y="395"/>
                    </a:lnTo>
                    <a:lnTo>
                      <a:pt x="1167" y="715"/>
                    </a:lnTo>
                    <a:lnTo>
                      <a:pt x="301" y="828"/>
                    </a:lnTo>
                    <a:lnTo>
                      <a:pt x="76" y="866"/>
                    </a:lnTo>
                    <a:lnTo>
                      <a:pt x="0" y="884"/>
                    </a:lnTo>
                    <a:lnTo>
                      <a:pt x="76" y="903"/>
                    </a:lnTo>
                    <a:lnTo>
                      <a:pt x="320" y="884"/>
                    </a:lnTo>
                    <a:lnTo>
                      <a:pt x="1167" y="809"/>
                    </a:lnTo>
                    <a:lnTo>
                      <a:pt x="4007" y="508"/>
                    </a:lnTo>
                    <a:lnTo>
                      <a:pt x="6828" y="189"/>
                    </a:lnTo>
                    <a:lnTo>
                      <a:pt x="7674" y="76"/>
                    </a:lnTo>
                    <a:lnTo>
                      <a:pt x="7919" y="38"/>
                    </a:lnTo>
                    <a:lnTo>
                      <a:pt x="7994" y="19"/>
                    </a:lnTo>
                    <a:lnTo>
                      <a:pt x="79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6475979" y="773157"/>
                <a:ext cx="152302" cy="463461"/>
              </a:xfrm>
              <a:custGeom>
                <a:avLst/>
                <a:gdLst/>
                <a:ahLst/>
                <a:cxnLst/>
                <a:rect l="l" t="t" r="r" b="b"/>
                <a:pathLst>
                  <a:path w="3950" h="12020" extrusionOk="0">
                    <a:moveTo>
                      <a:pt x="3273" y="1"/>
                    </a:moveTo>
                    <a:lnTo>
                      <a:pt x="2897" y="114"/>
                    </a:lnTo>
                    <a:lnTo>
                      <a:pt x="2539" y="245"/>
                    </a:lnTo>
                    <a:lnTo>
                      <a:pt x="2182" y="415"/>
                    </a:lnTo>
                    <a:lnTo>
                      <a:pt x="1862" y="603"/>
                    </a:lnTo>
                    <a:lnTo>
                      <a:pt x="1542" y="847"/>
                    </a:lnTo>
                    <a:lnTo>
                      <a:pt x="1260" y="1111"/>
                    </a:lnTo>
                    <a:lnTo>
                      <a:pt x="1016" y="1412"/>
                    </a:lnTo>
                    <a:lnTo>
                      <a:pt x="790" y="1731"/>
                    </a:lnTo>
                    <a:lnTo>
                      <a:pt x="621" y="2070"/>
                    </a:lnTo>
                    <a:lnTo>
                      <a:pt x="470" y="2408"/>
                    </a:lnTo>
                    <a:lnTo>
                      <a:pt x="357" y="2766"/>
                    </a:lnTo>
                    <a:lnTo>
                      <a:pt x="245" y="3142"/>
                    </a:lnTo>
                    <a:lnTo>
                      <a:pt x="188" y="3499"/>
                    </a:lnTo>
                    <a:lnTo>
                      <a:pt x="132" y="3894"/>
                    </a:lnTo>
                    <a:lnTo>
                      <a:pt x="75" y="4271"/>
                    </a:lnTo>
                    <a:lnTo>
                      <a:pt x="56" y="4647"/>
                    </a:lnTo>
                    <a:lnTo>
                      <a:pt x="0" y="5587"/>
                    </a:lnTo>
                    <a:lnTo>
                      <a:pt x="0" y="6528"/>
                    </a:lnTo>
                    <a:lnTo>
                      <a:pt x="38" y="7449"/>
                    </a:lnTo>
                    <a:lnTo>
                      <a:pt x="113" y="8390"/>
                    </a:lnTo>
                    <a:lnTo>
                      <a:pt x="169" y="8954"/>
                    </a:lnTo>
                    <a:lnTo>
                      <a:pt x="226" y="9236"/>
                    </a:lnTo>
                    <a:lnTo>
                      <a:pt x="282" y="9518"/>
                    </a:lnTo>
                    <a:lnTo>
                      <a:pt x="357" y="9782"/>
                    </a:lnTo>
                    <a:lnTo>
                      <a:pt x="433" y="10045"/>
                    </a:lnTo>
                    <a:lnTo>
                      <a:pt x="545" y="10308"/>
                    </a:lnTo>
                    <a:lnTo>
                      <a:pt x="677" y="10572"/>
                    </a:lnTo>
                    <a:lnTo>
                      <a:pt x="959" y="11079"/>
                    </a:lnTo>
                    <a:lnTo>
                      <a:pt x="1129" y="11343"/>
                    </a:lnTo>
                    <a:lnTo>
                      <a:pt x="1298" y="11587"/>
                    </a:lnTo>
                    <a:lnTo>
                      <a:pt x="1392" y="11681"/>
                    </a:lnTo>
                    <a:lnTo>
                      <a:pt x="1486" y="11775"/>
                    </a:lnTo>
                    <a:lnTo>
                      <a:pt x="1580" y="11869"/>
                    </a:lnTo>
                    <a:lnTo>
                      <a:pt x="1693" y="11926"/>
                    </a:lnTo>
                    <a:lnTo>
                      <a:pt x="1806" y="11982"/>
                    </a:lnTo>
                    <a:lnTo>
                      <a:pt x="1937" y="12001"/>
                    </a:lnTo>
                    <a:lnTo>
                      <a:pt x="2050" y="12020"/>
                    </a:lnTo>
                    <a:lnTo>
                      <a:pt x="2201" y="12001"/>
                    </a:lnTo>
                    <a:lnTo>
                      <a:pt x="2596" y="11926"/>
                    </a:lnTo>
                    <a:lnTo>
                      <a:pt x="2953" y="11813"/>
                    </a:lnTo>
                    <a:lnTo>
                      <a:pt x="3122" y="11738"/>
                    </a:lnTo>
                    <a:lnTo>
                      <a:pt x="3254" y="11681"/>
                    </a:lnTo>
                    <a:lnTo>
                      <a:pt x="3386" y="11587"/>
                    </a:lnTo>
                    <a:lnTo>
                      <a:pt x="3517" y="11512"/>
                    </a:lnTo>
                    <a:lnTo>
                      <a:pt x="3611" y="11418"/>
                    </a:lnTo>
                    <a:lnTo>
                      <a:pt x="3705" y="11305"/>
                    </a:lnTo>
                    <a:lnTo>
                      <a:pt x="3781" y="11192"/>
                    </a:lnTo>
                    <a:lnTo>
                      <a:pt x="3837" y="11061"/>
                    </a:lnTo>
                    <a:lnTo>
                      <a:pt x="3893" y="10910"/>
                    </a:lnTo>
                    <a:lnTo>
                      <a:pt x="3931" y="10760"/>
                    </a:lnTo>
                    <a:lnTo>
                      <a:pt x="3950" y="10609"/>
                    </a:lnTo>
                    <a:lnTo>
                      <a:pt x="3950" y="10421"/>
                    </a:lnTo>
                    <a:lnTo>
                      <a:pt x="3931" y="10252"/>
                    </a:lnTo>
                    <a:lnTo>
                      <a:pt x="3893" y="10083"/>
                    </a:lnTo>
                    <a:lnTo>
                      <a:pt x="3837" y="9913"/>
                    </a:lnTo>
                    <a:lnTo>
                      <a:pt x="3762" y="9744"/>
                    </a:lnTo>
                    <a:lnTo>
                      <a:pt x="3668" y="9593"/>
                    </a:lnTo>
                    <a:lnTo>
                      <a:pt x="3555" y="9443"/>
                    </a:lnTo>
                    <a:lnTo>
                      <a:pt x="3329" y="9142"/>
                    </a:lnTo>
                    <a:lnTo>
                      <a:pt x="3085" y="8841"/>
                    </a:lnTo>
                    <a:lnTo>
                      <a:pt x="2972" y="8691"/>
                    </a:lnTo>
                    <a:lnTo>
                      <a:pt x="2878" y="8540"/>
                    </a:lnTo>
                    <a:lnTo>
                      <a:pt x="2784" y="8371"/>
                    </a:lnTo>
                    <a:lnTo>
                      <a:pt x="2727" y="8220"/>
                    </a:lnTo>
                    <a:lnTo>
                      <a:pt x="2671" y="8032"/>
                    </a:lnTo>
                    <a:lnTo>
                      <a:pt x="2652" y="7863"/>
                    </a:lnTo>
                    <a:lnTo>
                      <a:pt x="2652" y="7694"/>
                    </a:lnTo>
                    <a:lnTo>
                      <a:pt x="2671" y="7543"/>
                    </a:lnTo>
                    <a:lnTo>
                      <a:pt x="2708" y="7393"/>
                    </a:lnTo>
                    <a:lnTo>
                      <a:pt x="2765" y="7242"/>
                    </a:lnTo>
                    <a:lnTo>
                      <a:pt x="2897" y="6941"/>
                    </a:lnTo>
                    <a:lnTo>
                      <a:pt x="3066" y="6659"/>
                    </a:lnTo>
                    <a:lnTo>
                      <a:pt x="3216" y="6377"/>
                    </a:lnTo>
                    <a:lnTo>
                      <a:pt x="3367" y="6076"/>
                    </a:lnTo>
                    <a:lnTo>
                      <a:pt x="3423" y="5926"/>
                    </a:lnTo>
                    <a:lnTo>
                      <a:pt x="3480" y="5775"/>
                    </a:lnTo>
                    <a:lnTo>
                      <a:pt x="3517" y="5625"/>
                    </a:lnTo>
                    <a:lnTo>
                      <a:pt x="3536" y="5456"/>
                    </a:lnTo>
                    <a:lnTo>
                      <a:pt x="3536" y="5324"/>
                    </a:lnTo>
                    <a:lnTo>
                      <a:pt x="3536" y="5211"/>
                    </a:lnTo>
                    <a:lnTo>
                      <a:pt x="3480" y="4948"/>
                    </a:lnTo>
                    <a:lnTo>
                      <a:pt x="3404" y="4703"/>
                    </a:lnTo>
                    <a:lnTo>
                      <a:pt x="3292" y="4477"/>
                    </a:lnTo>
                    <a:lnTo>
                      <a:pt x="3047" y="3988"/>
                    </a:lnTo>
                    <a:lnTo>
                      <a:pt x="2934" y="3763"/>
                    </a:lnTo>
                    <a:lnTo>
                      <a:pt x="2821" y="3518"/>
                    </a:lnTo>
                    <a:lnTo>
                      <a:pt x="2765" y="3330"/>
                    </a:lnTo>
                    <a:lnTo>
                      <a:pt x="2708" y="3142"/>
                    </a:lnTo>
                    <a:lnTo>
                      <a:pt x="2671" y="2954"/>
                    </a:lnTo>
                    <a:lnTo>
                      <a:pt x="2652" y="2766"/>
                    </a:lnTo>
                    <a:lnTo>
                      <a:pt x="2633" y="2559"/>
                    </a:lnTo>
                    <a:lnTo>
                      <a:pt x="2633" y="2371"/>
                    </a:lnTo>
                    <a:lnTo>
                      <a:pt x="2652" y="2183"/>
                    </a:lnTo>
                    <a:lnTo>
                      <a:pt x="2671" y="1995"/>
                    </a:lnTo>
                    <a:lnTo>
                      <a:pt x="2708" y="1807"/>
                    </a:lnTo>
                    <a:lnTo>
                      <a:pt x="2765" y="1619"/>
                    </a:lnTo>
                    <a:lnTo>
                      <a:pt x="2821" y="1430"/>
                    </a:lnTo>
                    <a:lnTo>
                      <a:pt x="2897" y="1261"/>
                    </a:lnTo>
                    <a:lnTo>
                      <a:pt x="2991" y="1092"/>
                    </a:lnTo>
                    <a:lnTo>
                      <a:pt x="3085" y="923"/>
                    </a:lnTo>
                    <a:lnTo>
                      <a:pt x="3198" y="753"/>
                    </a:lnTo>
                    <a:lnTo>
                      <a:pt x="3310" y="603"/>
                    </a:lnTo>
                    <a:lnTo>
                      <a:pt x="32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6475979" y="773157"/>
                <a:ext cx="152302" cy="463461"/>
              </a:xfrm>
              <a:custGeom>
                <a:avLst/>
                <a:gdLst/>
                <a:ahLst/>
                <a:cxnLst/>
                <a:rect l="l" t="t" r="r" b="b"/>
                <a:pathLst>
                  <a:path w="3950" h="12020" fill="none" extrusionOk="0">
                    <a:moveTo>
                      <a:pt x="3310" y="603"/>
                    </a:moveTo>
                    <a:lnTo>
                      <a:pt x="3310" y="603"/>
                    </a:lnTo>
                    <a:lnTo>
                      <a:pt x="3198" y="753"/>
                    </a:lnTo>
                    <a:lnTo>
                      <a:pt x="3085" y="923"/>
                    </a:lnTo>
                    <a:lnTo>
                      <a:pt x="2991" y="1092"/>
                    </a:lnTo>
                    <a:lnTo>
                      <a:pt x="2897" y="1261"/>
                    </a:lnTo>
                    <a:lnTo>
                      <a:pt x="2821" y="1430"/>
                    </a:lnTo>
                    <a:lnTo>
                      <a:pt x="2765" y="1619"/>
                    </a:lnTo>
                    <a:lnTo>
                      <a:pt x="2708" y="1807"/>
                    </a:lnTo>
                    <a:lnTo>
                      <a:pt x="2671" y="1995"/>
                    </a:lnTo>
                    <a:lnTo>
                      <a:pt x="2652" y="2183"/>
                    </a:lnTo>
                    <a:lnTo>
                      <a:pt x="2633" y="2371"/>
                    </a:lnTo>
                    <a:lnTo>
                      <a:pt x="2633" y="2559"/>
                    </a:lnTo>
                    <a:lnTo>
                      <a:pt x="2652" y="2766"/>
                    </a:lnTo>
                    <a:lnTo>
                      <a:pt x="2671" y="2954"/>
                    </a:lnTo>
                    <a:lnTo>
                      <a:pt x="2708" y="3142"/>
                    </a:lnTo>
                    <a:lnTo>
                      <a:pt x="2765" y="3330"/>
                    </a:lnTo>
                    <a:lnTo>
                      <a:pt x="2821" y="3518"/>
                    </a:lnTo>
                    <a:lnTo>
                      <a:pt x="2821" y="3518"/>
                    </a:lnTo>
                    <a:lnTo>
                      <a:pt x="2934" y="3763"/>
                    </a:lnTo>
                    <a:lnTo>
                      <a:pt x="3047" y="3988"/>
                    </a:lnTo>
                    <a:lnTo>
                      <a:pt x="3292" y="4477"/>
                    </a:lnTo>
                    <a:lnTo>
                      <a:pt x="3404" y="4703"/>
                    </a:lnTo>
                    <a:lnTo>
                      <a:pt x="3480" y="4948"/>
                    </a:lnTo>
                    <a:lnTo>
                      <a:pt x="3536" y="5211"/>
                    </a:lnTo>
                    <a:lnTo>
                      <a:pt x="3536" y="5324"/>
                    </a:lnTo>
                    <a:lnTo>
                      <a:pt x="3536" y="5456"/>
                    </a:lnTo>
                    <a:lnTo>
                      <a:pt x="3536" y="5456"/>
                    </a:lnTo>
                    <a:lnTo>
                      <a:pt x="3517" y="5625"/>
                    </a:lnTo>
                    <a:lnTo>
                      <a:pt x="3480" y="5775"/>
                    </a:lnTo>
                    <a:lnTo>
                      <a:pt x="3423" y="5926"/>
                    </a:lnTo>
                    <a:lnTo>
                      <a:pt x="3367" y="6076"/>
                    </a:lnTo>
                    <a:lnTo>
                      <a:pt x="3216" y="6377"/>
                    </a:lnTo>
                    <a:lnTo>
                      <a:pt x="3066" y="6659"/>
                    </a:lnTo>
                    <a:lnTo>
                      <a:pt x="2897" y="6941"/>
                    </a:lnTo>
                    <a:lnTo>
                      <a:pt x="2765" y="7242"/>
                    </a:lnTo>
                    <a:lnTo>
                      <a:pt x="2708" y="7393"/>
                    </a:lnTo>
                    <a:lnTo>
                      <a:pt x="2671" y="7543"/>
                    </a:lnTo>
                    <a:lnTo>
                      <a:pt x="2652" y="7694"/>
                    </a:lnTo>
                    <a:lnTo>
                      <a:pt x="2652" y="7863"/>
                    </a:lnTo>
                    <a:lnTo>
                      <a:pt x="2652" y="7863"/>
                    </a:lnTo>
                    <a:lnTo>
                      <a:pt x="2671" y="8032"/>
                    </a:lnTo>
                    <a:lnTo>
                      <a:pt x="2727" y="8220"/>
                    </a:lnTo>
                    <a:lnTo>
                      <a:pt x="2784" y="8371"/>
                    </a:lnTo>
                    <a:lnTo>
                      <a:pt x="2878" y="8540"/>
                    </a:lnTo>
                    <a:lnTo>
                      <a:pt x="2972" y="8691"/>
                    </a:lnTo>
                    <a:lnTo>
                      <a:pt x="3085" y="8841"/>
                    </a:lnTo>
                    <a:lnTo>
                      <a:pt x="3329" y="9142"/>
                    </a:lnTo>
                    <a:lnTo>
                      <a:pt x="3555" y="9443"/>
                    </a:lnTo>
                    <a:lnTo>
                      <a:pt x="3668" y="9593"/>
                    </a:lnTo>
                    <a:lnTo>
                      <a:pt x="3762" y="9744"/>
                    </a:lnTo>
                    <a:lnTo>
                      <a:pt x="3837" y="9913"/>
                    </a:lnTo>
                    <a:lnTo>
                      <a:pt x="3893" y="10083"/>
                    </a:lnTo>
                    <a:lnTo>
                      <a:pt x="3931" y="10252"/>
                    </a:lnTo>
                    <a:lnTo>
                      <a:pt x="3950" y="10421"/>
                    </a:lnTo>
                    <a:lnTo>
                      <a:pt x="3950" y="10421"/>
                    </a:lnTo>
                    <a:lnTo>
                      <a:pt x="3950" y="10609"/>
                    </a:lnTo>
                    <a:lnTo>
                      <a:pt x="3931" y="10760"/>
                    </a:lnTo>
                    <a:lnTo>
                      <a:pt x="3893" y="10910"/>
                    </a:lnTo>
                    <a:lnTo>
                      <a:pt x="3837" y="11061"/>
                    </a:lnTo>
                    <a:lnTo>
                      <a:pt x="3781" y="11192"/>
                    </a:lnTo>
                    <a:lnTo>
                      <a:pt x="3705" y="11305"/>
                    </a:lnTo>
                    <a:lnTo>
                      <a:pt x="3611" y="11418"/>
                    </a:lnTo>
                    <a:lnTo>
                      <a:pt x="3517" y="11512"/>
                    </a:lnTo>
                    <a:lnTo>
                      <a:pt x="3386" y="11587"/>
                    </a:lnTo>
                    <a:lnTo>
                      <a:pt x="3254" y="11681"/>
                    </a:lnTo>
                    <a:lnTo>
                      <a:pt x="3122" y="11738"/>
                    </a:lnTo>
                    <a:lnTo>
                      <a:pt x="2953" y="11813"/>
                    </a:lnTo>
                    <a:lnTo>
                      <a:pt x="2596" y="11926"/>
                    </a:lnTo>
                    <a:lnTo>
                      <a:pt x="2201" y="12001"/>
                    </a:lnTo>
                    <a:lnTo>
                      <a:pt x="2201" y="12001"/>
                    </a:lnTo>
                    <a:lnTo>
                      <a:pt x="2050" y="12020"/>
                    </a:lnTo>
                    <a:lnTo>
                      <a:pt x="1937" y="12001"/>
                    </a:lnTo>
                    <a:lnTo>
                      <a:pt x="1806" y="11982"/>
                    </a:lnTo>
                    <a:lnTo>
                      <a:pt x="1693" y="11926"/>
                    </a:lnTo>
                    <a:lnTo>
                      <a:pt x="1580" y="11869"/>
                    </a:lnTo>
                    <a:lnTo>
                      <a:pt x="1486" y="11775"/>
                    </a:lnTo>
                    <a:lnTo>
                      <a:pt x="1392" y="11681"/>
                    </a:lnTo>
                    <a:lnTo>
                      <a:pt x="1298" y="11587"/>
                    </a:lnTo>
                    <a:lnTo>
                      <a:pt x="1129" y="11343"/>
                    </a:lnTo>
                    <a:lnTo>
                      <a:pt x="959" y="11079"/>
                    </a:lnTo>
                    <a:lnTo>
                      <a:pt x="677" y="10572"/>
                    </a:lnTo>
                    <a:lnTo>
                      <a:pt x="677" y="10572"/>
                    </a:lnTo>
                    <a:lnTo>
                      <a:pt x="545" y="10308"/>
                    </a:lnTo>
                    <a:lnTo>
                      <a:pt x="433" y="10045"/>
                    </a:lnTo>
                    <a:lnTo>
                      <a:pt x="357" y="9782"/>
                    </a:lnTo>
                    <a:lnTo>
                      <a:pt x="282" y="9518"/>
                    </a:lnTo>
                    <a:lnTo>
                      <a:pt x="226" y="9236"/>
                    </a:lnTo>
                    <a:lnTo>
                      <a:pt x="169" y="8954"/>
                    </a:lnTo>
                    <a:lnTo>
                      <a:pt x="113" y="8390"/>
                    </a:lnTo>
                    <a:lnTo>
                      <a:pt x="113" y="8390"/>
                    </a:lnTo>
                    <a:lnTo>
                      <a:pt x="38" y="7449"/>
                    </a:lnTo>
                    <a:lnTo>
                      <a:pt x="0" y="6528"/>
                    </a:lnTo>
                    <a:lnTo>
                      <a:pt x="0" y="5587"/>
                    </a:lnTo>
                    <a:lnTo>
                      <a:pt x="56" y="4647"/>
                    </a:lnTo>
                    <a:lnTo>
                      <a:pt x="56" y="4647"/>
                    </a:lnTo>
                    <a:lnTo>
                      <a:pt x="75" y="4271"/>
                    </a:lnTo>
                    <a:lnTo>
                      <a:pt x="132" y="3894"/>
                    </a:lnTo>
                    <a:lnTo>
                      <a:pt x="188" y="3499"/>
                    </a:lnTo>
                    <a:lnTo>
                      <a:pt x="245" y="3142"/>
                    </a:lnTo>
                    <a:lnTo>
                      <a:pt x="357" y="2766"/>
                    </a:lnTo>
                    <a:lnTo>
                      <a:pt x="470" y="2408"/>
                    </a:lnTo>
                    <a:lnTo>
                      <a:pt x="621" y="2070"/>
                    </a:lnTo>
                    <a:lnTo>
                      <a:pt x="790" y="1731"/>
                    </a:lnTo>
                    <a:lnTo>
                      <a:pt x="790" y="1731"/>
                    </a:lnTo>
                    <a:lnTo>
                      <a:pt x="1016" y="1412"/>
                    </a:lnTo>
                    <a:lnTo>
                      <a:pt x="1260" y="1111"/>
                    </a:lnTo>
                    <a:lnTo>
                      <a:pt x="1542" y="847"/>
                    </a:lnTo>
                    <a:lnTo>
                      <a:pt x="1862" y="603"/>
                    </a:lnTo>
                    <a:lnTo>
                      <a:pt x="2182" y="415"/>
                    </a:lnTo>
                    <a:lnTo>
                      <a:pt x="2539" y="245"/>
                    </a:lnTo>
                    <a:lnTo>
                      <a:pt x="2897" y="114"/>
                    </a:lnTo>
                    <a:lnTo>
                      <a:pt x="32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6552826" y="721681"/>
                <a:ext cx="245187" cy="155965"/>
              </a:xfrm>
              <a:custGeom>
                <a:avLst/>
                <a:gdLst/>
                <a:ahLst/>
                <a:cxnLst/>
                <a:rect l="l" t="t" r="r" b="b"/>
                <a:pathLst>
                  <a:path w="6359" h="4045" extrusionOk="0">
                    <a:moveTo>
                      <a:pt x="2596" y="1"/>
                    </a:moveTo>
                    <a:lnTo>
                      <a:pt x="2333" y="38"/>
                    </a:lnTo>
                    <a:lnTo>
                      <a:pt x="2051" y="76"/>
                    </a:lnTo>
                    <a:lnTo>
                      <a:pt x="1825" y="113"/>
                    </a:lnTo>
                    <a:lnTo>
                      <a:pt x="1600" y="189"/>
                    </a:lnTo>
                    <a:lnTo>
                      <a:pt x="1374" y="264"/>
                    </a:lnTo>
                    <a:lnTo>
                      <a:pt x="1167" y="377"/>
                    </a:lnTo>
                    <a:lnTo>
                      <a:pt x="960" y="490"/>
                    </a:lnTo>
                    <a:lnTo>
                      <a:pt x="772" y="621"/>
                    </a:lnTo>
                    <a:lnTo>
                      <a:pt x="584" y="790"/>
                    </a:lnTo>
                    <a:lnTo>
                      <a:pt x="433" y="960"/>
                    </a:lnTo>
                    <a:lnTo>
                      <a:pt x="283" y="1167"/>
                    </a:lnTo>
                    <a:lnTo>
                      <a:pt x="170" y="1392"/>
                    </a:lnTo>
                    <a:lnTo>
                      <a:pt x="76" y="1637"/>
                    </a:lnTo>
                    <a:lnTo>
                      <a:pt x="20" y="1881"/>
                    </a:lnTo>
                    <a:lnTo>
                      <a:pt x="1" y="2145"/>
                    </a:lnTo>
                    <a:lnTo>
                      <a:pt x="1" y="2389"/>
                    </a:lnTo>
                    <a:lnTo>
                      <a:pt x="57" y="2634"/>
                    </a:lnTo>
                    <a:lnTo>
                      <a:pt x="95" y="2747"/>
                    </a:lnTo>
                    <a:lnTo>
                      <a:pt x="151" y="2859"/>
                    </a:lnTo>
                    <a:lnTo>
                      <a:pt x="208" y="2972"/>
                    </a:lnTo>
                    <a:lnTo>
                      <a:pt x="283" y="3066"/>
                    </a:lnTo>
                    <a:lnTo>
                      <a:pt x="358" y="3142"/>
                    </a:lnTo>
                    <a:lnTo>
                      <a:pt x="452" y="3217"/>
                    </a:lnTo>
                    <a:lnTo>
                      <a:pt x="546" y="3273"/>
                    </a:lnTo>
                    <a:lnTo>
                      <a:pt x="659" y="3330"/>
                    </a:lnTo>
                    <a:lnTo>
                      <a:pt x="772" y="3367"/>
                    </a:lnTo>
                    <a:lnTo>
                      <a:pt x="866" y="3386"/>
                    </a:lnTo>
                    <a:lnTo>
                      <a:pt x="979" y="3405"/>
                    </a:lnTo>
                    <a:lnTo>
                      <a:pt x="1092" y="3405"/>
                    </a:lnTo>
                    <a:lnTo>
                      <a:pt x="1205" y="3386"/>
                    </a:lnTo>
                    <a:lnTo>
                      <a:pt x="1317" y="3348"/>
                    </a:lnTo>
                    <a:lnTo>
                      <a:pt x="1411" y="3311"/>
                    </a:lnTo>
                    <a:lnTo>
                      <a:pt x="1505" y="3254"/>
                    </a:lnTo>
                    <a:lnTo>
                      <a:pt x="1600" y="3179"/>
                    </a:lnTo>
                    <a:lnTo>
                      <a:pt x="1694" y="3085"/>
                    </a:lnTo>
                    <a:lnTo>
                      <a:pt x="1788" y="3217"/>
                    </a:lnTo>
                    <a:lnTo>
                      <a:pt x="1900" y="3348"/>
                    </a:lnTo>
                    <a:lnTo>
                      <a:pt x="2032" y="3461"/>
                    </a:lnTo>
                    <a:lnTo>
                      <a:pt x="2164" y="3555"/>
                    </a:lnTo>
                    <a:lnTo>
                      <a:pt x="2295" y="3631"/>
                    </a:lnTo>
                    <a:lnTo>
                      <a:pt x="2446" y="3706"/>
                    </a:lnTo>
                    <a:lnTo>
                      <a:pt x="2596" y="3762"/>
                    </a:lnTo>
                    <a:lnTo>
                      <a:pt x="2747" y="3800"/>
                    </a:lnTo>
                    <a:lnTo>
                      <a:pt x="2897" y="3819"/>
                    </a:lnTo>
                    <a:lnTo>
                      <a:pt x="3067" y="3838"/>
                    </a:lnTo>
                    <a:lnTo>
                      <a:pt x="3217" y="3819"/>
                    </a:lnTo>
                    <a:lnTo>
                      <a:pt x="3386" y="3800"/>
                    </a:lnTo>
                    <a:lnTo>
                      <a:pt x="3537" y="3762"/>
                    </a:lnTo>
                    <a:lnTo>
                      <a:pt x="3706" y="3725"/>
                    </a:lnTo>
                    <a:lnTo>
                      <a:pt x="3857" y="3649"/>
                    </a:lnTo>
                    <a:lnTo>
                      <a:pt x="4007" y="3574"/>
                    </a:lnTo>
                    <a:lnTo>
                      <a:pt x="4289" y="3706"/>
                    </a:lnTo>
                    <a:lnTo>
                      <a:pt x="4609" y="3838"/>
                    </a:lnTo>
                    <a:lnTo>
                      <a:pt x="4929" y="3950"/>
                    </a:lnTo>
                    <a:lnTo>
                      <a:pt x="5248" y="4026"/>
                    </a:lnTo>
                    <a:lnTo>
                      <a:pt x="5418" y="4026"/>
                    </a:lnTo>
                    <a:lnTo>
                      <a:pt x="5568" y="4044"/>
                    </a:lnTo>
                    <a:lnTo>
                      <a:pt x="5719" y="4026"/>
                    </a:lnTo>
                    <a:lnTo>
                      <a:pt x="5850" y="4007"/>
                    </a:lnTo>
                    <a:lnTo>
                      <a:pt x="5982" y="3969"/>
                    </a:lnTo>
                    <a:lnTo>
                      <a:pt x="6076" y="3913"/>
                    </a:lnTo>
                    <a:lnTo>
                      <a:pt x="6189" y="3838"/>
                    </a:lnTo>
                    <a:lnTo>
                      <a:pt x="6264" y="3743"/>
                    </a:lnTo>
                    <a:lnTo>
                      <a:pt x="6264" y="3762"/>
                    </a:lnTo>
                    <a:lnTo>
                      <a:pt x="6339" y="3480"/>
                    </a:lnTo>
                    <a:lnTo>
                      <a:pt x="6358" y="3217"/>
                    </a:lnTo>
                    <a:lnTo>
                      <a:pt x="6358" y="2935"/>
                    </a:lnTo>
                    <a:lnTo>
                      <a:pt x="6302" y="2653"/>
                    </a:lnTo>
                    <a:lnTo>
                      <a:pt x="6226" y="2389"/>
                    </a:lnTo>
                    <a:lnTo>
                      <a:pt x="6132" y="2126"/>
                    </a:lnTo>
                    <a:lnTo>
                      <a:pt x="6020" y="1881"/>
                    </a:lnTo>
                    <a:lnTo>
                      <a:pt x="5869" y="1656"/>
                    </a:lnTo>
                    <a:lnTo>
                      <a:pt x="5700" y="1430"/>
                    </a:lnTo>
                    <a:lnTo>
                      <a:pt x="5531" y="1223"/>
                    </a:lnTo>
                    <a:lnTo>
                      <a:pt x="5342" y="1016"/>
                    </a:lnTo>
                    <a:lnTo>
                      <a:pt x="5136" y="847"/>
                    </a:lnTo>
                    <a:lnTo>
                      <a:pt x="4910" y="678"/>
                    </a:lnTo>
                    <a:lnTo>
                      <a:pt x="4684" y="527"/>
                    </a:lnTo>
                    <a:lnTo>
                      <a:pt x="4440" y="395"/>
                    </a:lnTo>
                    <a:lnTo>
                      <a:pt x="4195" y="283"/>
                    </a:lnTo>
                    <a:lnTo>
                      <a:pt x="3951" y="189"/>
                    </a:lnTo>
                    <a:lnTo>
                      <a:pt x="3687" y="113"/>
                    </a:lnTo>
                    <a:lnTo>
                      <a:pt x="3424" y="57"/>
                    </a:lnTo>
                    <a:lnTo>
                      <a:pt x="3142" y="19"/>
                    </a:lnTo>
                    <a:lnTo>
                      <a:pt x="28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6552826" y="721681"/>
                <a:ext cx="245187" cy="155965"/>
              </a:xfrm>
              <a:custGeom>
                <a:avLst/>
                <a:gdLst/>
                <a:ahLst/>
                <a:cxnLst/>
                <a:rect l="l" t="t" r="r" b="b"/>
                <a:pathLst>
                  <a:path w="6359" h="4045" fill="none" extrusionOk="0">
                    <a:moveTo>
                      <a:pt x="6264" y="3743"/>
                    </a:moveTo>
                    <a:lnTo>
                      <a:pt x="6264" y="3743"/>
                    </a:lnTo>
                    <a:lnTo>
                      <a:pt x="6189" y="3838"/>
                    </a:lnTo>
                    <a:lnTo>
                      <a:pt x="6076" y="3913"/>
                    </a:lnTo>
                    <a:lnTo>
                      <a:pt x="5982" y="3969"/>
                    </a:lnTo>
                    <a:lnTo>
                      <a:pt x="5850" y="4007"/>
                    </a:lnTo>
                    <a:lnTo>
                      <a:pt x="5719" y="4026"/>
                    </a:lnTo>
                    <a:lnTo>
                      <a:pt x="5568" y="4044"/>
                    </a:lnTo>
                    <a:lnTo>
                      <a:pt x="5418" y="4026"/>
                    </a:lnTo>
                    <a:lnTo>
                      <a:pt x="5248" y="4026"/>
                    </a:lnTo>
                    <a:lnTo>
                      <a:pt x="4929" y="3950"/>
                    </a:lnTo>
                    <a:lnTo>
                      <a:pt x="4609" y="3838"/>
                    </a:lnTo>
                    <a:lnTo>
                      <a:pt x="4289" y="3706"/>
                    </a:lnTo>
                    <a:lnTo>
                      <a:pt x="4007" y="3574"/>
                    </a:lnTo>
                    <a:lnTo>
                      <a:pt x="4007" y="3574"/>
                    </a:lnTo>
                    <a:lnTo>
                      <a:pt x="3857" y="3649"/>
                    </a:lnTo>
                    <a:lnTo>
                      <a:pt x="3706" y="3725"/>
                    </a:lnTo>
                    <a:lnTo>
                      <a:pt x="3537" y="3762"/>
                    </a:lnTo>
                    <a:lnTo>
                      <a:pt x="3386" y="3800"/>
                    </a:lnTo>
                    <a:lnTo>
                      <a:pt x="3217" y="3819"/>
                    </a:lnTo>
                    <a:lnTo>
                      <a:pt x="3067" y="3838"/>
                    </a:lnTo>
                    <a:lnTo>
                      <a:pt x="2897" y="3819"/>
                    </a:lnTo>
                    <a:lnTo>
                      <a:pt x="2747" y="3800"/>
                    </a:lnTo>
                    <a:lnTo>
                      <a:pt x="2596" y="3762"/>
                    </a:lnTo>
                    <a:lnTo>
                      <a:pt x="2446" y="3706"/>
                    </a:lnTo>
                    <a:lnTo>
                      <a:pt x="2295" y="3631"/>
                    </a:lnTo>
                    <a:lnTo>
                      <a:pt x="2164" y="3555"/>
                    </a:lnTo>
                    <a:lnTo>
                      <a:pt x="2032" y="3461"/>
                    </a:lnTo>
                    <a:lnTo>
                      <a:pt x="1900" y="3348"/>
                    </a:lnTo>
                    <a:lnTo>
                      <a:pt x="1788" y="3217"/>
                    </a:lnTo>
                    <a:lnTo>
                      <a:pt x="1694" y="3085"/>
                    </a:lnTo>
                    <a:lnTo>
                      <a:pt x="1694" y="3085"/>
                    </a:lnTo>
                    <a:lnTo>
                      <a:pt x="1600" y="3179"/>
                    </a:lnTo>
                    <a:lnTo>
                      <a:pt x="1505" y="3254"/>
                    </a:lnTo>
                    <a:lnTo>
                      <a:pt x="1411" y="3311"/>
                    </a:lnTo>
                    <a:lnTo>
                      <a:pt x="1317" y="3348"/>
                    </a:lnTo>
                    <a:lnTo>
                      <a:pt x="1205" y="3386"/>
                    </a:lnTo>
                    <a:lnTo>
                      <a:pt x="1092" y="3405"/>
                    </a:lnTo>
                    <a:lnTo>
                      <a:pt x="979" y="3405"/>
                    </a:lnTo>
                    <a:lnTo>
                      <a:pt x="866" y="3386"/>
                    </a:lnTo>
                    <a:lnTo>
                      <a:pt x="772" y="3367"/>
                    </a:lnTo>
                    <a:lnTo>
                      <a:pt x="659" y="3330"/>
                    </a:lnTo>
                    <a:lnTo>
                      <a:pt x="546" y="3273"/>
                    </a:lnTo>
                    <a:lnTo>
                      <a:pt x="452" y="3217"/>
                    </a:lnTo>
                    <a:lnTo>
                      <a:pt x="358" y="3142"/>
                    </a:lnTo>
                    <a:lnTo>
                      <a:pt x="283" y="3066"/>
                    </a:lnTo>
                    <a:lnTo>
                      <a:pt x="208" y="2972"/>
                    </a:lnTo>
                    <a:lnTo>
                      <a:pt x="151" y="2859"/>
                    </a:lnTo>
                    <a:lnTo>
                      <a:pt x="151" y="2859"/>
                    </a:lnTo>
                    <a:lnTo>
                      <a:pt x="95" y="2747"/>
                    </a:lnTo>
                    <a:lnTo>
                      <a:pt x="57" y="2634"/>
                    </a:lnTo>
                    <a:lnTo>
                      <a:pt x="1" y="2389"/>
                    </a:lnTo>
                    <a:lnTo>
                      <a:pt x="1" y="2145"/>
                    </a:lnTo>
                    <a:lnTo>
                      <a:pt x="20" y="1881"/>
                    </a:lnTo>
                    <a:lnTo>
                      <a:pt x="76" y="1637"/>
                    </a:lnTo>
                    <a:lnTo>
                      <a:pt x="170" y="1392"/>
                    </a:lnTo>
                    <a:lnTo>
                      <a:pt x="283" y="1167"/>
                    </a:lnTo>
                    <a:lnTo>
                      <a:pt x="433" y="960"/>
                    </a:lnTo>
                    <a:lnTo>
                      <a:pt x="433" y="960"/>
                    </a:lnTo>
                    <a:lnTo>
                      <a:pt x="584" y="790"/>
                    </a:lnTo>
                    <a:lnTo>
                      <a:pt x="772" y="621"/>
                    </a:lnTo>
                    <a:lnTo>
                      <a:pt x="960" y="490"/>
                    </a:lnTo>
                    <a:lnTo>
                      <a:pt x="1167" y="377"/>
                    </a:lnTo>
                    <a:lnTo>
                      <a:pt x="1374" y="264"/>
                    </a:lnTo>
                    <a:lnTo>
                      <a:pt x="1600" y="189"/>
                    </a:lnTo>
                    <a:lnTo>
                      <a:pt x="1825" y="113"/>
                    </a:lnTo>
                    <a:lnTo>
                      <a:pt x="2051" y="76"/>
                    </a:lnTo>
                    <a:lnTo>
                      <a:pt x="2051" y="76"/>
                    </a:lnTo>
                    <a:lnTo>
                      <a:pt x="2333" y="38"/>
                    </a:lnTo>
                    <a:lnTo>
                      <a:pt x="2596" y="1"/>
                    </a:lnTo>
                    <a:lnTo>
                      <a:pt x="2879" y="1"/>
                    </a:lnTo>
                    <a:lnTo>
                      <a:pt x="3142" y="19"/>
                    </a:lnTo>
                    <a:lnTo>
                      <a:pt x="3424" y="57"/>
                    </a:lnTo>
                    <a:lnTo>
                      <a:pt x="3687" y="113"/>
                    </a:lnTo>
                    <a:lnTo>
                      <a:pt x="3951" y="189"/>
                    </a:lnTo>
                    <a:lnTo>
                      <a:pt x="4195" y="283"/>
                    </a:lnTo>
                    <a:lnTo>
                      <a:pt x="4440" y="395"/>
                    </a:lnTo>
                    <a:lnTo>
                      <a:pt x="4684" y="527"/>
                    </a:lnTo>
                    <a:lnTo>
                      <a:pt x="4910" y="678"/>
                    </a:lnTo>
                    <a:lnTo>
                      <a:pt x="5136" y="847"/>
                    </a:lnTo>
                    <a:lnTo>
                      <a:pt x="5342" y="1016"/>
                    </a:lnTo>
                    <a:lnTo>
                      <a:pt x="5531" y="1223"/>
                    </a:lnTo>
                    <a:lnTo>
                      <a:pt x="5700" y="1430"/>
                    </a:lnTo>
                    <a:lnTo>
                      <a:pt x="5869" y="1656"/>
                    </a:lnTo>
                    <a:lnTo>
                      <a:pt x="5869" y="1656"/>
                    </a:lnTo>
                    <a:lnTo>
                      <a:pt x="6020" y="1881"/>
                    </a:lnTo>
                    <a:lnTo>
                      <a:pt x="6132" y="2126"/>
                    </a:lnTo>
                    <a:lnTo>
                      <a:pt x="6226" y="2389"/>
                    </a:lnTo>
                    <a:lnTo>
                      <a:pt x="6302" y="2653"/>
                    </a:lnTo>
                    <a:lnTo>
                      <a:pt x="6358" y="2935"/>
                    </a:lnTo>
                    <a:lnTo>
                      <a:pt x="6358" y="3217"/>
                    </a:lnTo>
                    <a:lnTo>
                      <a:pt x="6339" y="3480"/>
                    </a:lnTo>
                    <a:lnTo>
                      <a:pt x="6264" y="37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6555718" y="765214"/>
                <a:ext cx="238671" cy="96471"/>
              </a:xfrm>
              <a:custGeom>
                <a:avLst/>
                <a:gdLst/>
                <a:ahLst/>
                <a:cxnLst/>
                <a:rect l="l" t="t" r="r" b="b"/>
                <a:pathLst>
                  <a:path w="6190" h="2502" extrusionOk="0">
                    <a:moveTo>
                      <a:pt x="2427" y="0"/>
                    </a:moveTo>
                    <a:lnTo>
                      <a:pt x="2089" y="19"/>
                    </a:lnTo>
                    <a:lnTo>
                      <a:pt x="1750" y="56"/>
                    </a:lnTo>
                    <a:lnTo>
                      <a:pt x="1430" y="132"/>
                    </a:lnTo>
                    <a:lnTo>
                      <a:pt x="1111" y="226"/>
                    </a:lnTo>
                    <a:lnTo>
                      <a:pt x="810" y="376"/>
                    </a:lnTo>
                    <a:lnTo>
                      <a:pt x="640" y="470"/>
                    </a:lnTo>
                    <a:lnTo>
                      <a:pt x="471" y="583"/>
                    </a:lnTo>
                    <a:lnTo>
                      <a:pt x="321" y="715"/>
                    </a:lnTo>
                    <a:lnTo>
                      <a:pt x="170" y="846"/>
                    </a:lnTo>
                    <a:lnTo>
                      <a:pt x="39" y="1016"/>
                    </a:lnTo>
                    <a:lnTo>
                      <a:pt x="1" y="1072"/>
                    </a:lnTo>
                    <a:lnTo>
                      <a:pt x="1" y="1091"/>
                    </a:lnTo>
                    <a:lnTo>
                      <a:pt x="189" y="903"/>
                    </a:lnTo>
                    <a:lnTo>
                      <a:pt x="396" y="734"/>
                    </a:lnTo>
                    <a:lnTo>
                      <a:pt x="622" y="583"/>
                    </a:lnTo>
                    <a:lnTo>
                      <a:pt x="847" y="433"/>
                    </a:lnTo>
                    <a:lnTo>
                      <a:pt x="1148" y="320"/>
                    </a:lnTo>
                    <a:lnTo>
                      <a:pt x="1468" y="226"/>
                    </a:lnTo>
                    <a:lnTo>
                      <a:pt x="1769" y="151"/>
                    </a:lnTo>
                    <a:lnTo>
                      <a:pt x="2089" y="113"/>
                    </a:lnTo>
                    <a:lnTo>
                      <a:pt x="2409" y="113"/>
                    </a:lnTo>
                    <a:lnTo>
                      <a:pt x="2728" y="132"/>
                    </a:lnTo>
                    <a:lnTo>
                      <a:pt x="3067" y="169"/>
                    </a:lnTo>
                    <a:lnTo>
                      <a:pt x="3368" y="245"/>
                    </a:lnTo>
                    <a:lnTo>
                      <a:pt x="3688" y="357"/>
                    </a:lnTo>
                    <a:lnTo>
                      <a:pt x="3988" y="489"/>
                    </a:lnTo>
                    <a:lnTo>
                      <a:pt x="4271" y="640"/>
                    </a:lnTo>
                    <a:lnTo>
                      <a:pt x="4553" y="790"/>
                    </a:lnTo>
                    <a:lnTo>
                      <a:pt x="4816" y="978"/>
                    </a:lnTo>
                    <a:lnTo>
                      <a:pt x="5061" y="1185"/>
                    </a:lnTo>
                    <a:lnTo>
                      <a:pt x="5305" y="1411"/>
                    </a:lnTo>
                    <a:lnTo>
                      <a:pt x="5512" y="1655"/>
                    </a:lnTo>
                    <a:lnTo>
                      <a:pt x="5813" y="1994"/>
                    </a:lnTo>
                    <a:lnTo>
                      <a:pt x="6020" y="2276"/>
                    </a:lnTo>
                    <a:lnTo>
                      <a:pt x="6151" y="2445"/>
                    </a:lnTo>
                    <a:lnTo>
                      <a:pt x="6189" y="2502"/>
                    </a:lnTo>
                    <a:lnTo>
                      <a:pt x="6133" y="2370"/>
                    </a:lnTo>
                    <a:lnTo>
                      <a:pt x="6039" y="2257"/>
                    </a:lnTo>
                    <a:lnTo>
                      <a:pt x="5832" y="1919"/>
                    </a:lnTo>
                    <a:lnTo>
                      <a:pt x="5587" y="1599"/>
                    </a:lnTo>
                    <a:lnTo>
                      <a:pt x="5380" y="1373"/>
                    </a:lnTo>
                    <a:lnTo>
                      <a:pt x="5173" y="1166"/>
                    </a:lnTo>
                    <a:lnTo>
                      <a:pt x="4948" y="978"/>
                    </a:lnTo>
                    <a:lnTo>
                      <a:pt x="4722" y="790"/>
                    </a:lnTo>
                    <a:lnTo>
                      <a:pt x="4402" y="583"/>
                    </a:lnTo>
                    <a:lnTo>
                      <a:pt x="4083" y="414"/>
                    </a:lnTo>
                    <a:lnTo>
                      <a:pt x="3744" y="263"/>
                    </a:lnTo>
                    <a:lnTo>
                      <a:pt x="3405" y="151"/>
                    </a:lnTo>
                    <a:lnTo>
                      <a:pt x="3086" y="56"/>
                    </a:lnTo>
                    <a:lnTo>
                      <a:pt x="2747" y="19"/>
                    </a:lnTo>
                    <a:lnTo>
                      <a:pt x="242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6553559" y="797834"/>
                <a:ext cx="105917" cy="72565"/>
              </a:xfrm>
              <a:custGeom>
                <a:avLst/>
                <a:gdLst/>
                <a:ahLst/>
                <a:cxnLst/>
                <a:rect l="l" t="t" r="r" b="b"/>
                <a:pathLst>
                  <a:path w="2747" h="1882" extrusionOk="0">
                    <a:moveTo>
                      <a:pt x="847" y="0"/>
                    </a:moveTo>
                    <a:lnTo>
                      <a:pt x="678" y="19"/>
                    </a:lnTo>
                    <a:lnTo>
                      <a:pt x="508" y="38"/>
                    </a:lnTo>
                    <a:lnTo>
                      <a:pt x="302" y="94"/>
                    </a:lnTo>
                    <a:lnTo>
                      <a:pt x="113" y="170"/>
                    </a:lnTo>
                    <a:lnTo>
                      <a:pt x="19" y="245"/>
                    </a:lnTo>
                    <a:lnTo>
                      <a:pt x="1" y="264"/>
                    </a:lnTo>
                    <a:lnTo>
                      <a:pt x="245" y="189"/>
                    </a:lnTo>
                    <a:lnTo>
                      <a:pt x="508" y="113"/>
                    </a:lnTo>
                    <a:lnTo>
                      <a:pt x="828" y="113"/>
                    </a:lnTo>
                    <a:lnTo>
                      <a:pt x="997" y="132"/>
                    </a:lnTo>
                    <a:lnTo>
                      <a:pt x="1148" y="151"/>
                    </a:lnTo>
                    <a:lnTo>
                      <a:pt x="1298" y="189"/>
                    </a:lnTo>
                    <a:lnTo>
                      <a:pt x="1449" y="245"/>
                    </a:lnTo>
                    <a:lnTo>
                      <a:pt x="1599" y="320"/>
                    </a:lnTo>
                    <a:lnTo>
                      <a:pt x="1731" y="395"/>
                    </a:lnTo>
                    <a:lnTo>
                      <a:pt x="1975" y="602"/>
                    </a:lnTo>
                    <a:lnTo>
                      <a:pt x="2201" y="847"/>
                    </a:lnTo>
                    <a:lnTo>
                      <a:pt x="2389" y="1091"/>
                    </a:lnTo>
                    <a:lnTo>
                      <a:pt x="2540" y="1392"/>
                    </a:lnTo>
                    <a:lnTo>
                      <a:pt x="2634" y="1580"/>
                    </a:lnTo>
                    <a:lnTo>
                      <a:pt x="2690" y="1750"/>
                    </a:lnTo>
                    <a:lnTo>
                      <a:pt x="2728" y="1844"/>
                    </a:lnTo>
                    <a:lnTo>
                      <a:pt x="2747" y="1881"/>
                    </a:lnTo>
                    <a:lnTo>
                      <a:pt x="2728" y="1750"/>
                    </a:lnTo>
                    <a:lnTo>
                      <a:pt x="2709" y="1618"/>
                    </a:lnTo>
                    <a:lnTo>
                      <a:pt x="2671" y="1486"/>
                    </a:lnTo>
                    <a:lnTo>
                      <a:pt x="2615" y="1355"/>
                    </a:lnTo>
                    <a:lnTo>
                      <a:pt x="2559" y="1185"/>
                    </a:lnTo>
                    <a:lnTo>
                      <a:pt x="2483" y="1054"/>
                    </a:lnTo>
                    <a:lnTo>
                      <a:pt x="2389" y="903"/>
                    </a:lnTo>
                    <a:lnTo>
                      <a:pt x="2295" y="772"/>
                    </a:lnTo>
                    <a:lnTo>
                      <a:pt x="2182" y="640"/>
                    </a:lnTo>
                    <a:lnTo>
                      <a:pt x="2070" y="508"/>
                    </a:lnTo>
                    <a:lnTo>
                      <a:pt x="1938" y="414"/>
                    </a:lnTo>
                    <a:lnTo>
                      <a:pt x="1806" y="301"/>
                    </a:lnTo>
                    <a:lnTo>
                      <a:pt x="1656" y="226"/>
                    </a:lnTo>
                    <a:lnTo>
                      <a:pt x="1505" y="151"/>
                    </a:lnTo>
                    <a:lnTo>
                      <a:pt x="1336" y="94"/>
                    </a:lnTo>
                    <a:lnTo>
                      <a:pt x="1167" y="38"/>
                    </a:lnTo>
                    <a:lnTo>
                      <a:pt x="1016" y="19"/>
                    </a:lnTo>
                    <a:lnTo>
                      <a:pt x="8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6178616" y="995099"/>
                <a:ext cx="1195205" cy="954414"/>
              </a:xfrm>
              <a:custGeom>
                <a:avLst/>
                <a:gdLst/>
                <a:ahLst/>
                <a:cxnLst/>
                <a:rect l="l" t="t" r="r" b="b"/>
                <a:pathLst>
                  <a:path w="30998" h="24753" extrusionOk="0">
                    <a:moveTo>
                      <a:pt x="27781" y="0"/>
                    </a:moveTo>
                    <a:lnTo>
                      <a:pt x="26558" y="1129"/>
                    </a:lnTo>
                    <a:lnTo>
                      <a:pt x="15499" y="5192"/>
                    </a:lnTo>
                    <a:lnTo>
                      <a:pt x="15518" y="5323"/>
                    </a:lnTo>
                    <a:lnTo>
                      <a:pt x="15518" y="5700"/>
                    </a:lnTo>
                    <a:lnTo>
                      <a:pt x="15499" y="5963"/>
                    </a:lnTo>
                    <a:lnTo>
                      <a:pt x="15480" y="6245"/>
                    </a:lnTo>
                    <a:lnTo>
                      <a:pt x="15424" y="6565"/>
                    </a:lnTo>
                    <a:lnTo>
                      <a:pt x="15330" y="6885"/>
                    </a:lnTo>
                    <a:lnTo>
                      <a:pt x="15217" y="7204"/>
                    </a:lnTo>
                    <a:lnTo>
                      <a:pt x="15047" y="7543"/>
                    </a:lnTo>
                    <a:lnTo>
                      <a:pt x="14953" y="7693"/>
                    </a:lnTo>
                    <a:lnTo>
                      <a:pt x="14859" y="7844"/>
                    </a:lnTo>
                    <a:lnTo>
                      <a:pt x="14728" y="7994"/>
                    </a:lnTo>
                    <a:lnTo>
                      <a:pt x="14596" y="8145"/>
                    </a:lnTo>
                    <a:lnTo>
                      <a:pt x="14446" y="8276"/>
                    </a:lnTo>
                    <a:lnTo>
                      <a:pt x="14276" y="8408"/>
                    </a:lnTo>
                    <a:lnTo>
                      <a:pt x="14088" y="8521"/>
                    </a:lnTo>
                    <a:lnTo>
                      <a:pt x="13900" y="8634"/>
                    </a:lnTo>
                    <a:lnTo>
                      <a:pt x="13693" y="8728"/>
                    </a:lnTo>
                    <a:lnTo>
                      <a:pt x="13449" y="8803"/>
                    </a:lnTo>
                    <a:lnTo>
                      <a:pt x="13204" y="8878"/>
                    </a:lnTo>
                    <a:lnTo>
                      <a:pt x="12941" y="8935"/>
                    </a:lnTo>
                    <a:lnTo>
                      <a:pt x="12659" y="8972"/>
                    </a:lnTo>
                    <a:lnTo>
                      <a:pt x="12151" y="8972"/>
                    </a:lnTo>
                    <a:lnTo>
                      <a:pt x="11906" y="8954"/>
                    </a:lnTo>
                    <a:lnTo>
                      <a:pt x="11662" y="8935"/>
                    </a:lnTo>
                    <a:lnTo>
                      <a:pt x="11455" y="8878"/>
                    </a:lnTo>
                    <a:lnTo>
                      <a:pt x="11229" y="8822"/>
                    </a:lnTo>
                    <a:lnTo>
                      <a:pt x="11041" y="8747"/>
                    </a:lnTo>
                    <a:lnTo>
                      <a:pt x="10853" y="8653"/>
                    </a:lnTo>
                    <a:lnTo>
                      <a:pt x="10665" y="8559"/>
                    </a:lnTo>
                    <a:lnTo>
                      <a:pt x="10496" y="8464"/>
                    </a:lnTo>
                    <a:lnTo>
                      <a:pt x="10326" y="8352"/>
                    </a:lnTo>
                    <a:lnTo>
                      <a:pt x="10026" y="8126"/>
                    </a:lnTo>
                    <a:lnTo>
                      <a:pt x="9781" y="7863"/>
                    </a:lnTo>
                    <a:lnTo>
                      <a:pt x="9555" y="7618"/>
                    </a:lnTo>
                    <a:lnTo>
                      <a:pt x="9348" y="7355"/>
                    </a:lnTo>
                    <a:lnTo>
                      <a:pt x="9198" y="7129"/>
                    </a:lnTo>
                    <a:lnTo>
                      <a:pt x="9066" y="6903"/>
                    </a:lnTo>
                    <a:lnTo>
                      <a:pt x="8897" y="6584"/>
                    </a:lnTo>
                    <a:lnTo>
                      <a:pt x="8841" y="6452"/>
                    </a:lnTo>
                    <a:lnTo>
                      <a:pt x="8709" y="6490"/>
                    </a:lnTo>
                    <a:lnTo>
                      <a:pt x="8352" y="6621"/>
                    </a:lnTo>
                    <a:lnTo>
                      <a:pt x="7825" y="6828"/>
                    </a:lnTo>
                    <a:lnTo>
                      <a:pt x="7505" y="6960"/>
                    </a:lnTo>
                    <a:lnTo>
                      <a:pt x="7185" y="7129"/>
                    </a:lnTo>
                    <a:lnTo>
                      <a:pt x="6847" y="7298"/>
                    </a:lnTo>
                    <a:lnTo>
                      <a:pt x="6489" y="7505"/>
                    </a:lnTo>
                    <a:lnTo>
                      <a:pt x="6132" y="7731"/>
                    </a:lnTo>
                    <a:lnTo>
                      <a:pt x="5794" y="7975"/>
                    </a:lnTo>
                    <a:lnTo>
                      <a:pt x="5474" y="8258"/>
                    </a:lnTo>
                    <a:lnTo>
                      <a:pt x="5173" y="8540"/>
                    </a:lnTo>
                    <a:lnTo>
                      <a:pt x="4891" y="8859"/>
                    </a:lnTo>
                    <a:lnTo>
                      <a:pt x="4778" y="9029"/>
                    </a:lnTo>
                    <a:lnTo>
                      <a:pt x="4665" y="9198"/>
                    </a:lnTo>
                    <a:lnTo>
                      <a:pt x="4552" y="9405"/>
                    </a:lnTo>
                    <a:lnTo>
                      <a:pt x="4420" y="9687"/>
                    </a:lnTo>
                    <a:lnTo>
                      <a:pt x="4138" y="10383"/>
                    </a:lnTo>
                    <a:lnTo>
                      <a:pt x="3800" y="11286"/>
                    </a:lnTo>
                    <a:lnTo>
                      <a:pt x="3461" y="12358"/>
                    </a:lnTo>
                    <a:lnTo>
                      <a:pt x="3066" y="13543"/>
                    </a:lnTo>
                    <a:lnTo>
                      <a:pt x="2690" y="14803"/>
                    </a:lnTo>
                    <a:lnTo>
                      <a:pt x="1900" y="17455"/>
                    </a:lnTo>
                    <a:lnTo>
                      <a:pt x="1167" y="20013"/>
                    </a:lnTo>
                    <a:lnTo>
                      <a:pt x="565" y="22214"/>
                    </a:lnTo>
                    <a:lnTo>
                      <a:pt x="0" y="24302"/>
                    </a:lnTo>
                    <a:lnTo>
                      <a:pt x="4025" y="24753"/>
                    </a:lnTo>
                    <a:lnTo>
                      <a:pt x="7373" y="15950"/>
                    </a:lnTo>
                    <a:lnTo>
                      <a:pt x="8201" y="18697"/>
                    </a:lnTo>
                    <a:lnTo>
                      <a:pt x="7674" y="21405"/>
                    </a:lnTo>
                    <a:lnTo>
                      <a:pt x="18000" y="21894"/>
                    </a:lnTo>
                    <a:lnTo>
                      <a:pt x="18734" y="10026"/>
                    </a:lnTo>
                    <a:lnTo>
                      <a:pt x="29756" y="4665"/>
                    </a:lnTo>
                    <a:lnTo>
                      <a:pt x="30997" y="3386"/>
                    </a:lnTo>
                    <a:lnTo>
                      <a:pt x="27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6178616" y="995099"/>
                <a:ext cx="1195205" cy="954414"/>
              </a:xfrm>
              <a:custGeom>
                <a:avLst/>
                <a:gdLst/>
                <a:ahLst/>
                <a:cxnLst/>
                <a:rect l="l" t="t" r="r" b="b"/>
                <a:pathLst>
                  <a:path w="30998" h="24753" fill="none" extrusionOk="0">
                    <a:moveTo>
                      <a:pt x="8841" y="6452"/>
                    </a:moveTo>
                    <a:lnTo>
                      <a:pt x="8841" y="6452"/>
                    </a:lnTo>
                    <a:lnTo>
                      <a:pt x="8709" y="6490"/>
                    </a:lnTo>
                    <a:lnTo>
                      <a:pt x="8352" y="6621"/>
                    </a:lnTo>
                    <a:lnTo>
                      <a:pt x="7825" y="6828"/>
                    </a:lnTo>
                    <a:lnTo>
                      <a:pt x="7505" y="6960"/>
                    </a:lnTo>
                    <a:lnTo>
                      <a:pt x="7185" y="7129"/>
                    </a:lnTo>
                    <a:lnTo>
                      <a:pt x="6847" y="7298"/>
                    </a:lnTo>
                    <a:lnTo>
                      <a:pt x="6489" y="7505"/>
                    </a:lnTo>
                    <a:lnTo>
                      <a:pt x="6132" y="7731"/>
                    </a:lnTo>
                    <a:lnTo>
                      <a:pt x="5794" y="7975"/>
                    </a:lnTo>
                    <a:lnTo>
                      <a:pt x="5474" y="8258"/>
                    </a:lnTo>
                    <a:lnTo>
                      <a:pt x="5173" y="8540"/>
                    </a:lnTo>
                    <a:lnTo>
                      <a:pt x="4891" y="8859"/>
                    </a:lnTo>
                    <a:lnTo>
                      <a:pt x="4778" y="9029"/>
                    </a:lnTo>
                    <a:lnTo>
                      <a:pt x="4665" y="9198"/>
                    </a:lnTo>
                    <a:lnTo>
                      <a:pt x="4665" y="9198"/>
                    </a:lnTo>
                    <a:lnTo>
                      <a:pt x="4552" y="9405"/>
                    </a:lnTo>
                    <a:lnTo>
                      <a:pt x="4420" y="9687"/>
                    </a:lnTo>
                    <a:lnTo>
                      <a:pt x="4138" y="10383"/>
                    </a:lnTo>
                    <a:lnTo>
                      <a:pt x="3800" y="11286"/>
                    </a:lnTo>
                    <a:lnTo>
                      <a:pt x="3461" y="12358"/>
                    </a:lnTo>
                    <a:lnTo>
                      <a:pt x="3066" y="13543"/>
                    </a:lnTo>
                    <a:lnTo>
                      <a:pt x="2690" y="14803"/>
                    </a:lnTo>
                    <a:lnTo>
                      <a:pt x="1900" y="17455"/>
                    </a:lnTo>
                    <a:lnTo>
                      <a:pt x="1167" y="20013"/>
                    </a:lnTo>
                    <a:lnTo>
                      <a:pt x="565" y="22214"/>
                    </a:lnTo>
                    <a:lnTo>
                      <a:pt x="0" y="24302"/>
                    </a:lnTo>
                    <a:lnTo>
                      <a:pt x="4025" y="24753"/>
                    </a:lnTo>
                    <a:lnTo>
                      <a:pt x="7373" y="15950"/>
                    </a:lnTo>
                    <a:lnTo>
                      <a:pt x="8201" y="18697"/>
                    </a:lnTo>
                    <a:lnTo>
                      <a:pt x="7674" y="21405"/>
                    </a:lnTo>
                    <a:lnTo>
                      <a:pt x="18000" y="21894"/>
                    </a:lnTo>
                    <a:lnTo>
                      <a:pt x="18734" y="10026"/>
                    </a:lnTo>
                    <a:lnTo>
                      <a:pt x="29756" y="4665"/>
                    </a:lnTo>
                    <a:lnTo>
                      <a:pt x="30997" y="3386"/>
                    </a:lnTo>
                    <a:lnTo>
                      <a:pt x="27781" y="0"/>
                    </a:lnTo>
                    <a:lnTo>
                      <a:pt x="26558" y="1129"/>
                    </a:lnTo>
                    <a:lnTo>
                      <a:pt x="15499" y="5192"/>
                    </a:lnTo>
                    <a:lnTo>
                      <a:pt x="15499" y="5192"/>
                    </a:lnTo>
                    <a:lnTo>
                      <a:pt x="15518" y="5323"/>
                    </a:lnTo>
                    <a:lnTo>
                      <a:pt x="15518" y="5700"/>
                    </a:lnTo>
                    <a:lnTo>
                      <a:pt x="15499" y="5963"/>
                    </a:lnTo>
                    <a:lnTo>
                      <a:pt x="15480" y="6245"/>
                    </a:lnTo>
                    <a:lnTo>
                      <a:pt x="15424" y="6565"/>
                    </a:lnTo>
                    <a:lnTo>
                      <a:pt x="15330" y="6885"/>
                    </a:lnTo>
                    <a:lnTo>
                      <a:pt x="15217" y="7204"/>
                    </a:lnTo>
                    <a:lnTo>
                      <a:pt x="15047" y="7543"/>
                    </a:lnTo>
                    <a:lnTo>
                      <a:pt x="14953" y="7693"/>
                    </a:lnTo>
                    <a:lnTo>
                      <a:pt x="14859" y="7844"/>
                    </a:lnTo>
                    <a:lnTo>
                      <a:pt x="14728" y="7994"/>
                    </a:lnTo>
                    <a:lnTo>
                      <a:pt x="14596" y="8145"/>
                    </a:lnTo>
                    <a:lnTo>
                      <a:pt x="14446" y="8276"/>
                    </a:lnTo>
                    <a:lnTo>
                      <a:pt x="14276" y="8408"/>
                    </a:lnTo>
                    <a:lnTo>
                      <a:pt x="14088" y="8521"/>
                    </a:lnTo>
                    <a:lnTo>
                      <a:pt x="13900" y="8634"/>
                    </a:lnTo>
                    <a:lnTo>
                      <a:pt x="13693" y="8728"/>
                    </a:lnTo>
                    <a:lnTo>
                      <a:pt x="13449" y="8803"/>
                    </a:lnTo>
                    <a:lnTo>
                      <a:pt x="13204" y="8878"/>
                    </a:lnTo>
                    <a:lnTo>
                      <a:pt x="12941" y="8935"/>
                    </a:lnTo>
                    <a:lnTo>
                      <a:pt x="12941" y="8935"/>
                    </a:lnTo>
                    <a:lnTo>
                      <a:pt x="12659" y="8972"/>
                    </a:lnTo>
                    <a:lnTo>
                      <a:pt x="12395" y="8972"/>
                    </a:lnTo>
                    <a:lnTo>
                      <a:pt x="12151" y="8972"/>
                    </a:lnTo>
                    <a:lnTo>
                      <a:pt x="11906" y="8954"/>
                    </a:lnTo>
                    <a:lnTo>
                      <a:pt x="11662" y="8935"/>
                    </a:lnTo>
                    <a:lnTo>
                      <a:pt x="11455" y="8878"/>
                    </a:lnTo>
                    <a:lnTo>
                      <a:pt x="11229" y="8822"/>
                    </a:lnTo>
                    <a:lnTo>
                      <a:pt x="11041" y="8747"/>
                    </a:lnTo>
                    <a:lnTo>
                      <a:pt x="10853" y="8653"/>
                    </a:lnTo>
                    <a:lnTo>
                      <a:pt x="10665" y="8559"/>
                    </a:lnTo>
                    <a:lnTo>
                      <a:pt x="10496" y="8464"/>
                    </a:lnTo>
                    <a:lnTo>
                      <a:pt x="10326" y="8352"/>
                    </a:lnTo>
                    <a:lnTo>
                      <a:pt x="10026" y="8126"/>
                    </a:lnTo>
                    <a:lnTo>
                      <a:pt x="9781" y="7863"/>
                    </a:lnTo>
                    <a:lnTo>
                      <a:pt x="9555" y="7618"/>
                    </a:lnTo>
                    <a:lnTo>
                      <a:pt x="9348" y="7355"/>
                    </a:lnTo>
                    <a:lnTo>
                      <a:pt x="9198" y="7129"/>
                    </a:lnTo>
                    <a:lnTo>
                      <a:pt x="9066" y="6903"/>
                    </a:lnTo>
                    <a:lnTo>
                      <a:pt x="8897" y="6584"/>
                    </a:lnTo>
                    <a:lnTo>
                      <a:pt x="8841" y="645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6747200" y="1415001"/>
                <a:ext cx="94312" cy="24715"/>
              </a:xfrm>
              <a:custGeom>
                <a:avLst/>
                <a:gdLst/>
                <a:ahLst/>
                <a:cxnLst/>
                <a:rect l="l" t="t" r="r" b="b"/>
                <a:pathLst>
                  <a:path w="2446" h="641" extrusionOk="0">
                    <a:moveTo>
                      <a:pt x="1" y="1"/>
                    </a:moveTo>
                    <a:lnTo>
                      <a:pt x="1" y="640"/>
                    </a:lnTo>
                    <a:lnTo>
                      <a:pt x="2446" y="640"/>
                    </a:lnTo>
                    <a:lnTo>
                      <a:pt x="2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6419375" y="1459267"/>
                <a:ext cx="74763" cy="251665"/>
              </a:xfrm>
              <a:custGeom>
                <a:avLst/>
                <a:gdLst/>
                <a:ahLst/>
                <a:cxnLst/>
                <a:rect l="l" t="t" r="r" b="b"/>
                <a:pathLst>
                  <a:path w="1939" h="6527" extrusionOk="0">
                    <a:moveTo>
                      <a:pt x="1" y="0"/>
                    </a:moveTo>
                    <a:lnTo>
                      <a:pt x="1" y="75"/>
                    </a:lnTo>
                    <a:lnTo>
                      <a:pt x="57" y="263"/>
                    </a:lnTo>
                    <a:lnTo>
                      <a:pt x="245" y="978"/>
                    </a:lnTo>
                    <a:lnTo>
                      <a:pt x="923" y="3273"/>
                    </a:lnTo>
                    <a:lnTo>
                      <a:pt x="1618" y="5568"/>
                    </a:lnTo>
                    <a:lnTo>
                      <a:pt x="1844" y="6264"/>
                    </a:lnTo>
                    <a:lnTo>
                      <a:pt x="1919" y="6452"/>
                    </a:lnTo>
                    <a:lnTo>
                      <a:pt x="1938" y="6527"/>
                    </a:lnTo>
                    <a:lnTo>
                      <a:pt x="1938" y="6452"/>
                    </a:lnTo>
                    <a:lnTo>
                      <a:pt x="1901" y="6264"/>
                    </a:lnTo>
                    <a:lnTo>
                      <a:pt x="1694" y="5549"/>
                    </a:lnTo>
                    <a:lnTo>
                      <a:pt x="1035" y="3254"/>
                    </a:lnTo>
                    <a:lnTo>
                      <a:pt x="321" y="959"/>
                    </a:lnTo>
                    <a:lnTo>
                      <a:pt x="95" y="26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419375" y="1459267"/>
                <a:ext cx="74763" cy="251665"/>
              </a:xfrm>
              <a:custGeom>
                <a:avLst/>
                <a:gdLst/>
                <a:ahLst/>
                <a:cxnLst/>
                <a:rect l="l" t="t" r="r" b="b"/>
                <a:pathLst>
                  <a:path w="1939" h="6527" fill="none" extrusionOk="0">
                    <a:moveTo>
                      <a:pt x="1" y="0"/>
                    </a:moveTo>
                    <a:lnTo>
                      <a:pt x="1" y="0"/>
                    </a:lnTo>
                    <a:lnTo>
                      <a:pt x="95" y="263"/>
                    </a:lnTo>
                    <a:lnTo>
                      <a:pt x="321" y="959"/>
                    </a:lnTo>
                    <a:lnTo>
                      <a:pt x="1035" y="3254"/>
                    </a:lnTo>
                    <a:lnTo>
                      <a:pt x="1035" y="3254"/>
                    </a:lnTo>
                    <a:lnTo>
                      <a:pt x="1694" y="5549"/>
                    </a:lnTo>
                    <a:lnTo>
                      <a:pt x="1901" y="6264"/>
                    </a:lnTo>
                    <a:lnTo>
                      <a:pt x="1938" y="6452"/>
                    </a:lnTo>
                    <a:lnTo>
                      <a:pt x="1938" y="6527"/>
                    </a:lnTo>
                    <a:lnTo>
                      <a:pt x="1938" y="6527"/>
                    </a:lnTo>
                    <a:lnTo>
                      <a:pt x="1919" y="6452"/>
                    </a:lnTo>
                    <a:lnTo>
                      <a:pt x="1844" y="6264"/>
                    </a:lnTo>
                    <a:lnTo>
                      <a:pt x="1618" y="5568"/>
                    </a:lnTo>
                    <a:lnTo>
                      <a:pt x="923" y="3273"/>
                    </a:lnTo>
                    <a:lnTo>
                      <a:pt x="923" y="3273"/>
                    </a:lnTo>
                    <a:lnTo>
                      <a:pt x="245" y="978"/>
                    </a:lnTo>
                    <a:lnTo>
                      <a:pt x="57" y="263"/>
                    </a:lnTo>
                    <a:lnTo>
                      <a:pt x="1" y="75"/>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6897308" y="1282283"/>
                <a:ext cx="79814" cy="105223"/>
              </a:xfrm>
              <a:custGeom>
                <a:avLst/>
                <a:gdLst/>
                <a:ahLst/>
                <a:cxnLst/>
                <a:rect l="l" t="t" r="r" b="b"/>
                <a:pathLst>
                  <a:path w="2070" h="2729" extrusionOk="0">
                    <a:moveTo>
                      <a:pt x="2070" y="1"/>
                    </a:moveTo>
                    <a:lnTo>
                      <a:pt x="1825" y="114"/>
                    </a:lnTo>
                    <a:lnTo>
                      <a:pt x="1619" y="264"/>
                    </a:lnTo>
                    <a:lnTo>
                      <a:pt x="1374" y="452"/>
                    </a:lnTo>
                    <a:lnTo>
                      <a:pt x="1129" y="659"/>
                    </a:lnTo>
                    <a:lnTo>
                      <a:pt x="923" y="885"/>
                    </a:lnTo>
                    <a:lnTo>
                      <a:pt x="735" y="1129"/>
                    </a:lnTo>
                    <a:lnTo>
                      <a:pt x="546" y="1393"/>
                    </a:lnTo>
                    <a:lnTo>
                      <a:pt x="396" y="1656"/>
                    </a:lnTo>
                    <a:lnTo>
                      <a:pt x="245" y="1938"/>
                    </a:lnTo>
                    <a:lnTo>
                      <a:pt x="133" y="2239"/>
                    </a:lnTo>
                    <a:lnTo>
                      <a:pt x="39" y="2484"/>
                    </a:lnTo>
                    <a:lnTo>
                      <a:pt x="1" y="2728"/>
                    </a:lnTo>
                    <a:lnTo>
                      <a:pt x="170" y="2333"/>
                    </a:lnTo>
                    <a:lnTo>
                      <a:pt x="358" y="1938"/>
                    </a:lnTo>
                    <a:lnTo>
                      <a:pt x="584" y="1562"/>
                    </a:lnTo>
                    <a:lnTo>
                      <a:pt x="829" y="1205"/>
                    </a:lnTo>
                    <a:lnTo>
                      <a:pt x="1111" y="885"/>
                    </a:lnTo>
                    <a:lnTo>
                      <a:pt x="1412" y="565"/>
                    </a:lnTo>
                    <a:lnTo>
                      <a:pt x="1731" y="264"/>
                    </a:lnTo>
                    <a:lnTo>
                      <a:pt x="20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6427357" y="1478854"/>
                <a:ext cx="31964" cy="105917"/>
              </a:xfrm>
              <a:custGeom>
                <a:avLst/>
                <a:gdLst/>
                <a:ahLst/>
                <a:cxnLst/>
                <a:rect l="l" t="t" r="r" b="b"/>
                <a:pathLst>
                  <a:path w="829" h="2747" extrusionOk="0">
                    <a:moveTo>
                      <a:pt x="38" y="0"/>
                    </a:moveTo>
                    <a:lnTo>
                      <a:pt x="1" y="94"/>
                    </a:lnTo>
                    <a:lnTo>
                      <a:pt x="358" y="1223"/>
                    </a:lnTo>
                    <a:lnTo>
                      <a:pt x="659" y="2198"/>
                    </a:lnTo>
                    <a:lnTo>
                      <a:pt x="38" y="0"/>
                    </a:lnTo>
                    <a:close/>
                    <a:moveTo>
                      <a:pt x="659" y="2198"/>
                    </a:moveTo>
                    <a:lnTo>
                      <a:pt x="734" y="2464"/>
                    </a:lnTo>
                    <a:lnTo>
                      <a:pt x="828" y="2746"/>
                    </a:lnTo>
                    <a:lnTo>
                      <a:pt x="659" y="21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444785" y="1611573"/>
                <a:ext cx="18161" cy="47888"/>
              </a:xfrm>
              <a:custGeom>
                <a:avLst/>
                <a:gdLst/>
                <a:ahLst/>
                <a:cxnLst/>
                <a:rect l="l" t="t" r="r" b="b"/>
                <a:pathLst>
                  <a:path w="471" h="1242" extrusionOk="0">
                    <a:moveTo>
                      <a:pt x="470" y="0"/>
                    </a:moveTo>
                    <a:lnTo>
                      <a:pt x="0" y="1241"/>
                    </a:lnTo>
                    <a:lnTo>
                      <a:pt x="151" y="978"/>
                    </a:lnTo>
                    <a:lnTo>
                      <a:pt x="301" y="696"/>
                    </a:lnTo>
                    <a:lnTo>
                      <a:pt x="395" y="414"/>
                    </a:lnTo>
                    <a:lnTo>
                      <a:pt x="433" y="263"/>
                    </a:lnTo>
                    <a:lnTo>
                      <a:pt x="452" y="113"/>
                    </a:lnTo>
                    <a:lnTo>
                      <a:pt x="47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6444785" y="1611573"/>
                <a:ext cx="18161" cy="47888"/>
              </a:xfrm>
              <a:custGeom>
                <a:avLst/>
                <a:gdLst/>
                <a:ahLst/>
                <a:cxnLst/>
                <a:rect l="l" t="t" r="r" b="b"/>
                <a:pathLst>
                  <a:path w="471" h="1242" fill="none" extrusionOk="0">
                    <a:moveTo>
                      <a:pt x="470" y="0"/>
                    </a:moveTo>
                    <a:lnTo>
                      <a:pt x="0" y="1241"/>
                    </a:lnTo>
                    <a:lnTo>
                      <a:pt x="0" y="1241"/>
                    </a:lnTo>
                    <a:lnTo>
                      <a:pt x="151" y="978"/>
                    </a:lnTo>
                    <a:lnTo>
                      <a:pt x="301" y="696"/>
                    </a:lnTo>
                    <a:lnTo>
                      <a:pt x="395" y="414"/>
                    </a:lnTo>
                    <a:lnTo>
                      <a:pt x="433" y="263"/>
                    </a:lnTo>
                    <a:lnTo>
                      <a:pt x="452" y="113"/>
                    </a:lnTo>
                    <a:lnTo>
                      <a:pt x="452" y="113"/>
                    </a:lnTo>
                    <a:lnTo>
                      <a:pt x="4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6413591" y="1486797"/>
                <a:ext cx="49354" cy="184266"/>
              </a:xfrm>
              <a:custGeom>
                <a:avLst/>
                <a:gdLst/>
                <a:ahLst/>
                <a:cxnLst/>
                <a:rect l="l" t="t" r="r" b="b"/>
                <a:pathLst>
                  <a:path w="1280" h="4779" extrusionOk="0">
                    <a:moveTo>
                      <a:pt x="320" y="1"/>
                    </a:moveTo>
                    <a:lnTo>
                      <a:pt x="170" y="828"/>
                    </a:lnTo>
                    <a:lnTo>
                      <a:pt x="76" y="1637"/>
                    </a:lnTo>
                    <a:lnTo>
                      <a:pt x="19" y="2465"/>
                    </a:lnTo>
                    <a:lnTo>
                      <a:pt x="0" y="3292"/>
                    </a:lnTo>
                    <a:lnTo>
                      <a:pt x="0" y="3518"/>
                    </a:lnTo>
                    <a:lnTo>
                      <a:pt x="0" y="3725"/>
                    </a:lnTo>
                    <a:lnTo>
                      <a:pt x="38" y="3932"/>
                    </a:lnTo>
                    <a:lnTo>
                      <a:pt x="95" y="4139"/>
                    </a:lnTo>
                    <a:lnTo>
                      <a:pt x="170" y="4327"/>
                    </a:lnTo>
                    <a:lnTo>
                      <a:pt x="283" y="4515"/>
                    </a:lnTo>
                    <a:lnTo>
                      <a:pt x="414" y="4666"/>
                    </a:lnTo>
                    <a:lnTo>
                      <a:pt x="584" y="4778"/>
                    </a:lnTo>
                    <a:lnTo>
                      <a:pt x="809" y="4477"/>
                    </a:lnTo>
                    <a:lnTo>
                      <a:pt x="1279" y="3236"/>
                    </a:lnTo>
                    <a:lnTo>
                      <a:pt x="1073" y="2559"/>
                    </a:lnTo>
                    <a:lnTo>
                      <a:pt x="640" y="1129"/>
                    </a:lnTo>
                    <a:lnTo>
                      <a:pt x="32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6413591" y="1486797"/>
                <a:ext cx="49354" cy="184266"/>
              </a:xfrm>
              <a:custGeom>
                <a:avLst/>
                <a:gdLst/>
                <a:ahLst/>
                <a:cxnLst/>
                <a:rect l="l" t="t" r="r" b="b"/>
                <a:pathLst>
                  <a:path w="1280" h="4779" fill="none" extrusionOk="0">
                    <a:moveTo>
                      <a:pt x="320" y="1"/>
                    </a:moveTo>
                    <a:lnTo>
                      <a:pt x="320" y="1"/>
                    </a:lnTo>
                    <a:lnTo>
                      <a:pt x="170" y="828"/>
                    </a:lnTo>
                    <a:lnTo>
                      <a:pt x="76" y="1637"/>
                    </a:lnTo>
                    <a:lnTo>
                      <a:pt x="19" y="2465"/>
                    </a:lnTo>
                    <a:lnTo>
                      <a:pt x="0" y="3292"/>
                    </a:lnTo>
                    <a:lnTo>
                      <a:pt x="0" y="3292"/>
                    </a:lnTo>
                    <a:lnTo>
                      <a:pt x="0" y="3518"/>
                    </a:lnTo>
                    <a:lnTo>
                      <a:pt x="0" y="3725"/>
                    </a:lnTo>
                    <a:lnTo>
                      <a:pt x="38" y="3932"/>
                    </a:lnTo>
                    <a:lnTo>
                      <a:pt x="95" y="4139"/>
                    </a:lnTo>
                    <a:lnTo>
                      <a:pt x="95" y="4139"/>
                    </a:lnTo>
                    <a:lnTo>
                      <a:pt x="170" y="4327"/>
                    </a:lnTo>
                    <a:lnTo>
                      <a:pt x="283" y="4515"/>
                    </a:lnTo>
                    <a:lnTo>
                      <a:pt x="414" y="4666"/>
                    </a:lnTo>
                    <a:lnTo>
                      <a:pt x="584" y="4778"/>
                    </a:lnTo>
                    <a:lnTo>
                      <a:pt x="584" y="4778"/>
                    </a:lnTo>
                    <a:lnTo>
                      <a:pt x="809" y="4477"/>
                    </a:lnTo>
                    <a:lnTo>
                      <a:pt x="1279" y="3236"/>
                    </a:lnTo>
                    <a:lnTo>
                      <a:pt x="1279" y="3236"/>
                    </a:lnTo>
                    <a:lnTo>
                      <a:pt x="1279" y="3236"/>
                    </a:lnTo>
                    <a:lnTo>
                      <a:pt x="1279" y="3236"/>
                    </a:lnTo>
                    <a:lnTo>
                      <a:pt x="1073" y="2559"/>
                    </a:lnTo>
                    <a:lnTo>
                      <a:pt x="1073" y="2559"/>
                    </a:lnTo>
                    <a:lnTo>
                      <a:pt x="640" y="1129"/>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6425930" y="1482479"/>
                <a:ext cx="37015" cy="129129"/>
              </a:xfrm>
              <a:custGeom>
                <a:avLst/>
                <a:gdLst/>
                <a:ahLst/>
                <a:cxnLst/>
                <a:rect l="l" t="t" r="r" b="b"/>
                <a:pathLst>
                  <a:path w="960" h="3349" extrusionOk="0">
                    <a:moveTo>
                      <a:pt x="38" y="0"/>
                    </a:moveTo>
                    <a:lnTo>
                      <a:pt x="19" y="19"/>
                    </a:lnTo>
                    <a:lnTo>
                      <a:pt x="0" y="113"/>
                    </a:lnTo>
                    <a:lnTo>
                      <a:pt x="320" y="1241"/>
                    </a:lnTo>
                    <a:lnTo>
                      <a:pt x="753" y="2671"/>
                    </a:lnTo>
                    <a:lnTo>
                      <a:pt x="959" y="3348"/>
                    </a:lnTo>
                    <a:lnTo>
                      <a:pt x="922" y="3009"/>
                    </a:lnTo>
                    <a:lnTo>
                      <a:pt x="865" y="2652"/>
                    </a:lnTo>
                    <a:lnTo>
                      <a:pt x="395" y="1129"/>
                    </a:lnTo>
                    <a:lnTo>
                      <a:pt x="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6531079" y="1135799"/>
                <a:ext cx="144359" cy="297394"/>
              </a:xfrm>
              <a:custGeom>
                <a:avLst/>
                <a:gdLst/>
                <a:ahLst/>
                <a:cxnLst/>
                <a:rect l="l" t="t" r="r" b="b"/>
                <a:pathLst>
                  <a:path w="3744" h="7713" extrusionOk="0">
                    <a:moveTo>
                      <a:pt x="2088" y="0"/>
                    </a:moveTo>
                    <a:lnTo>
                      <a:pt x="0" y="2163"/>
                    </a:lnTo>
                    <a:lnTo>
                      <a:pt x="95" y="2239"/>
                    </a:lnTo>
                    <a:lnTo>
                      <a:pt x="189" y="2333"/>
                    </a:lnTo>
                    <a:lnTo>
                      <a:pt x="339" y="2502"/>
                    </a:lnTo>
                    <a:lnTo>
                      <a:pt x="471" y="2728"/>
                    </a:lnTo>
                    <a:lnTo>
                      <a:pt x="565" y="2953"/>
                    </a:lnTo>
                    <a:lnTo>
                      <a:pt x="640" y="3198"/>
                    </a:lnTo>
                    <a:lnTo>
                      <a:pt x="678" y="3442"/>
                    </a:lnTo>
                    <a:lnTo>
                      <a:pt x="696" y="3687"/>
                    </a:lnTo>
                    <a:lnTo>
                      <a:pt x="696" y="3950"/>
                    </a:lnTo>
                    <a:lnTo>
                      <a:pt x="678" y="4195"/>
                    </a:lnTo>
                    <a:lnTo>
                      <a:pt x="659" y="4439"/>
                    </a:lnTo>
                    <a:lnTo>
                      <a:pt x="584" y="4928"/>
                    </a:lnTo>
                    <a:lnTo>
                      <a:pt x="490" y="5417"/>
                    </a:lnTo>
                    <a:lnTo>
                      <a:pt x="471" y="5681"/>
                    </a:lnTo>
                    <a:lnTo>
                      <a:pt x="452" y="5925"/>
                    </a:lnTo>
                    <a:lnTo>
                      <a:pt x="452" y="6170"/>
                    </a:lnTo>
                    <a:lnTo>
                      <a:pt x="471" y="6433"/>
                    </a:lnTo>
                    <a:lnTo>
                      <a:pt x="508" y="6678"/>
                    </a:lnTo>
                    <a:lnTo>
                      <a:pt x="584" y="6922"/>
                    </a:lnTo>
                    <a:lnTo>
                      <a:pt x="678" y="7148"/>
                    </a:lnTo>
                    <a:lnTo>
                      <a:pt x="790" y="7355"/>
                    </a:lnTo>
                    <a:lnTo>
                      <a:pt x="941" y="7543"/>
                    </a:lnTo>
                    <a:lnTo>
                      <a:pt x="1035" y="7637"/>
                    </a:lnTo>
                    <a:lnTo>
                      <a:pt x="1129" y="7712"/>
                    </a:lnTo>
                    <a:lnTo>
                      <a:pt x="3743" y="6828"/>
                    </a:lnTo>
                    <a:lnTo>
                      <a:pt x="3649" y="6772"/>
                    </a:lnTo>
                    <a:lnTo>
                      <a:pt x="3574" y="6696"/>
                    </a:lnTo>
                    <a:lnTo>
                      <a:pt x="3499" y="6621"/>
                    </a:lnTo>
                    <a:lnTo>
                      <a:pt x="3443" y="6527"/>
                    </a:lnTo>
                    <a:lnTo>
                      <a:pt x="3330" y="6339"/>
                    </a:lnTo>
                    <a:lnTo>
                      <a:pt x="3254" y="6132"/>
                    </a:lnTo>
                    <a:lnTo>
                      <a:pt x="3217" y="5925"/>
                    </a:lnTo>
                    <a:lnTo>
                      <a:pt x="3198" y="5699"/>
                    </a:lnTo>
                    <a:lnTo>
                      <a:pt x="3198" y="5474"/>
                    </a:lnTo>
                    <a:lnTo>
                      <a:pt x="3236" y="5248"/>
                    </a:lnTo>
                    <a:lnTo>
                      <a:pt x="3292" y="5022"/>
                    </a:lnTo>
                    <a:lnTo>
                      <a:pt x="3348" y="4815"/>
                    </a:lnTo>
                    <a:lnTo>
                      <a:pt x="3480" y="4383"/>
                    </a:lnTo>
                    <a:lnTo>
                      <a:pt x="3593" y="3950"/>
                    </a:lnTo>
                    <a:lnTo>
                      <a:pt x="3631" y="3743"/>
                    </a:lnTo>
                    <a:lnTo>
                      <a:pt x="3649" y="3518"/>
                    </a:lnTo>
                    <a:lnTo>
                      <a:pt x="3649" y="3236"/>
                    </a:lnTo>
                    <a:lnTo>
                      <a:pt x="3631" y="2935"/>
                    </a:lnTo>
                    <a:lnTo>
                      <a:pt x="3593" y="2671"/>
                    </a:lnTo>
                    <a:lnTo>
                      <a:pt x="3518" y="2389"/>
                    </a:lnTo>
                    <a:lnTo>
                      <a:pt x="3424" y="2145"/>
                    </a:lnTo>
                    <a:lnTo>
                      <a:pt x="3330" y="1881"/>
                    </a:lnTo>
                    <a:lnTo>
                      <a:pt x="3217" y="1637"/>
                    </a:lnTo>
                    <a:lnTo>
                      <a:pt x="3104" y="1411"/>
                    </a:lnTo>
                    <a:lnTo>
                      <a:pt x="2841" y="978"/>
                    </a:lnTo>
                    <a:lnTo>
                      <a:pt x="2558" y="583"/>
                    </a:lnTo>
                    <a:lnTo>
                      <a:pt x="2314" y="264"/>
                    </a:lnTo>
                    <a:lnTo>
                      <a:pt x="20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6531079" y="1135799"/>
                <a:ext cx="144359" cy="297394"/>
              </a:xfrm>
              <a:custGeom>
                <a:avLst/>
                <a:gdLst/>
                <a:ahLst/>
                <a:cxnLst/>
                <a:rect l="l" t="t" r="r" b="b"/>
                <a:pathLst>
                  <a:path w="3744" h="7713" fill="none" extrusionOk="0">
                    <a:moveTo>
                      <a:pt x="0" y="2163"/>
                    </a:moveTo>
                    <a:lnTo>
                      <a:pt x="0" y="2163"/>
                    </a:lnTo>
                    <a:lnTo>
                      <a:pt x="95" y="2239"/>
                    </a:lnTo>
                    <a:lnTo>
                      <a:pt x="189" y="2333"/>
                    </a:lnTo>
                    <a:lnTo>
                      <a:pt x="339" y="2502"/>
                    </a:lnTo>
                    <a:lnTo>
                      <a:pt x="471" y="2728"/>
                    </a:lnTo>
                    <a:lnTo>
                      <a:pt x="565" y="2953"/>
                    </a:lnTo>
                    <a:lnTo>
                      <a:pt x="640" y="3198"/>
                    </a:lnTo>
                    <a:lnTo>
                      <a:pt x="678" y="3442"/>
                    </a:lnTo>
                    <a:lnTo>
                      <a:pt x="696" y="3687"/>
                    </a:lnTo>
                    <a:lnTo>
                      <a:pt x="696" y="3950"/>
                    </a:lnTo>
                    <a:lnTo>
                      <a:pt x="696" y="3950"/>
                    </a:lnTo>
                    <a:lnTo>
                      <a:pt x="678" y="4195"/>
                    </a:lnTo>
                    <a:lnTo>
                      <a:pt x="659" y="4439"/>
                    </a:lnTo>
                    <a:lnTo>
                      <a:pt x="584" y="4928"/>
                    </a:lnTo>
                    <a:lnTo>
                      <a:pt x="490" y="5417"/>
                    </a:lnTo>
                    <a:lnTo>
                      <a:pt x="471" y="5681"/>
                    </a:lnTo>
                    <a:lnTo>
                      <a:pt x="452" y="5925"/>
                    </a:lnTo>
                    <a:lnTo>
                      <a:pt x="452" y="5925"/>
                    </a:lnTo>
                    <a:lnTo>
                      <a:pt x="452" y="6170"/>
                    </a:lnTo>
                    <a:lnTo>
                      <a:pt x="471" y="6433"/>
                    </a:lnTo>
                    <a:lnTo>
                      <a:pt x="508" y="6678"/>
                    </a:lnTo>
                    <a:lnTo>
                      <a:pt x="584" y="6922"/>
                    </a:lnTo>
                    <a:lnTo>
                      <a:pt x="678" y="7148"/>
                    </a:lnTo>
                    <a:lnTo>
                      <a:pt x="790" y="7355"/>
                    </a:lnTo>
                    <a:lnTo>
                      <a:pt x="941" y="7543"/>
                    </a:lnTo>
                    <a:lnTo>
                      <a:pt x="1035" y="7637"/>
                    </a:lnTo>
                    <a:lnTo>
                      <a:pt x="1129" y="7712"/>
                    </a:lnTo>
                    <a:lnTo>
                      <a:pt x="3743" y="6828"/>
                    </a:lnTo>
                    <a:lnTo>
                      <a:pt x="3743" y="6828"/>
                    </a:lnTo>
                    <a:lnTo>
                      <a:pt x="3649" y="6772"/>
                    </a:lnTo>
                    <a:lnTo>
                      <a:pt x="3574" y="6696"/>
                    </a:lnTo>
                    <a:lnTo>
                      <a:pt x="3499" y="6621"/>
                    </a:lnTo>
                    <a:lnTo>
                      <a:pt x="3443" y="6527"/>
                    </a:lnTo>
                    <a:lnTo>
                      <a:pt x="3330" y="6339"/>
                    </a:lnTo>
                    <a:lnTo>
                      <a:pt x="3254" y="6132"/>
                    </a:lnTo>
                    <a:lnTo>
                      <a:pt x="3217" y="5925"/>
                    </a:lnTo>
                    <a:lnTo>
                      <a:pt x="3198" y="5699"/>
                    </a:lnTo>
                    <a:lnTo>
                      <a:pt x="3198" y="5474"/>
                    </a:lnTo>
                    <a:lnTo>
                      <a:pt x="3236" y="5248"/>
                    </a:lnTo>
                    <a:lnTo>
                      <a:pt x="3236" y="5248"/>
                    </a:lnTo>
                    <a:lnTo>
                      <a:pt x="3292" y="5022"/>
                    </a:lnTo>
                    <a:lnTo>
                      <a:pt x="3348" y="4815"/>
                    </a:lnTo>
                    <a:lnTo>
                      <a:pt x="3480" y="4383"/>
                    </a:lnTo>
                    <a:lnTo>
                      <a:pt x="3593" y="3950"/>
                    </a:lnTo>
                    <a:lnTo>
                      <a:pt x="3631" y="3743"/>
                    </a:lnTo>
                    <a:lnTo>
                      <a:pt x="3649" y="3518"/>
                    </a:lnTo>
                    <a:lnTo>
                      <a:pt x="3649" y="3518"/>
                    </a:lnTo>
                    <a:lnTo>
                      <a:pt x="3649" y="3236"/>
                    </a:lnTo>
                    <a:lnTo>
                      <a:pt x="3631" y="2935"/>
                    </a:lnTo>
                    <a:lnTo>
                      <a:pt x="3593" y="2671"/>
                    </a:lnTo>
                    <a:lnTo>
                      <a:pt x="3518" y="2389"/>
                    </a:lnTo>
                    <a:lnTo>
                      <a:pt x="3424" y="2145"/>
                    </a:lnTo>
                    <a:lnTo>
                      <a:pt x="3330" y="1881"/>
                    </a:lnTo>
                    <a:lnTo>
                      <a:pt x="3217" y="1637"/>
                    </a:lnTo>
                    <a:lnTo>
                      <a:pt x="3104" y="1411"/>
                    </a:lnTo>
                    <a:lnTo>
                      <a:pt x="2841" y="978"/>
                    </a:lnTo>
                    <a:lnTo>
                      <a:pt x="2558" y="583"/>
                    </a:lnTo>
                    <a:lnTo>
                      <a:pt x="2314" y="264"/>
                    </a:lnTo>
                    <a:lnTo>
                      <a:pt x="2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29"/>
            <p:cNvGrpSpPr/>
            <p:nvPr/>
          </p:nvGrpSpPr>
          <p:grpSpPr>
            <a:xfrm>
              <a:off x="6126273" y="1468151"/>
              <a:ext cx="1179043" cy="3106475"/>
              <a:chOff x="7215775" y="653374"/>
              <a:chExt cx="1215008" cy="3201231"/>
            </a:xfrm>
          </p:grpSpPr>
          <p:sp>
            <p:nvSpPr>
              <p:cNvPr id="368" name="Google Shape;368;p29"/>
              <p:cNvSpPr/>
              <p:nvPr/>
            </p:nvSpPr>
            <p:spPr>
              <a:xfrm>
                <a:off x="7280147" y="3636925"/>
                <a:ext cx="207222" cy="216302"/>
              </a:xfrm>
              <a:custGeom>
                <a:avLst/>
                <a:gdLst/>
                <a:ahLst/>
                <a:cxnLst/>
                <a:rect l="l" t="t" r="r" b="b"/>
                <a:pathLst>
                  <a:path w="5569" h="5813" extrusionOk="0">
                    <a:moveTo>
                      <a:pt x="1016" y="0"/>
                    </a:moveTo>
                    <a:lnTo>
                      <a:pt x="1" y="5812"/>
                    </a:lnTo>
                    <a:lnTo>
                      <a:pt x="5023" y="5812"/>
                    </a:lnTo>
                    <a:lnTo>
                      <a:pt x="5568" y="320"/>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7280147" y="3636925"/>
                <a:ext cx="207222" cy="216302"/>
              </a:xfrm>
              <a:custGeom>
                <a:avLst/>
                <a:gdLst/>
                <a:ahLst/>
                <a:cxnLst/>
                <a:rect l="l" t="t" r="r" b="b"/>
                <a:pathLst>
                  <a:path w="5569" h="5813" fill="none" extrusionOk="0">
                    <a:moveTo>
                      <a:pt x="1016" y="0"/>
                    </a:moveTo>
                    <a:lnTo>
                      <a:pt x="1" y="5812"/>
                    </a:lnTo>
                    <a:lnTo>
                      <a:pt x="5023" y="5812"/>
                    </a:lnTo>
                    <a:lnTo>
                      <a:pt x="5568" y="320"/>
                    </a:lnTo>
                    <a:lnTo>
                      <a:pt x="101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7285059" y="3830079"/>
                <a:ext cx="185492" cy="7740"/>
              </a:xfrm>
              <a:custGeom>
                <a:avLst/>
                <a:gdLst/>
                <a:ahLst/>
                <a:cxnLst/>
                <a:rect l="l" t="t" r="r" b="b"/>
                <a:pathLst>
                  <a:path w="4985" h="208" extrusionOk="0">
                    <a:moveTo>
                      <a:pt x="358" y="0"/>
                    </a:moveTo>
                    <a:lnTo>
                      <a:pt x="0" y="38"/>
                    </a:lnTo>
                    <a:lnTo>
                      <a:pt x="358" y="76"/>
                    </a:lnTo>
                    <a:lnTo>
                      <a:pt x="734" y="94"/>
                    </a:lnTo>
                    <a:lnTo>
                      <a:pt x="2483" y="170"/>
                    </a:lnTo>
                    <a:lnTo>
                      <a:pt x="3461" y="188"/>
                    </a:lnTo>
                    <a:lnTo>
                      <a:pt x="4251" y="207"/>
                    </a:lnTo>
                    <a:lnTo>
                      <a:pt x="4627" y="207"/>
                    </a:lnTo>
                    <a:lnTo>
                      <a:pt x="4985" y="151"/>
                    </a:lnTo>
                    <a:lnTo>
                      <a:pt x="4627" y="113"/>
                    </a:lnTo>
                    <a:lnTo>
                      <a:pt x="4251" y="94"/>
                    </a:lnTo>
                    <a:lnTo>
                      <a:pt x="2502" y="38"/>
                    </a:lnTo>
                    <a:lnTo>
                      <a:pt x="1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7285059" y="3830079"/>
                <a:ext cx="185492" cy="7740"/>
              </a:xfrm>
              <a:custGeom>
                <a:avLst/>
                <a:gdLst/>
                <a:ahLst/>
                <a:cxnLst/>
                <a:rect l="l" t="t" r="r" b="b"/>
                <a:pathLst>
                  <a:path w="4985" h="208" fill="none" extrusionOk="0">
                    <a:moveTo>
                      <a:pt x="4985" y="151"/>
                    </a:moveTo>
                    <a:lnTo>
                      <a:pt x="4985" y="151"/>
                    </a:lnTo>
                    <a:lnTo>
                      <a:pt x="4627" y="207"/>
                    </a:lnTo>
                    <a:lnTo>
                      <a:pt x="4251" y="207"/>
                    </a:lnTo>
                    <a:lnTo>
                      <a:pt x="4251" y="207"/>
                    </a:lnTo>
                    <a:lnTo>
                      <a:pt x="3461" y="188"/>
                    </a:lnTo>
                    <a:lnTo>
                      <a:pt x="2483" y="170"/>
                    </a:lnTo>
                    <a:lnTo>
                      <a:pt x="734" y="94"/>
                    </a:lnTo>
                    <a:lnTo>
                      <a:pt x="734" y="94"/>
                    </a:lnTo>
                    <a:lnTo>
                      <a:pt x="358" y="76"/>
                    </a:lnTo>
                    <a:lnTo>
                      <a:pt x="0" y="38"/>
                    </a:lnTo>
                    <a:lnTo>
                      <a:pt x="0" y="38"/>
                    </a:lnTo>
                    <a:lnTo>
                      <a:pt x="358" y="0"/>
                    </a:lnTo>
                    <a:lnTo>
                      <a:pt x="734" y="0"/>
                    </a:lnTo>
                    <a:lnTo>
                      <a:pt x="734" y="0"/>
                    </a:lnTo>
                    <a:lnTo>
                      <a:pt x="1524" y="0"/>
                    </a:lnTo>
                    <a:lnTo>
                      <a:pt x="2502" y="38"/>
                    </a:lnTo>
                    <a:lnTo>
                      <a:pt x="4251" y="94"/>
                    </a:lnTo>
                    <a:lnTo>
                      <a:pt x="4251" y="94"/>
                    </a:lnTo>
                    <a:lnTo>
                      <a:pt x="4627" y="113"/>
                    </a:lnTo>
                    <a:lnTo>
                      <a:pt x="4985" y="15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7280147" y="3830786"/>
                <a:ext cx="3535" cy="22438"/>
              </a:xfrm>
              <a:custGeom>
                <a:avLst/>
                <a:gdLst/>
                <a:ahLst/>
                <a:cxnLst/>
                <a:rect l="l" t="t" r="r" b="b"/>
                <a:pathLst>
                  <a:path w="95" h="603" extrusionOk="0">
                    <a:moveTo>
                      <a:pt x="76" y="0"/>
                    </a:moveTo>
                    <a:lnTo>
                      <a:pt x="1" y="546"/>
                    </a:lnTo>
                    <a:lnTo>
                      <a:pt x="1" y="602"/>
                    </a:lnTo>
                    <a:lnTo>
                      <a:pt x="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7280147" y="3830786"/>
                <a:ext cx="3535" cy="22438"/>
              </a:xfrm>
              <a:custGeom>
                <a:avLst/>
                <a:gdLst/>
                <a:ahLst/>
                <a:cxnLst/>
                <a:rect l="l" t="t" r="r" b="b"/>
                <a:pathLst>
                  <a:path w="95" h="603" fill="none" extrusionOk="0">
                    <a:moveTo>
                      <a:pt x="76" y="0"/>
                    </a:moveTo>
                    <a:lnTo>
                      <a:pt x="1" y="546"/>
                    </a:lnTo>
                    <a:lnTo>
                      <a:pt x="1" y="602"/>
                    </a:lnTo>
                    <a:lnTo>
                      <a:pt x="95" y="0"/>
                    </a:lnTo>
                    <a:lnTo>
                      <a:pt x="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7280147" y="3830786"/>
                <a:ext cx="188320" cy="22438"/>
              </a:xfrm>
              <a:custGeom>
                <a:avLst/>
                <a:gdLst/>
                <a:ahLst/>
                <a:cxnLst/>
                <a:rect l="l" t="t" r="r" b="b"/>
                <a:pathLst>
                  <a:path w="5061" h="603" extrusionOk="0">
                    <a:moveTo>
                      <a:pt x="95" y="0"/>
                    </a:moveTo>
                    <a:lnTo>
                      <a:pt x="1" y="602"/>
                    </a:lnTo>
                    <a:lnTo>
                      <a:pt x="5023" y="602"/>
                    </a:lnTo>
                    <a:lnTo>
                      <a:pt x="5060" y="151"/>
                    </a:lnTo>
                    <a:lnTo>
                      <a:pt x="4816" y="169"/>
                    </a:lnTo>
                    <a:lnTo>
                      <a:pt x="4553" y="188"/>
                    </a:lnTo>
                    <a:lnTo>
                      <a:pt x="4383" y="188"/>
                    </a:lnTo>
                    <a:lnTo>
                      <a:pt x="3593" y="169"/>
                    </a:lnTo>
                    <a:lnTo>
                      <a:pt x="2615" y="151"/>
                    </a:lnTo>
                    <a:lnTo>
                      <a:pt x="866" y="75"/>
                    </a:lnTo>
                    <a:lnTo>
                      <a:pt x="810" y="75"/>
                    </a:lnTo>
                    <a:lnTo>
                      <a:pt x="471" y="57"/>
                    </a:lnTo>
                    <a:lnTo>
                      <a:pt x="132" y="19"/>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7467720" y="3835660"/>
                <a:ext cx="744" cy="37"/>
              </a:xfrm>
              <a:custGeom>
                <a:avLst/>
                <a:gdLst/>
                <a:ahLst/>
                <a:cxnLst/>
                <a:rect l="l" t="t" r="r" b="b"/>
                <a:pathLst>
                  <a:path w="20" h="1" fill="none" extrusionOk="0">
                    <a:moveTo>
                      <a:pt x="1" y="1"/>
                    </a:moveTo>
                    <a:lnTo>
                      <a:pt x="1" y="1"/>
                    </a:lnTo>
                    <a:lnTo>
                      <a:pt x="19" y="1"/>
                    </a:lnTo>
                    <a:lnTo>
                      <a:pt x="19" y="1"/>
                    </a:ln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7280147" y="3830786"/>
                <a:ext cx="188320" cy="22438"/>
              </a:xfrm>
              <a:custGeom>
                <a:avLst/>
                <a:gdLst/>
                <a:ahLst/>
                <a:cxnLst/>
                <a:rect l="l" t="t" r="r" b="b"/>
                <a:pathLst>
                  <a:path w="5061" h="603" fill="none" extrusionOk="0">
                    <a:moveTo>
                      <a:pt x="95" y="0"/>
                    </a:moveTo>
                    <a:lnTo>
                      <a:pt x="1" y="602"/>
                    </a:lnTo>
                    <a:lnTo>
                      <a:pt x="5023" y="602"/>
                    </a:lnTo>
                    <a:lnTo>
                      <a:pt x="5060" y="151"/>
                    </a:lnTo>
                    <a:lnTo>
                      <a:pt x="5060" y="151"/>
                    </a:lnTo>
                    <a:lnTo>
                      <a:pt x="4816" y="169"/>
                    </a:lnTo>
                    <a:lnTo>
                      <a:pt x="4553" y="188"/>
                    </a:lnTo>
                    <a:lnTo>
                      <a:pt x="4553" y="188"/>
                    </a:lnTo>
                    <a:lnTo>
                      <a:pt x="4383" y="188"/>
                    </a:lnTo>
                    <a:lnTo>
                      <a:pt x="4383" y="188"/>
                    </a:lnTo>
                    <a:lnTo>
                      <a:pt x="3593" y="169"/>
                    </a:lnTo>
                    <a:lnTo>
                      <a:pt x="2615" y="151"/>
                    </a:lnTo>
                    <a:lnTo>
                      <a:pt x="866" y="75"/>
                    </a:lnTo>
                    <a:lnTo>
                      <a:pt x="866" y="75"/>
                    </a:lnTo>
                    <a:lnTo>
                      <a:pt x="810" y="75"/>
                    </a:lnTo>
                    <a:lnTo>
                      <a:pt x="810" y="75"/>
                    </a:lnTo>
                    <a:lnTo>
                      <a:pt x="471" y="57"/>
                    </a:lnTo>
                    <a:lnTo>
                      <a:pt x="132" y="19"/>
                    </a:lnTo>
                    <a:lnTo>
                      <a:pt x="132" y="19"/>
                    </a:lnTo>
                    <a:lnTo>
                      <a:pt x="189" y="0"/>
                    </a:lnTo>
                    <a:lnTo>
                      <a:pt x="95"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7285059" y="3830786"/>
                <a:ext cx="183408" cy="7033"/>
              </a:xfrm>
              <a:custGeom>
                <a:avLst/>
                <a:gdLst/>
                <a:ahLst/>
                <a:cxnLst/>
                <a:rect l="l" t="t" r="r" b="b"/>
                <a:pathLst>
                  <a:path w="4929" h="189" extrusionOk="0">
                    <a:moveTo>
                      <a:pt x="57" y="0"/>
                    </a:moveTo>
                    <a:lnTo>
                      <a:pt x="0" y="19"/>
                    </a:lnTo>
                    <a:lnTo>
                      <a:pt x="339" y="57"/>
                    </a:lnTo>
                    <a:lnTo>
                      <a:pt x="678" y="75"/>
                    </a:lnTo>
                    <a:lnTo>
                      <a:pt x="734" y="75"/>
                    </a:lnTo>
                    <a:lnTo>
                      <a:pt x="2483" y="151"/>
                    </a:lnTo>
                    <a:lnTo>
                      <a:pt x="3461" y="169"/>
                    </a:lnTo>
                    <a:lnTo>
                      <a:pt x="4251" y="188"/>
                    </a:lnTo>
                    <a:lnTo>
                      <a:pt x="4421" y="188"/>
                    </a:lnTo>
                    <a:lnTo>
                      <a:pt x="4684" y="169"/>
                    </a:lnTo>
                    <a:lnTo>
                      <a:pt x="4928" y="151"/>
                    </a:lnTo>
                    <a:lnTo>
                      <a:pt x="4928" y="132"/>
                    </a:lnTo>
                    <a:lnTo>
                      <a:pt x="4910" y="132"/>
                    </a:lnTo>
                    <a:lnTo>
                      <a:pt x="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7285059" y="3830786"/>
                <a:ext cx="183408" cy="7033"/>
              </a:xfrm>
              <a:custGeom>
                <a:avLst/>
                <a:gdLst/>
                <a:ahLst/>
                <a:cxnLst/>
                <a:rect l="l" t="t" r="r" b="b"/>
                <a:pathLst>
                  <a:path w="4929" h="189" fill="none" extrusionOk="0">
                    <a:moveTo>
                      <a:pt x="57" y="0"/>
                    </a:moveTo>
                    <a:lnTo>
                      <a:pt x="57" y="0"/>
                    </a:lnTo>
                    <a:lnTo>
                      <a:pt x="0" y="19"/>
                    </a:lnTo>
                    <a:lnTo>
                      <a:pt x="0" y="19"/>
                    </a:lnTo>
                    <a:lnTo>
                      <a:pt x="339" y="57"/>
                    </a:lnTo>
                    <a:lnTo>
                      <a:pt x="678" y="75"/>
                    </a:lnTo>
                    <a:lnTo>
                      <a:pt x="678" y="75"/>
                    </a:lnTo>
                    <a:lnTo>
                      <a:pt x="734" y="75"/>
                    </a:lnTo>
                    <a:lnTo>
                      <a:pt x="2483" y="151"/>
                    </a:lnTo>
                    <a:lnTo>
                      <a:pt x="2483" y="151"/>
                    </a:lnTo>
                    <a:lnTo>
                      <a:pt x="3461" y="169"/>
                    </a:lnTo>
                    <a:lnTo>
                      <a:pt x="4251" y="188"/>
                    </a:lnTo>
                    <a:lnTo>
                      <a:pt x="4251" y="188"/>
                    </a:lnTo>
                    <a:lnTo>
                      <a:pt x="4421" y="188"/>
                    </a:lnTo>
                    <a:lnTo>
                      <a:pt x="4421" y="188"/>
                    </a:lnTo>
                    <a:lnTo>
                      <a:pt x="4684" y="169"/>
                    </a:lnTo>
                    <a:lnTo>
                      <a:pt x="4928" y="151"/>
                    </a:lnTo>
                    <a:lnTo>
                      <a:pt x="4928" y="132"/>
                    </a:lnTo>
                    <a:lnTo>
                      <a:pt x="4928" y="132"/>
                    </a:lnTo>
                    <a:lnTo>
                      <a:pt x="4910" y="132"/>
                    </a:lnTo>
                    <a:lnTo>
                      <a:pt x="5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7371124" y="3671195"/>
                <a:ext cx="24559" cy="164505"/>
              </a:xfrm>
              <a:custGeom>
                <a:avLst/>
                <a:gdLst/>
                <a:ahLst/>
                <a:cxnLst/>
                <a:rect l="l" t="t" r="r" b="b"/>
                <a:pathLst>
                  <a:path w="660" h="4421" extrusionOk="0">
                    <a:moveTo>
                      <a:pt x="659" y="1"/>
                    </a:moveTo>
                    <a:lnTo>
                      <a:pt x="546" y="546"/>
                    </a:lnTo>
                    <a:lnTo>
                      <a:pt x="452" y="1092"/>
                    </a:lnTo>
                    <a:lnTo>
                      <a:pt x="358" y="1656"/>
                    </a:lnTo>
                    <a:lnTo>
                      <a:pt x="283" y="2201"/>
                    </a:lnTo>
                    <a:lnTo>
                      <a:pt x="189" y="2747"/>
                    </a:lnTo>
                    <a:lnTo>
                      <a:pt x="114" y="3311"/>
                    </a:lnTo>
                    <a:lnTo>
                      <a:pt x="57" y="3857"/>
                    </a:lnTo>
                    <a:lnTo>
                      <a:pt x="1" y="4421"/>
                    </a:lnTo>
                    <a:lnTo>
                      <a:pt x="114" y="3875"/>
                    </a:lnTo>
                    <a:lnTo>
                      <a:pt x="227" y="3330"/>
                    </a:lnTo>
                    <a:lnTo>
                      <a:pt x="321" y="2766"/>
                    </a:lnTo>
                    <a:lnTo>
                      <a:pt x="396" y="2220"/>
                    </a:lnTo>
                    <a:lnTo>
                      <a:pt x="490" y="1675"/>
                    </a:lnTo>
                    <a:lnTo>
                      <a:pt x="565" y="1111"/>
                    </a:lnTo>
                    <a:lnTo>
                      <a:pt x="622" y="565"/>
                    </a:lnTo>
                    <a:lnTo>
                      <a:pt x="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7301840" y="3739809"/>
                <a:ext cx="161715" cy="95220"/>
              </a:xfrm>
              <a:custGeom>
                <a:avLst/>
                <a:gdLst/>
                <a:ahLst/>
                <a:cxnLst/>
                <a:rect l="l" t="t" r="r" b="b"/>
                <a:pathLst>
                  <a:path w="4346" h="2559" extrusionOk="0">
                    <a:moveTo>
                      <a:pt x="2258" y="0"/>
                    </a:moveTo>
                    <a:lnTo>
                      <a:pt x="2070" y="19"/>
                    </a:lnTo>
                    <a:lnTo>
                      <a:pt x="1882" y="38"/>
                    </a:lnTo>
                    <a:lnTo>
                      <a:pt x="1694" y="75"/>
                    </a:lnTo>
                    <a:lnTo>
                      <a:pt x="1524" y="113"/>
                    </a:lnTo>
                    <a:lnTo>
                      <a:pt x="1355" y="188"/>
                    </a:lnTo>
                    <a:lnTo>
                      <a:pt x="1186" y="263"/>
                    </a:lnTo>
                    <a:lnTo>
                      <a:pt x="1035" y="357"/>
                    </a:lnTo>
                    <a:lnTo>
                      <a:pt x="885" y="451"/>
                    </a:lnTo>
                    <a:lnTo>
                      <a:pt x="659" y="658"/>
                    </a:lnTo>
                    <a:lnTo>
                      <a:pt x="452" y="884"/>
                    </a:lnTo>
                    <a:lnTo>
                      <a:pt x="302" y="1129"/>
                    </a:lnTo>
                    <a:lnTo>
                      <a:pt x="170" y="1411"/>
                    </a:lnTo>
                    <a:lnTo>
                      <a:pt x="95" y="1599"/>
                    </a:lnTo>
                    <a:lnTo>
                      <a:pt x="38" y="1787"/>
                    </a:lnTo>
                    <a:lnTo>
                      <a:pt x="20" y="1994"/>
                    </a:lnTo>
                    <a:lnTo>
                      <a:pt x="1" y="2182"/>
                    </a:lnTo>
                    <a:lnTo>
                      <a:pt x="1" y="2408"/>
                    </a:lnTo>
                    <a:lnTo>
                      <a:pt x="20" y="2483"/>
                    </a:lnTo>
                    <a:lnTo>
                      <a:pt x="38" y="2219"/>
                    </a:lnTo>
                    <a:lnTo>
                      <a:pt x="76" y="1956"/>
                    </a:lnTo>
                    <a:lnTo>
                      <a:pt x="151" y="1693"/>
                    </a:lnTo>
                    <a:lnTo>
                      <a:pt x="245" y="1448"/>
                    </a:lnTo>
                    <a:lnTo>
                      <a:pt x="377" y="1185"/>
                    </a:lnTo>
                    <a:lnTo>
                      <a:pt x="528" y="959"/>
                    </a:lnTo>
                    <a:lnTo>
                      <a:pt x="716" y="734"/>
                    </a:lnTo>
                    <a:lnTo>
                      <a:pt x="941" y="546"/>
                    </a:lnTo>
                    <a:lnTo>
                      <a:pt x="1092" y="451"/>
                    </a:lnTo>
                    <a:lnTo>
                      <a:pt x="1242" y="357"/>
                    </a:lnTo>
                    <a:lnTo>
                      <a:pt x="1393" y="282"/>
                    </a:lnTo>
                    <a:lnTo>
                      <a:pt x="1562" y="226"/>
                    </a:lnTo>
                    <a:lnTo>
                      <a:pt x="1731" y="169"/>
                    </a:lnTo>
                    <a:lnTo>
                      <a:pt x="1901" y="151"/>
                    </a:lnTo>
                    <a:lnTo>
                      <a:pt x="2070" y="132"/>
                    </a:lnTo>
                    <a:lnTo>
                      <a:pt x="2239" y="113"/>
                    </a:lnTo>
                    <a:lnTo>
                      <a:pt x="2427" y="132"/>
                    </a:lnTo>
                    <a:lnTo>
                      <a:pt x="2596" y="151"/>
                    </a:lnTo>
                    <a:lnTo>
                      <a:pt x="2766" y="188"/>
                    </a:lnTo>
                    <a:lnTo>
                      <a:pt x="2935" y="226"/>
                    </a:lnTo>
                    <a:lnTo>
                      <a:pt x="3086" y="301"/>
                    </a:lnTo>
                    <a:lnTo>
                      <a:pt x="3255" y="376"/>
                    </a:lnTo>
                    <a:lnTo>
                      <a:pt x="3405" y="470"/>
                    </a:lnTo>
                    <a:lnTo>
                      <a:pt x="3537" y="564"/>
                    </a:lnTo>
                    <a:lnTo>
                      <a:pt x="3744" y="771"/>
                    </a:lnTo>
                    <a:lnTo>
                      <a:pt x="3913" y="997"/>
                    </a:lnTo>
                    <a:lnTo>
                      <a:pt x="4064" y="1241"/>
                    </a:lnTo>
                    <a:lnTo>
                      <a:pt x="4176" y="1505"/>
                    </a:lnTo>
                    <a:lnTo>
                      <a:pt x="4233" y="1768"/>
                    </a:lnTo>
                    <a:lnTo>
                      <a:pt x="4270" y="2031"/>
                    </a:lnTo>
                    <a:lnTo>
                      <a:pt x="4289" y="2295"/>
                    </a:lnTo>
                    <a:lnTo>
                      <a:pt x="4252" y="2558"/>
                    </a:lnTo>
                    <a:lnTo>
                      <a:pt x="4289" y="2502"/>
                    </a:lnTo>
                    <a:lnTo>
                      <a:pt x="4327" y="2295"/>
                    </a:lnTo>
                    <a:lnTo>
                      <a:pt x="4346" y="2088"/>
                    </a:lnTo>
                    <a:lnTo>
                      <a:pt x="4327" y="1881"/>
                    </a:lnTo>
                    <a:lnTo>
                      <a:pt x="4308" y="1693"/>
                    </a:lnTo>
                    <a:lnTo>
                      <a:pt x="4252" y="1486"/>
                    </a:lnTo>
                    <a:lnTo>
                      <a:pt x="4195" y="1335"/>
                    </a:lnTo>
                    <a:lnTo>
                      <a:pt x="4139" y="1166"/>
                    </a:lnTo>
                    <a:lnTo>
                      <a:pt x="4045" y="1035"/>
                    </a:lnTo>
                    <a:lnTo>
                      <a:pt x="3970" y="884"/>
                    </a:lnTo>
                    <a:lnTo>
                      <a:pt x="3857" y="752"/>
                    </a:lnTo>
                    <a:lnTo>
                      <a:pt x="3744" y="640"/>
                    </a:lnTo>
                    <a:lnTo>
                      <a:pt x="3631" y="508"/>
                    </a:lnTo>
                    <a:lnTo>
                      <a:pt x="3499" y="414"/>
                    </a:lnTo>
                    <a:lnTo>
                      <a:pt x="3368" y="320"/>
                    </a:lnTo>
                    <a:lnTo>
                      <a:pt x="3217" y="245"/>
                    </a:lnTo>
                    <a:lnTo>
                      <a:pt x="3067" y="169"/>
                    </a:lnTo>
                    <a:lnTo>
                      <a:pt x="2916" y="113"/>
                    </a:lnTo>
                    <a:lnTo>
                      <a:pt x="2766" y="56"/>
                    </a:lnTo>
                    <a:lnTo>
                      <a:pt x="2596" y="38"/>
                    </a:lnTo>
                    <a:lnTo>
                      <a:pt x="2427" y="19"/>
                    </a:lnTo>
                    <a:lnTo>
                      <a:pt x="22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7979312" y="3576721"/>
                <a:ext cx="365402" cy="277884"/>
              </a:xfrm>
              <a:custGeom>
                <a:avLst/>
                <a:gdLst/>
                <a:ahLst/>
                <a:cxnLst/>
                <a:rect l="l" t="t" r="r" b="b"/>
                <a:pathLst>
                  <a:path w="9820" h="7468" extrusionOk="0">
                    <a:moveTo>
                      <a:pt x="3819" y="1"/>
                    </a:moveTo>
                    <a:lnTo>
                      <a:pt x="1" y="1317"/>
                    </a:lnTo>
                    <a:lnTo>
                      <a:pt x="2145" y="7468"/>
                    </a:lnTo>
                    <a:lnTo>
                      <a:pt x="9819" y="4834"/>
                    </a:lnTo>
                    <a:lnTo>
                      <a:pt x="9781" y="4759"/>
                    </a:lnTo>
                    <a:lnTo>
                      <a:pt x="9725" y="4703"/>
                    </a:lnTo>
                    <a:lnTo>
                      <a:pt x="9631" y="4646"/>
                    </a:lnTo>
                    <a:lnTo>
                      <a:pt x="9537" y="4590"/>
                    </a:lnTo>
                    <a:lnTo>
                      <a:pt x="9274" y="4477"/>
                    </a:lnTo>
                    <a:lnTo>
                      <a:pt x="8954" y="4402"/>
                    </a:lnTo>
                    <a:lnTo>
                      <a:pt x="8578" y="4327"/>
                    </a:lnTo>
                    <a:lnTo>
                      <a:pt x="8183" y="4251"/>
                    </a:lnTo>
                    <a:lnTo>
                      <a:pt x="7317" y="4139"/>
                    </a:lnTo>
                    <a:lnTo>
                      <a:pt x="6471" y="4082"/>
                    </a:lnTo>
                    <a:lnTo>
                      <a:pt x="5756" y="4026"/>
                    </a:lnTo>
                    <a:lnTo>
                      <a:pt x="5042" y="4007"/>
                    </a:lnTo>
                    <a:lnTo>
                      <a:pt x="3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7979312" y="3576721"/>
                <a:ext cx="365402" cy="277884"/>
              </a:xfrm>
              <a:custGeom>
                <a:avLst/>
                <a:gdLst/>
                <a:ahLst/>
                <a:cxnLst/>
                <a:rect l="l" t="t" r="r" b="b"/>
                <a:pathLst>
                  <a:path w="9820" h="7468" fill="none" extrusionOk="0">
                    <a:moveTo>
                      <a:pt x="3819" y="1"/>
                    </a:moveTo>
                    <a:lnTo>
                      <a:pt x="5042" y="4007"/>
                    </a:lnTo>
                    <a:lnTo>
                      <a:pt x="5042" y="4007"/>
                    </a:lnTo>
                    <a:lnTo>
                      <a:pt x="5756" y="4026"/>
                    </a:lnTo>
                    <a:lnTo>
                      <a:pt x="6471" y="4082"/>
                    </a:lnTo>
                    <a:lnTo>
                      <a:pt x="7317" y="4139"/>
                    </a:lnTo>
                    <a:lnTo>
                      <a:pt x="8183" y="4251"/>
                    </a:lnTo>
                    <a:lnTo>
                      <a:pt x="8578" y="4327"/>
                    </a:lnTo>
                    <a:lnTo>
                      <a:pt x="8954" y="4402"/>
                    </a:lnTo>
                    <a:lnTo>
                      <a:pt x="9274" y="4477"/>
                    </a:lnTo>
                    <a:lnTo>
                      <a:pt x="9537" y="4590"/>
                    </a:lnTo>
                    <a:lnTo>
                      <a:pt x="9631" y="4646"/>
                    </a:lnTo>
                    <a:lnTo>
                      <a:pt x="9725" y="4703"/>
                    </a:lnTo>
                    <a:lnTo>
                      <a:pt x="9781" y="4759"/>
                    </a:lnTo>
                    <a:lnTo>
                      <a:pt x="9819" y="4834"/>
                    </a:lnTo>
                    <a:lnTo>
                      <a:pt x="2145" y="7468"/>
                    </a:lnTo>
                    <a:lnTo>
                      <a:pt x="1" y="1317"/>
                    </a:lnTo>
                    <a:lnTo>
                      <a:pt x="381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8069620" y="3741893"/>
                <a:ext cx="22438" cy="23145"/>
              </a:xfrm>
              <a:custGeom>
                <a:avLst/>
                <a:gdLst/>
                <a:ahLst/>
                <a:cxnLst/>
                <a:rect l="l" t="t" r="r" b="b"/>
                <a:pathLst>
                  <a:path w="603" h="622" extrusionOk="0">
                    <a:moveTo>
                      <a:pt x="301" y="0"/>
                    </a:moveTo>
                    <a:lnTo>
                      <a:pt x="207" y="19"/>
                    </a:lnTo>
                    <a:lnTo>
                      <a:pt x="113" y="76"/>
                    </a:lnTo>
                    <a:lnTo>
                      <a:pt x="113" y="76"/>
                    </a:lnTo>
                    <a:lnTo>
                      <a:pt x="132" y="38"/>
                    </a:lnTo>
                    <a:lnTo>
                      <a:pt x="75" y="95"/>
                    </a:lnTo>
                    <a:lnTo>
                      <a:pt x="38" y="132"/>
                    </a:lnTo>
                    <a:lnTo>
                      <a:pt x="0" y="245"/>
                    </a:lnTo>
                    <a:lnTo>
                      <a:pt x="0" y="358"/>
                    </a:lnTo>
                    <a:lnTo>
                      <a:pt x="19" y="414"/>
                    </a:lnTo>
                    <a:lnTo>
                      <a:pt x="38" y="471"/>
                    </a:lnTo>
                    <a:lnTo>
                      <a:pt x="94" y="546"/>
                    </a:lnTo>
                    <a:lnTo>
                      <a:pt x="151" y="584"/>
                    </a:lnTo>
                    <a:lnTo>
                      <a:pt x="226" y="602"/>
                    </a:lnTo>
                    <a:lnTo>
                      <a:pt x="301" y="621"/>
                    </a:lnTo>
                    <a:lnTo>
                      <a:pt x="376" y="602"/>
                    </a:lnTo>
                    <a:lnTo>
                      <a:pt x="470" y="584"/>
                    </a:lnTo>
                    <a:lnTo>
                      <a:pt x="508" y="527"/>
                    </a:lnTo>
                    <a:lnTo>
                      <a:pt x="546" y="490"/>
                    </a:lnTo>
                    <a:lnTo>
                      <a:pt x="602" y="377"/>
                    </a:lnTo>
                    <a:lnTo>
                      <a:pt x="602" y="245"/>
                    </a:lnTo>
                    <a:lnTo>
                      <a:pt x="583" y="189"/>
                    </a:lnTo>
                    <a:lnTo>
                      <a:pt x="564" y="132"/>
                    </a:lnTo>
                    <a:lnTo>
                      <a:pt x="508" y="76"/>
                    </a:lnTo>
                    <a:lnTo>
                      <a:pt x="452" y="38"/>
                    </a:lnTo>
                    <a:lnTo>
                      <a:pt x="376" y="19"/>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8069620" y="3741893"/>
                <a:ext cx="22438" cy="23145"/>
              </a:xfrm>
              <a:custGeom>
                <a:avLst/>
                <a:gdLst/>
                <a:ahLst/>
                <a:cxnLst/>
                <a:rect l="l" t="t" r="r" b="b"/>
                <a:pathLst>
                  <a:path w="603" h="622" fill="none" extrusionOk="0">
                    <a:moveTo>
                      <a:pt x="301" y="0"/>
                    </a:moveTo>
                    <a:lnTo>
                      <a:pt x="301" y="0"/>
                    </a:lnTo>
                    <a:lnTo>
                      <a:pt x="207" y="19"/>
                    </a:lnTo>
                    <a:lnTo>
                      <a:pt x="113" y="76"/>
                    </a:lnTo>
                    <a:lnTo>
                      <a:pt x="132" y="38"/>
                    </a:lnTo>
                    <a:lnTo>
                      <a:pt x="132" y="38"/>
                    </a:lnTo>
                    <a:lnTo>
                      <a:pt x="75" y="95"/>
                    </a:lnTo>
                    <a:lnTo>
                      <a:pt x="38" y="132"/>
                    </a:lnTo>
                    <a:lnTo>
                      <a:pt x="0" y="245"/>
                    </a:lnTo>
                    <a:lnTo>
                      <a:pt x="0" y="358"/>
                    </a:lnTo>
                    <a:lnTo>
                      <a:pt x="19" y="414"/>
                    </a:lnTo>
                    <a:lnTo>
                      <a:pt x="38" y="471"/>
                    </a:lnTo>
                    <a:lnTo>
                      <a:pt x="38" y="471"/>
                    </a:lnTo>
                    <a:lnTo>
                      <a:pt x="94" y="546"/>
                    </a:lnTo>
                    <a:lnTo>
                      <a:pt x="151" y="584"/>
                    </a:lnTo>
                    <a:lnTo>
                      <a:pt x="226" y="602"/>
                    </a:lnTo>
                    <a:lnTo>
                      <a:pt x="301" y="621"/>
                    </a:lnTo>
                    <a:lnTo>
                      <a:pt x="301" y="621"/>
                    </a:lnTo>
                    <a:lnTo>
                      <a:pt x="376" y="602"/>
                    </a:lnTo>
                    <a:lnTo>
                      <a:pt x="470" y="584"/>
                    </a:lnTo>
                    <a:lnTo>
                      <a:pt x="470" y="584"/>
                    </a:lnTo>
                    <a:lnTo>
                      <a:pt x="508" y="527"/>
                    </a:lnTo>
                    <a:lnTo>
                      <a:pt x="546" y="490"/>
                    </a:lnTo>
                    <a:lnTo>
                      <a:pt x="602" y="377"/>
                    </a:lnTo>
                    <a:lnTo>
                      <a:pt x="602" y="245"/>
                    </a:lnTo>
                    <a:lnTo>
                      <a:pt x="583" y="189"/>
                    </a:lnTo>
                    <a:lnTo>
                      <a:pt x="564" y="132"/>
                    </a:lnTo>
                    <a:lnTo>
                      <a:pt x="564" y="132"/>
                    </a:lnTo>
                    <a:lnTo>
                      <a:pt x="508" y="76"/>
                    </a:lnTo>
                    <a:lnTo>
                      <a:pt x="452" y="38"/>
                    </a:lnTo>
                    <a:lnTo>
                      <a:pt x="376" y="19"/>
                    </a:lnTo>
                    <a:lnTo>
                      <a:pt x="30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8331351" y="3746097"/>
                <a:ext cx="13358" cy="10530"/>
              </a:xfrm>
              <a:custGeom>
                <a:avLst/>
                <a:gdLst/>
                <a:ahLst/>
                <a:cxnLst/>
                <a:rect l="l" t="t" r="r" b="b"/>
                <a:pathLst>
                  <a:path w="359" h="283" extrusionOk="0">
                    <a:moveTo>
                      <a:pt x="1" y="0"/>
                    </a:moveTo>
                    <a:lnTo>
                      <a:pt x="132" y="57"/>
                    </a:lnTo>
                    <a:lnTo>
                      <a:pt x="245" y="132"/>
                    </a:lnTo>
                    <a:lnTo>
                      <a:pt x="320" y="207"/>
                    </a:lnTo>
                    <a:lnTo>
                      <a:pt x="358" y="282"/>
                    </a:lnTo>
                    <a:lnTo>
                      <a:pt x="339" y="207"/>
                    </a:lnTo>
                    <a:lnTo>
                      <a:pt x="302" y="151"/>
                    </a:lnTo>
                    <a:lnTo>
                      <a:pt x="264" y="113"/>
                    </a:lnTo>
                    <a:lnTo>
                      <a:pt x="208" y="76"/>
                    </a:lnTo>
                    <a:lnTo>
                      <a:pt x="95" y="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8057006" y="3848981"/>
                <a:ext cx="2158" cy="5619"/>
              </a:xfrm>
              <a:custGeom>
                <a:avLst/>
                <a:gdLst/>
                <a:ahLst/>
                <a:cxnLst/>
                <a:rect l="l" t="t" r="r" b="b"/>
                <a:pathLst>
                  <a:path w="58" h="151" fill="none" extrusionOk="0">
                    <a:moveTo>
                      <a:pt x="1" y="0"/>
                    </a:moveTo>
                    <a:lnTo>
                      <a:pt x="57" y="151"/>
                    </a:lnTo>
                    <a:lnTo>
                      <a:pt x="57" y="151"/>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8331351" y="3746097"/>
                <a:ext cx="13358" cy="10530"/>
              </a:xfrm>
              <a:custGeom>
                <a:avLst/>
                <a:gdLst/>
                <a:ahLst/>
                <a:cxnLst/>
                <a:rect l="l" t="t" r="r" b="b"/>
                <a:pathLst>
                  <a:path w="359" h="283" fill="none" extrusionOk="0">
                    <a:moveTo>
                      <a:pt x="1" y="0"/>
                    </a:moveTo>
                    <a:lnTo>
                      <a:pt x="1" y="0"/>
                    </a:lnTo>
                    <a:lnTo>
                      <a:pt x="132" y="57"/>
                    </a:lnTo>
                    <a:lnTo>
                      <a:pt x="245" y="132"/>
                    </a:lnTo>
                    <a:lnTo>
                      <a:pt x="320" y="207"/>
                    </a:lnTo>
                    <a:lnTo>
                      <a:pt x="358" y="282"/>
                    </a:lnTo>
                    <a:lnTo>
                      <a:pt x="358" y="282"/>
                    </a:lnTo>
                    <a:lnTo>
                      <a:pt x="358" y="282"/>
                    </a:lnTo>
                    <a:lnTo>
                      <a:pt x="339" y="207"/>
                    </a:lnTo>
                    <a:lnTo>
                      <a:pt x="302" y="151"/>
                    </a:lnTo>
                    <a:lnTo>
                      <a:pt x="264" y="113"/>
                    </a:lnTo>
                    <a:lnTo>
                      <a:pt x="208" y="76"/>
                    </a:lnTo>
                    <a:lnTo>
                      <a:pt x="95" y="38"/>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8052094" y="3745390"/>
                <a:ext cx="292619" cy="109211"/>
              </a:xfrm>
              <a:custGeom>
                <a:avLst/>
                <a:gdLst/>
                <a:ahLst/>
                <a:cxnLst/>
                <a:rect l="l" t="t" r="r" b="b"/>
                <a:pathLst>
                  <a:path w="7864" h="2935" extrusionOk="0">
                    <a:moveTo>
                      <a:pt x="7430" y="1"/>
                    </a:moveTo>
                    <a:lnTo>
                      <a:pt x="1" y="2314"/>
                    </a:lnTo>
                    <a:lnTo>
                      <a:pt x="133" y="2784"/>
                    </a:lnTo>
                    <a:lnTo>
                      <a:pt x="189" y="2935"/>
                    </a:lnTo>
                    <a:lnTo>
                      <a:pt x="7863" y="301"/>
                    </a:lnTo>
                    <a:lnTo>
                      <a:pt x="7825" y="226"/>
                    </a:lnTo>
                    <a:lnTo>
                      <a:pt x="7750" y="151"/>
                    </a:lnTo>
                    <a:lnTo>
                      <a:pt x="7637" y="76"/>
                    </a:lnTo>
                    <a:lnTo>
                      <a:pt x="7506" y="19"/>
                    </a:lnTo>
                    <a:lnTo>
                      <a:pt x="7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8052094" y="3745390"/>
                <a:ext cx="292619" cy="109211"/>
              </a:xfrm>
              <a:custGeom>
                <a:avLst/>
                <a:gdLst/>
                <a:ahLst/>
                <a:cxnLst/>
                <a:rect l="l" t="t" r="r" b="b"/>
                <a:pathLst>
                  <a:path w="7864" h="2935" fill="none" extrusionOk="0">
                    <a:moveTo>
                      <a:pt x="7430" y="1"/>
                    </a:moveTo>
                    <a:lnTo>
                      <a:pt x="1" y="2314"/>
                    </a:lnTo>
                    <a:lnTo>
                      <a:pt x="133" y="2784"/>
                    </a:lnTo>
                    <a:lnTo>
                      <a:pt x="189" y="2935"/>
                    </a:lnTo>
                    <a:lnTo>
                      <a:pt x="7863" y="301"/>
                    </a:lnTo>
                    <a:lnTo>
                      <a:pt x="7863" y="301"/>
                    </a:lnTo>
                    <a:lnTo>
                      <a:pt x="7825" y="226"/>
                    </a:lnTo>
                    <a:lnTo>
                      <a:pt x="7750" y="151"/>
                    </a:lnTo>
                    <a:lnTo>
                      <a:pt x="7637" y="76"/>
                    </a:lnTo>
                    <a:lnTo>
                      <a:pt x="7506" y="19"/>
                    </a:lnTo>
                    <a:lnTo>
                      <a:pt x="7506" y="19"/>
                    </a:lnTo>
                    <a:lnTo>
                      <a:pt x="743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8150104" y="3722284"/>
                <a:ext cx="21024" cy="25935"/>
              </a:xfrm>
              <a:custGeom>
                <a:avLst/>
                <a:gdLst/>
                <a:ahLst/>
                <a:cxnLst/>
                <a:rect l="l" t="t" r="r" b="b"/>
                <a:pathLst>
                  <a:path w="565" h="697" extrusionOk="0">
                    <a:moveTo>
                      <a:pt x="527" y="1"/>
                    </a:moveTo>
                    <a:lnTo>
                      <a:pt x="414" y="38"/>
                    </a:lnTo>
                    <a:lnTo>
                      <a:pt x="282" y="114"/>
                    </a:lnTo>
                    <a:lnTo>
                      <a:pt x="207" y="170"/>
                    </a:lnTo>
                    <a:lnTo>
                      <a:pt x="151" y="245"/>
                    </a:lnTo>
                    <a:lnTo>
                      <a:pt x="94" y="321"/>
                    </a:lnTo>
                    <a:lnTo>
                      <a:pt x="57" y="396"/>
                    </a:lnTo>
                    <a:lnTo>
                      <a:pt x="0" y="546"/>
                    </a:lnTo>
                    <a:lnTo>
                      <a:pt x="0" y="640"/>
                    </a:lnTo>
                    <a:lnTo>
                      <a:pt x="19" y="678"/>
                    </a:lnTo>
                    <a:lnTo>
                      <a:pt x="19" y="697"/>
                    </a:lnTo>
                    <a:lnTo>
                      <a:pt x="57" y="659"/>
                    </a:lnTo>
                    <a:lnTo>
                      <a:pt x="94" y="565"/>
                    </a:lnTo>
                    <a:lnTo>
                      <a:pt x="169" y="452"/>
                    </a:lnTo>
                    <a:lnTo>
                      <a:pt x="245" y="321"/>
                    </a:lnTo>
                    <a:lnTo>
                      <a:pt x="358" y="189"/>
                    </a:lnTo>
                    <a:lnTo>
                      <a:pt x="470" y="114"/>
                    </a:lnTo>
                    <a:lnTo>
                      <a:pt x="546" y="57"/>
                    </a:lnTo>
                    <a:lnTo>
                      <a:pt x="564" y="20"/>
                    </a:lnTo>
                    <a:lnTo>
                      <a:pt x="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8192076" y="3724404"/>
                <a:ext cx="13358" cy="28019"/>
              </a:xfrm>
              <a:custGeom>
                <a:avLst/>
                <a:gdLst/>
                <a:ahLst/>
                <a:cxnLst/>
                <a:rect l="l" t="t" r="r" b="b"/>
                <a:pathLst>
                  <a:path w="359" h="753" extrusionOk="0">
                    <a:moveTo>
                      <a:pt x="320" y="0"/>
                    </a:moveTo>
                    <a:lnTo>
                      <a:pt x="226" y="57"/>
                    </a:lnTo>
                    <a:lnTo>
                      <a:pt x="170" y="94"/>
                    </a:lnTo>
                    <a:lnTo>
                      <a:pt x="132" y="151"/>
                    </a:lnTo>
                    <a:lnTo>
                      <a:pt x="76" y="226"/>
                    </a:lnTo>
                    <a:lnTo>
                      <a:pt x="38" y="301"/>
                    </a:lnTo>
                    <a:lnTo>
                      <a:pt x="20" y="395"/>
                    </a:lnTo>
                    <a:lnTo>
                      <a:pt x="1" y="489"/>
                    </a:lnTo>
                    <a:lnTo>
                      <a:pt x="1" y="640"/>
                    </a:lnTo>
                    <a:lnTo>
                      <a:pt x="38" y="734"/>
                    </a:lnTo>
                    <a:lnTo>
                      <a:pt x="57" y="753"/>
                    </a:lnTo>
                    <a:lnTo>
                      <a:pt x="76" y="753"/>
                    </a:lnTo>
                    <a:lnTo>
                      <a:pt x="95" y="715"/>
                    </a:lnTo>
                    <a:lnTo>
                      <a:pt x="114" y="640"/>
                    </a:lnTo>
                    <a:lnTo>
                      <a:pt x="132" y="508"/>
                    </a:lnTo>
                    <a:lnTo>
                      <a:pt x="170" y="358"/>
                    </a:lnTo>
                    <a:lnTo>
                      <a:pt x="226" y="226"/>
                    </a:lnTo>
                    <a:lnTo>
                      <a:pt x="302" y="132"/>
                    </a:lnTo>
                    <a:lnTo>
                      <a:pt x="339" y="57"/>
                    </a:lnTo>
                    <a:lnTo>
                      <a:pt x="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8229881" y="3727195"/>
                <a:ext cx="7740" cy="27349"/>
              </a:xfrm>
              <a:custGeom>
                <a:avLst/>
                <a:gdLst/>
                <a:ahLst/>
                <a:cxnLst/>
                <a:rect l="l" t="t" r="r" b="b"/>
                <a:pathLst>
                  <a:path w="208" h="735" extrusionOk="0">
                    <a:moveTo>
                      <a:pt x="170" y="0"/>
                    </a:moveTo>
                    <a:lnTo>
                      <a:pt x="113" y="76"/>
                    </a:lnTo>
                    <a:lnTo>
                      <a:pt x="57" y="189"/>
                    </a:lnTo>
                    <a:lnTo>
                      <a:pt x="19" y="264"/>
                    </a:lnTo>
                    <a:lnTo>
                      <a:pt x="19" y="358"/>
                    </a:lnTo>
                    <a:lnTo>
                      <a:pt x="0" y="433"/>
                    </a:lnTo>
                    <a:lnTo>
                      <a:pt x="19" y="527"/>
                    </a:lnTo>
                    <a:lnTo>
                      <a:pt x="57" y="640"/>
                    </a:lnTo>
                    <a:lnTo>
                      <a:pt x="94" y="715"/>
                    </a:lnTo>
                    <a:lnTo>
                      <a:pt x="113" y="734"/>
                    </a:lnTo>
                    <a:lnTo>
                      <a:pt x="132" y="734"/>
                    </a:lnTo>
                    <a:lnTo>
                      <a:pt x="151" y="696"/>
                    </a:lnTo>
                    <a:lnTo>
                      <a:pt x="151" y="621"/>
                    </a:lnTo>
                    <a:lnTo>
                      <a:pt x="151" y="508"/>
                    </a:lnTo>
                    <a:lnTo>
                      <a:pt x="151" y="358"/>
                    </a:lnTo>
                    <a:lnTo>
                      <a:pt x="170" y="226"/>
                    </a:lnTo>
                    <a:lnTo>
                      <a:pt x="189" y="113"/>
                    </a:lnTo>
                    <a:lnTo>
                      <a:pt x="207" y="38"/>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8127704" y="3688014"/>
                <a:ext cx="29433" cy="14028"/>
              </a:xfrm>
              <a:custGeom>
                <a:avLst/>
                <a:gdLst/>
                <a:ahLst/>
                <a:cxnLst/>
                <a:rect l="l" t="t" r="r" b="b"/>
                <a:pathLst>
                  <a:path w="791" h="377" extrusionOk="0">
                    <a:moveTo>
                      <a:pt x="508" y="0"/>
                    </a:moveTo>
                    <a:lnTo>
                      <a:pt x="433" y="19"/>
                    </a:lnTo>
                    <a:lnTo>
                      <a:pt x="339" y="57"/>
                    </a:lnTo>
                    <a:lnTo>
                      <a:pt x="245" y="94"/>
                    </a:lnTo>
                    <a:lnTo>
                      <a:pt x="170" y="151"/>
                    </a:lnTo>
                    <a:lnTo>
                      <a:pt x="76" y="245"/>
                    </a:lnTo>
                    <a:lnTo>
                      <a:pt x="19" y="320"/>
                    </a:lnTo>
                    <a:lnTo>
                      <a:pt x="0" y="358"/>
                    </a:lnTo>
                    <a:lnTo>
                      <a:pt x="0" y="376"/>
                    </a:lnTo>
                    <a:lnTo>
                      <a:pt x="57" y="358"/>
                    </a:lnTo>
                    <a:lnTo>
                      <a:pt x="132" y="320"/>
                    </a:lnTo>
                    <a:lnTo>
                      <a:pt x="245" y="264"/>
                    </a:lnTo>
                    <a:lnTo>
                      <a:pt x="395" y="188"/>
                    </a:lnTo>
                    <a:lnTo>
                      <a:pt x="546" y="132"/>
                    </a:lnTo>
                    <a:lnTo>
                      <a:pt x="659" y="94"/>
                    </a:lnTo>
                    <a:lnTo>
                      <a:pt x="753" y="75"/>
                    </a:lnTo>
                    <a:lnTo>
                      <a:pt x="771" y="57"/>
                    </a:lnTo>
                    <a:lnTo>
                      <a:pt x="790" y="57"/>
                    </a:lnTo>
                    <a:lnTo>
                      <a:pt x="790" y="38"/>
                    </a:lnTo>
                    <a:lnTo>
                      <a:pt x="753" y="19"/>
                    </a:lnTo>
                    <a:lnTo>
                      <a:pt x="65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7989806" y="3656498"/>
                <a:ext cx="8447" cy="23852"/>
              </a:xfrm>
              <a:custGeom>
                <a:avLst/>
                <a:gdLst/>
                <a:ahLst/>
                <a:cxnLst/>
                <a:rect l="l" t="t" r="r" b="b"/>
                <a:pathLst>
                  <a:path w="227" h="641" extrusionOk="0">
                    <a:moveTo>
                      <a:pt x="1" y="1"/>
                    </a:moveTo>
                    <a:lnTo>
                      <a:pt x="208" y="640"/>
                    </a:lnTo>
                    <a:lnTo>
                      <a:pt x="227" y="62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7989806" y="3656498"/>
                <a:ext cx="8447" cy="23852"/>
              </a:xfrm>
              <a:custGeom>
                <a:avLst/>
                <a:gdLst/>
                <a:ahLst/>
                <a:cxnLst/>
                <a:rect l="l" t="t" r="r" b="b"/>
                <a:pathLst>
                  <a:path w="227" h="641" fill="none" extrusionOk="0">
                    <a:moveTo>
                      <a:pt x="1" y="1"/>
                    </a:moveTo>
                    <a:lnTo>
                      <a:pt x="1" y="1"/>
                    </a:lnTo>
                    <a:lnTo>
                      <a:pt x="208" y="640"/>
                    </a:lnTo>
                    <a:lnTo>
                      <a:pt x="227" y="6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8131201" y="3607530"/>
                <a:ext cx="7740" cy="25228"/>
              </a:xfrm>
              <a:custGeom>
                <a:avLst/>
                <a:gdLst/>
                <a:ahLst/>
                <a:cxnLst/>
                <a:rect l="l" t="t" r="r" b="b"/>
                <a:pathLst>
                  <a:path w="208" h="678" fill="none" extrusionOk="0">
                    <a:moveTo>
                      <a:pt x="0" y="0"/>
                    </a:moveTo>
                    <a:lnTo>
                      <a:pt x="207" y="677"/>
                    </a:lnTo>
                    <a:lnTo>
                      <a:pt x="207" y="67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7989806" y="3606116"/>
                <a:ext cx="149138" cy="73527"/>
              </a:xfrm>
              <a:custGeom>
                <a:avLst/>
                <a:gdLst/>
                <a:ahLst/>
                <a:cxnLst/>
                <a:rect l="l" t="t" r="r" b="b"/>
                <a:pathLst>
                  <a:path w="4008" h="1976" extrusionOk="0">
                    <a:moveTo>
                      <a:pt x="3782" y="1"/>
                    </a:moveTo>
                    <a:lnTo>
                      <a:pt x="1" y="1355"/>
                    </a:lnTo>
                    <a:lnTo>
                      <a:pt x="227" y="1975"/>
                    </a:lnTo>
                    <a:lnTo>
                      <a:pt x="4007" y="715"/>
                    </a:lnTo>
                    <a:lnTo>
                      <a:pt x="3800" y="38"/>
                    </a:lnTo>
                    <a:lnTo>
                      <a:pt x="3782"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7989806" y="3606116"/>
                <a:ext cx="149138" cy="73527"/>
              </a:xfrm>
              <a:custGeom>
                <a:avLst/>
                <a:gdLst/>
                <a:ahLst/>
                <a:cxnLst/>
                <a:rect l="l" t="t" r="r" b="b"/>
                <a:pathLst>
                  <a:path w="4008" h="1976" fill="none" extrusionOk="0">
                    <a:moveTo>
                      <a:pt x="3782" y="1"/>
                    </a:moveTo>
                    <a:lnTo>
                      <a:pt x="1" y="1355"/>
                    </a:lnTo>
                    <a:lnTo>
                      <a:pt x="227" y="1975"/>
                    </a:lnTo>
                    <a:lnTo>
                      <a:pt x="4007" y="715"/>
                    </a:lnTo>
                    <a:lnTo>
                      <a:pt x="3800" y="38"/>
                    </a:lnTo>
                    <a:lnTo>
                      <a:pt x="37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8097601" y="3648125"/>
                <a:ext cx="49713" cy="17526"/>
              </a:xfrm>
              <a:custGeom>
                <a:avLst/>
                <a:gdLst/>
                <a:ahLst/>
                <a:cxnLst/>
                <a:rect l="l" t="t" r="r" b="b"/>
                <a:pathLst>
                  <a:path w="1336" h="471" extrusionOk="0">
                    <a:moveTo>
                      <a:pt x="546" y="113"/>
                    </a:moveTo>
                    <a:lnTo>
                      <a:pt x="753" y="132"/>
                    </a:lnTo>
                    <a:lnTo>
                      <a:pt x="960" y="188"/>
                    </a:lnTo>
                    <a:lnTo>
                      <a:pt x="1223" y="282"/>
                    </a:lnTo>
                    <a:lnTo>
                      <a:pt x="1265" y="307"/>
                    </a:lnTo>
                    <a:lnTo>
                      <a:pt x="1265" y="307"/>
                    </a:lnTo>
                    <a:lnTo>
                      <a:pt x="1129" y="320"/>
                    </a:lnTo>
                    <a:lnTo>
                      <a:pt x="508" y="320"/>
                    </a:lnTo>
                    <a:lnTo>
                      <a:pt x="264" y="263"/>
                    </a:lnTo>
                    <a:lnTo>
                      <a:pt x="151" y="226"/>
                    </a:lnTo>
                    <a:lnTo>
                      <a:pt x="132" y="226"/>
                    </a:lnTo>
                    <a:lnTo>
                      <a:pt x="132" y="188"/>
                    </a:lnTo>
                    <a:lnTo>
                      <a:pt x="151" y="151"/>
                    </a:lnTo>
                    <a:lnTo>
                      <a:pt x="189" y="132"/>
                    </a:lnTo>
                    <a:lnTo>
                      <a:pt x="245" y="113"/>
                    </a:lnTo>
                    <a:close/>
                    <a:moveTo>
                      <a:pt x="283" y="0"/>
                    </a:moveTo>
                    <a:lnTo>
                      <a:pt x="132" y="19"/>
                    </a:lnTo>
                    <a:lnTo>
                      <a:pt x="95" y="57"/>
                    </a:lnTo>
                    <a:lnTo>
                      <a:pt x="57" y="75"/>
                    </a:lnTo>
                    <a:lnTo>
                      <a:pt x="19" y="132"/>
                    </a:lnTo>
                    <a:lnTo>
                      <a:pt x="1" y="169"/>
                    </a:lnTo>
                    <a:lnTo>
                      <a:pt x="1" y="226"/>
                    </a:lnTo>
                    <a:lnTo>
                      <a:pt x="19" y="282"/>
                    </a:lnTo>
                    <a:lnTo>
                      <a:pt x="38" y="320"/>
                    </a:lnTo>
                    <a:lnTo>
                      <a:pt x="95" y="357"/>
                    </a:lnTo>
                    <a:lnTo>
                      <a:pt x="245" y="414"/>
                    </a:lnTo>
                    <a:lnTo>
                      <a:pt x="490" y="451"/>
                    </a:lnTo>
                    <a:lnTo>
                      <a:pt x="715" y="470"/>
                    </a:lnTo>
                    <a:lnTo>
                      <a:pt x="941" y="433"/>
                    </a:lnTo>
                    <a:lnTo>
                      <a:pt x="1054" y="433"/>
                    </a:lnTo>
                    <a:lnTo>
                      <a:pt x="1148" y="395"/>
                    </a:lnTo>
                    <a:lnTo>
                      <a:pt x="1242" y="357"/>
                    </a:lnTo>
                    <a:lnTo>
                      <a:pt x="1295" y="325"/>
                    </a:lnTo>
                    <a:lnTo>
                      <a:pt x="1317" y="339"/>
                    </a:lnTo>
                    <a:lnTo>
                      <a:pt x="1317" y="339"/>
                    </a:lnTo>
                    <a:lnTo>
                      <a:pt x="1301" y="322"/>
                    </a:lnTo>
                    <a:lnTo>
                      <a:pt x="1301" y="322"/>
                    </a:lnTo>
                    <a:lnTo>
                      <a:pt x="1336" y="301"/>
                    </a:lnTo>
                    <a:lnTo>
                      <a:pt x="1284" y="306"/>
                    </a:lnTo>
                    <a:lnTo>
                      <a:pt x="1242" y="263"/>
                    </a:lnTo>
                    <a:lnTo>
                      <a:pt x="1148" y="188"/>
                    </a:lnTo>
                    <a:lnTo>
                      <a:pt x="997" y="113"/>
                    </a:lnTo>
                    <a:lnTo>
                      <a:pt x="772" y="38"/>
                    </a:lnTo>
                    <a:lnTo>
                      <a:pt x="5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8133992" y="3613111"/>
                <a:ext cx="21731" cy="49750"/>
              </a:xfrm>
              <a:custGeom>
                <a:avLst/>
                <a:gdLst/>
                <a:ahLst/>
                <a:cxnLst/>
                <a:rect l="l" t="t" r="r" b="b"/>
                <a:pathLst>
                  <a:path w="584" h="1337" extrusionOk="0">
                    <a:moveTo>
                      <a:pt x="208" y="1"/>
                    </a:moveTo>
                    <a:lnTo>
                      <a:pt x="132" y="57"/>
                    </a:lnTo>
                    <a:lnTo>
                      <a:pt x="76" y="132"/>
                    </a:lnTo>
                    <a:lnTo>
                      <a:pt x="38" y="208"/>
                    </a:lnTo>
                    <a:lnTo>
                      <a:pt x="19" y="283"/>
                    </a:lnTo>
                    <a:lnTo>
                      <a:pt x="19" y="414"/>
                    </a:lnTo>
                    <a:lnTo>
                      <a:pt x="1" y="565"/>
                    </a:lnTo>
                    <a:lnTo>
                      <a:pt x="38" y="772"/>
                    </a:lnTo>
                    <a:lnTo>
                      <a:pt x="95" y="998"/>
                    </a:lnTo>
                    <a:lnTo>
                      <a:pt x="170" y="1148"/>
                    </a:lnTo>
                    <a:lnTo>
                      <a:pt x="245" y="1261"/>
                    </a:lnTo>
                    <a:lnTo>
                      <a:pt x="302" y="1317"/>
                    </a:lnTo>
                    <a:lnTo>
                      <a:pt x="320" y="1336"/>
                    </a:lnTo>
                    <a:lnTo>
                      <a:pt x="320" y="1298"/>
                    </a:lnTo>
                    <a:lnTo>
                      <a:pt x="302" y="1223"/>
                    </a:lnTo>
                    <a:lnTo>
                      <a:pt x="245" y="1110"/>
                    </a:lnTo>
                    <a:lnTo>
                      <a:pt x="208" y="960"/>
                    </a:lnTo>
                    <a:lnTo>
                      <a:pt x="151" y="753"/>
                    </a:lnTo>
                    <a:lnTo>
                      <a:pt x="151" y="546"/>
                    </a:lnTo>
                    <a:lnTo>
                      <a:pt x="151" y="433"/>
                    </a:lnTo>
                    <a:lnTo>
                      <a:pt x="170" y="302"/>
                    </a:lnTo>
                    <a:lnTo>
                      <a:pt x="189" y="245"/>
                    </a:lnTo>
                    <a:lnTo>
                      <a:pt x="208" y="189"/>
                    </a:lnTo>
                    <a:lnTo>
                      <a:pt x="264" y="132"/>
                    </a:lnTo>
                    <a:lnTo>
                      <a:pt x="283" y="132"/>
                    </a:lnTo>
                    <a:lnTo>
                      <a:pt x="320" y="151"/>
                    </a:lnTo>
                    <a:lnTo>
                      <a:pt x="377" y="245"/>
                    </a:lnTo>
                    <a:lnTo>
                      <a:pt x="433" y="358"/>
                    </a:lnTo>
                    <a:lnTo>
                      <a:pt x="471" y="471"/>
                    </a:lnTo>
                    <a:lnTo>
                      <a:pt x="490" y="678"/>
                    </a:lnTo>
                    <a:lnTo>
                      <a:pt x="471" y="885"/>
                    </a:lnTo>
                    <a:lnTo>
                      <a:pt x="396" y="1054"/>
                    </a:lnTo>
                    <a:lnTo>
                      <a:pt x="320" y="1242"/>
                    </a:lnTo>
                    <a:lnTo>
                      <a:pt x="358" y="1223"/>
                    </a:lnTo>
                    <a:lnTo>
                      <a:pt x="414" y="1167"/>
                    </a:lnTo>
                    <a:lnTo>
                      <a:pt x="490" y="1054"/>
                    </a:lnTo>
                    <a:lnTo>
                      <a:pt x="546" y="903"/>
                    </a:lnTo>
                    <a:lnTo>
                      <a:pt x="584" y="715"/>
                    </a:lnTo>
                    <a:lnTo>
                      <a:pt x="584" y="546"/>
                    </a:lnTo>
                    <a:lnTo>
                      <a:pt x="565" y="358"/>
                    </a:lnTo>
                    <a:lnTo>
                      <a:pt x="490" y="189"/>
                    </a:lnTo>
                    <a:lnTo>
                      <a:pt x="396" y="57"/>
                    </a:lnTo>
                    <a:lnTo>
                      <a:pt x="358" y="19"/>
                    </a:lnTo>
                    <a:lnTo>
                      <a:pt x="3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7215775" y="1693373"/>
                <a:ext cx="360453" cy="305196"/>
              </a:xfrm>
              <a:custGeom>
                <a:avLst/>
                <a:gdLst/>
                <a:ahLst/>
                <a:cxnLst/>
                <a:rect l="l" t="t" r="r" b="b"/>
                <a:pathLst>
                  <a:path w="9687" h="8202" extrusionOk="0">
                    <a:moveTo>
                      <a:pt x="1825" y="1"/>
                    </a:moveTo>
                    <a:lnTo>
                      <a:pt x="377" y="2973"/>
                    </a:lnTo>
                    <a:lnTo>
                      <a:pt x="264" y="3217"/>
                    </a:lnTo>
                    <a:lnTo>
                      <a:pt x="170" y="3480"/>
                    </a:lnTo>
                    <a:lnTo>
                      <a:pt x="94" y="3744"/>
                    </a:lnTo>
                    <a:lnTo>
                      <a:pt x="57" y="4026"/>
                    </a:lnTo>
                    <a:lnTo>
                      <a:pt x="19" y="4289"/>
                    </a:lnTo>
                    <a:lnTo>
                      <a:pt x="0" y="4553"/>
                    </a:lnTo>
                    <a:lnTo>
                      <a:pt x="19" y="4816"/>
                    </a:lnTo>
                    <a:lnTo>
                      <a:pt x="38" y="5098"/>
                    </a:lnTo>
                    <a:lnTo>
                      <a:pt x="94" y="5361"/>
                    </a:lnTo>
                    <a:lnTo>
                      <a:pt x="170" y="5625"/>
                    </a:lnTo>
                    <a:lnTo>
                      <a:pt x="245" y="5869"/>
                    </a:lnTo>
                    <a:lnTo>
                      <a:pt x="358" y="6114"/>
                    </a:lnTo>
                    <a:lnTo>
                      <a:pt x="489" y="6358"/>
                    </a:lnTo>
                    <a:lnTo>
                      <a:pt x="621" y="6603"/>
                    </a:lnTo>
                    <a:lnTo>
                      <a:pt x="790" y="6810"/>
                    </a:lnTo>
                    <a:lnTo>
                      <a:pt x="978" y="7035"/>
                    </a:lnTo>
                    <a:lnTo>
                      <a:pt x="1129" y="7186"/>
                    </a:lnTo>
                    <a:lnTo>
                      <a:pt x="1279" y="7336"/>
                    </a:lnTo>
                    <a:lnTo>
                      <a:pt x="1449" y="7468"/>
                    </a:lnTo>
                    <a:lnTo>
                      <a:pt x="1618" y="7600"/>
                    </a:lnTo>
                    <a:lnTo>
                      <a:pt x="1806" y="7712"/>
                    </a:lnTo>
                    <a:lnTo>
                      <a:pt x="1994" y="7807"/>
                    </a:lnTo>
                    <a:lnTo>
                      <a:pt x="2182" y="7901"/>
                    </a:lnTo>
                    <a:lnTo>
                      <a:pt x="2370" y="7976"/>
                    </a:lnTo>
                    <a:lnTo>
                      <a:pt x="2577" y="8051"/>
                    </a:lnTo>
                    <a:lnTo>
                      <a:pt x="2784" y="8107"/>
                    </a:lnTo>
                    <a:lnTo>
                      <a:pt x="2991" y="8145"/>
                    </a:lnTo>
                    <a:lnTo>
                      <a:pt x="3198" y="8183"/>
                    </a:lnTo>
                    <a:lnTo>
                      <a:pt x="3424" y="8201"/>
                    </a:lnTo>
                    <a:lnTo>
                      <a:pt x="3856" y="8201"/>
                    </a:lnTo>
                    <a:lnTo>
                      <a:pt x="4063" y="8183"/>
                    </a:lnTo>
                    <a:lnTo>
                      <a:pt x="9687" y="7543"/>
                    </a:lnTo>
                    <a:lnTo>
                      <a:pt x="9687" y="4195"/>
                    </a:lnTo>
                    <a:lnTo>
                      <a:pt x="4157" y="4364"/>
                    </a:lnTo>
                    <a:lnTo>
                      <a:pt x="5530" y="1919"/>
                    </a:lnTo>
                    <a:lnTo>
                      <a:pt x="1825"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7215775" y="1693373"/>
                <a:ext cx="360453" cy="305196"/>
              </a:xfrm>
              <a:custGeom>
                <a:avLst/>
                <a:gdLst/>
                <a:ahLst/>
                <a:cxnLst/>
                <a:rect l="l" t="t" r="r" b="b"/>
                <a:pathLst>
                  <a:path w="9687" h="8202" fill="none" extrusionOk="0">
                    <a:moveTo>
                      <a:pt x="1825" y="1"/>
                    </a:moveTo>
                    <a:lnTo>
                      <a:pt x="377" y="2973"/>
                    </a:lnTo>
                    <a:lnTo>
                      <a:pt x="377" y="2973"/>
                    </a:lnTo>
                    <a:lnTo>
                      <a:pt x="264" y="3217"/>
                    </a:lnTo>
                    <a:lnTo>
                      <a:pt x="170" y="3480"/>
                    </a:lnTo>
                    <a:lnTo>
                      <a:pt x="94" y="3744"/>
                    </a:lnTo>
                    <a:lnTo>
                      <a:pt x="57" y="4026"/>
                    </a:lnTo>
                    <a:lnTo>
                      <a:pt x="19" y="4289"/>
                    </a:lnTo>
                    <a:lnTo>
                      <a:pt x="0" y="4553"/>
                    </a:lnTo>
                    <a:lnTo>
                      <a:pt x="19" y="4816"/>
                    </a:lnTo>
                    <a:lnTo>
                      <a:pt x="38" y="5098"/>
                    </a:lnTo>
                    <a:lnTo>
                      <a:pt x="94" y="5361"/>
                    </a:lnTo>
                    <a:lnTo>
                      <a:pt x="170" y="5625"/>
                    </a:lnTo>
                    <a:lnTo>
                      <a:pt x="245" y="5869"/>
                    </a:lnTo>
                    <a:lnTo>
                      <a:pt x="358" y="6114"/>
                    </a:lnTo>
                    <a:lnTo>
                      <a:pt x="489" y="6358"/>
                    </a:lnTo>
                    <a:lnTo>
                      <a:pt x="621" y="6603"/>
                    </a:lnTo>
                    <a:lnTo>
                      <a:pt x="790" y="6810"/>
                    </a:lnTo>
                    <a:lnTo>
                      <a:pt x="978" y="7035"/>
                    </a:lnTo>
                    <a:lnTo>
                      <a:pt x="978" y="7035"/>
                    </a:lnTo>
                    <a:lnTo>
                      <a:pt x="1129" y="7186"/>
                    </a:lnTo>
                    <a:lnTo>
                      <a:pt x="1279" y="7336"/>
                    </a:lnTo>
                    <a:lnTo>
                      <a:pt x="1449" y="7468"/>
                    </a:lnTo>
                    <a:lnTo>
                      <a:pt x="1618" y="7600"/>
                    </a:lnTo>
                    <a:lnTo>
                      <a:pt x="1806" y="7712"/>
                    </a:lnTo>
                    <a:lnTo>
                      <a:pt x="1994" y="7807"/>
                    </a:lnTo>
                    <a:lnTo>
                      <a:pt x="2182" y="7901"/>
                    </a:lnTo>
                    <a:lnTo>
                      <a:pt x="2370" y="7976"/>
                    </a:lnTo>
                    <a:lnTo>
                      <a:pt x="2577" y="8051"/>
                    </a:lnTo>
                    <a:lnTo>
                      <a:pt x="2784" y="8107"/>
                    </a:lnTo>
                    <a:lnTo>
                      <a:pt x="2991" y="8145"/>
                    </a:lnTo>
                    <a:lnTo>
                      <a:pt x="3198" y="8183"/>
                    </a:lnTo>
                    <a:lnTo>
                      <a:pt x="3424" y="8201"/>
                    </a:lnTo>
                    <a:lnTo>
                      <a:pt x="3630" y="8201"/>
                    </a:lnTo>
                    <a:lnTo>
                      <a:pt x="3856" y="8201"/>
                    </a:lnTo>
                    <a:lnTo>
                      <a:pt x="4063" y="8183"/>
                    </a:lnTo>
                    <a:lnTo>
                      <a:pt x="9687" y="7543"/>
                    </a:lnTo>
                    <a:lnTo>
                      <a:pt x="9687" y="4195"/>
                    </a:lnTo>
                    <a:lnTo>
                      <a:pt x="4157" y="4364"/>
                    </a:lnTo>
                    <a:lnTo>
                      <a:pt x="5530" y="1919"/>
                    </a:lnTo>
                    <a:lnTo>
                      <a:pt x="18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7490827" y="916518"/>
                <a:ext cx="159594" cy="382891"/>
              </a:xfrm>
              <a:custGeom>
                <a:avLst/>
                <a:gdLst/>
                <a:ahLst/>
                <a:cxnLst/>
                <a:rect l="l" t="t" r="r" b="b"/>
                <a:pathLst>
                  <a:path w="4289" h="10290" extrusionOk="0">
                    <a:moveTo>
                      <a:pt x="3085" y="1"/>
                    </a:moveTo>
                    <a:lnTo>
                      <a:pt x="2765" y="20"/>
                    </a:lnTo>
                    <a:lnTo>
                      <a:pt x="2445" y="95"/>
                    </a:lnTo>
                    <a:lnTo>
                      <a:pt x="2144" y="208"/>
                    </a:lnTo>
                    <a:lnTo>
                      <a:pt x="1862" y="339"/>
                    </a:lnTo>
                    <a:lnTo>
                      <a:pt x="1731" y="434"/>
                    </a:lnTo>
                    <a:lnTo>
                      <a:pt x="1618" y="528"/>
                    </a:lnTo>
                    <a:lnTo>
                      <a:pt x="1505" y="640"/>
                    </a:lnTo>
                    <a:lnTo>
                      <a:pt x="1411" y="753"/>
                    </a:lnTo>
                    <a:lnTo>
                      <a:pt x="1242" y="979"/>
                    </a:lnTo>
                    <a:lnTo>
                      <a:pt x="1110" y="1242"/>
                    </a:lnTo>
                    <a:lnTo>
                      <a:pt x="960" y="1506"/>
                    </a:lnTo>
                    <a:lnTo>
                      <a:pt x="809" y="1750"/>
                    </a:lnTo>
                    <a:lnTo>
                      <a:pt x="640" y="2013"/>
                    </a:lnTo>
                    <a:lnTo>
                      <a:pt x="527" y="2126"/>
                    </a:lnTo>
                    <a:lnTo>
                      <a:pt x="414" y="2239"/>
                    </a:lnTo>
                    <a:lnTo>
                      <a:pt x="320" y="2333"/>
                    </a:lnTo>
                    <a:lnTo>
                      <a:pt x="226" y="2465"/>
                    </a:lnTo>
                    <a:lnTo>
                      <a:pt x="151" y="2597"/>
                    </a:lnTo>
                    <a:lnTo>
                      <a:pt x="113" y="2747"/>
                    </a:lnTo>
                    <a:lnTo>
                      <a:pt x="57" y="2897"/>
                    </a:lnTo>
                    <a:lnTo>
                      <a:pt x="38" y="3067"/>
                    </a:lnTo>
                    <a:lnTo>
                      <a:pt x="0" y="3405"/>
                    </a:lnTo>
                    <a:lnTo>
                      <a:pt x="19" y="3763"/>
                    </a:lnTo>
                    <a:lnTo>
                      <a:pt x="38" y="4139"/>
                    </a:lnTo>
                    <a:lnTo>
                      <a:pt x="132" y="4816"/>
                    </a:lnTo>
                    <a:lnTo>
                      <a:pt x="320" y="6227"/>
                    </a:lnTo>
                    <a:lnTo>
                      <a:pt x="433" y="6923"/>
                    </a:lnTo>
                    <a:lnTo>
                      <a:pt x="583" y="7637"/>
                    </a:lnTo>
                    <a:lnTo>
                      <a:pt x="753" y="8352"/>
                    </a:lnTo>
                    <a:lnTo>
                      <a:pt x="865" y="8691"/>
                    </a:lnTo>
                    <a:lnTo>
                      <a:pt x="978" y="9029"/>
                    </a:lnTo>
                    <a:lnTo>
                      <a:pt x="1091" y="9349"/>
                    </a:lnTo>
                    <a:lnTo>
                      <a:pt x="1242" y="9669"/>
                    </a:lnTo>
                    <a:lnTo>
                      <a:pt x="1392" y="9988"/>
                    </a:lnTo>
                    <a:lnTo>
                      <a:pt x="1561" y="10289"/>
                    </a:lnTo>
                    <a:lnTo>
                      <a:pt x="4289" y="377"/>
                    </a:lnTo>
                    <a:lnTo>
                      <a:pt x="4157" y="283"/>
                    </a:lnTo>
                    <a:lnTo>
                      <a:pt x="4007" y="208"/>
                    </a:lnTo>
                    <a:lnTo>
                      <a:pt x="3856" y="151"/>
                    </a:lnTo>
                    <a:lnTo>
                      <a:pt x="3724" y="95"/>
                    </a:lnTo>
                    <a:lnTo>
                      <a:pt x="3555" y="57"/>
                    </a:lnTo>
                    <a:lnTo>
                      <a:pt x="3405" y="20"/>
                    </a:lnTo>
                    <a:lnTo>
                      <a:pt x="32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7490827" y="916518"/>
                <a:ext cx="159594" cy="382891"/>
              </a:xfrm>
              <a:custGeom>
                <a:avLst/>
                <a:gdLst/>
                <a:ahLst/>
                <a:cxnLst/>
                <a:rect l="l" t="t" r="r" b="b"/>
                <a:pathLst>
                  <a:path w="4289" h="10290" fill="none" extrusionOk="0">
                    <a:moveTo>
                      <a:pt x="1561" y="10289"/>
                    </a:moveTo>
                    <a:lnTo>
                      <a:pt x="1561" y="10289"/>
                    </a:lnTo>
                    <a:lnTo>
                      <a:pt x="1392" y="9988"/>
                    </a:lnTo>
                    <a:lnTo>
                      <a:pt x="1242" y="9669"/>
                    </a:lnTo>
                    <a:lnTo>
                      <a:pt x="1091" y="9349"/>
                    </a:lnTo>
                    <a:lnTo>
                      <a:pt x="978" y="9029"/>
                    </a:lnTo>
                    <a:lnTo>
                      <a:pt x="865" y="8691"/>
                    </a:lnTo>
                    <a:lnTo>
                      <a:pt x="753" y="8352"/>
                    </a:lnTo>
                    <a:lnTo>
                      <a:pt x="583" y="7637"/>
                    </a:lnTo>
                    <a:lnTo>
                      <a:pt x="433" y="6923"/>
                    </a:lnTo>
                    <a:lnTo>
                      <a:pt x="320" y="6227"/>
                    </a:lnTo>
                    <a:lnTo>
                      <a:pt x="132" y="4816"/>
                    </a:lnTo>
                    <a:lnTo>
                      <a:pt x="132" y="4816"/>
                    </a:lnTo>
                    <a:lnTo>
                      <a:pt x="38" y="4139"/>
                    </a:lnTo>
                    <a:lnTo>
                      <a:pt x="19" y="3763"/>
                    </a:lnTo>
                    <a:lnTo>
                      <a:pt x="0" y="3405"/>
                    </a:lnTo>
                    <a:lnTo>
                      <a:pt x="38" y="3067"/>
                    </a:lnTo>
                    <a:lnTo>
                      <a:pt x="57" y="2897"/>
                    </a:lnTo>
                    <a:lnTo>
                      <a:pt x="113" y="2747"/>
                    </a:lnTo>
                    <a:lnTo>
                      <a:pt x="151" y="2597"/>
                    </a:lnTo>
                    <a:lnTo>
                      <a:pt x="226" y="2465"/>
                    </a:lnTo>
                    <a:lnTo>
                      <a:pt x="320" y="2333"/>
                    </a:lnTo>
                    <a:lnTo>
                      <a:pt x="414" y="2239"/>
                    </a:lnTo>
                    <a:lnTo>
                      <a:pt x="414" y="2239"/>
                    </a:lnTo>
                    <a:lnTo>
                      <a:pt x="527" y="2126"/>
                    </a:lnTo>
                    <a:lnTo>
                      <a:pt x="640" y="2013"/>
                    </a:lnTo>
                    <a:lnTo>
                      <a:pt x="809" y="1750"/>
                    </a:lnTo>
                    <a:lnTo>
                      <a:pt x="960" y="1506"/>
                    </a:lnTo>
                    <a:lnTo>
                      <a:pt x="1110" y="1242"/>
                    </a:lnTo>
                    <a:lnTo>
                      <a:pt x="1242" y="979"/>
                    </a:lnTo>
                    <a:lnTo>
                      <a:pt x="1411" y="753"/>
                    </a:lnTo>
                    <a:lnTo>
                      <a:pt x="1505" y="640"/>
                    </a:lnTo>
                    <a:lnTo>
                      <a:pt x="1618" y="528"/>
                    </a:lnTo>
                    <a:lnTo>
                      <a:pt x="1731" y="434"/>
                    </a:lnTo>
                    <a:lnTo>
                      <a:pt x="1862" y="339"/>
                    </a:lnTo>
                    <a:lnTo>
                      <a:pt x="1862" y="339"/>
                    </a:lnTo>
                    <a:lnTo>
                      <a:pt x="2144" y="208"/>
                    </a:lnTo>
                    <a:lnTo>
                      <a:pt x="2445" y="95"/>
                    </a:lnTo>
                    <a:lnTo>
                      <a:pt x="2765" y="20"/>
                    </a:lnTo>
                    <a:lnTo>
                      <a:pt x="3085" y="1"/>
                    </a:lnTo>
                    <a:lnTo>
                      <a:pt x="3254" y="1"/>
                    </a:lnTo>
                    <a:lnTo>
                      <a:pt x="3405" y="20"/>
                    </a:lnTo>
                    <a:lnTo>
                      <a:pt x="3555" y="57"/>
                    </a:lnTo>
                    <a:lnTo>
                      <a:pt x="3724" y="95"/>
                    </a:lnTo>
                    <a:lnTo>
                      <a:pt x="3856" y="151"/>
                    </a:lnTo>
                    <a:lnTo>
                      <a:pt x="4007" y="208"/>
                    </a:lnTo>
                    <a:lnTo>
                      <a:pt x="4157" y="283"/>
                    </a:lnTo>
                    <a:lnTo>
                      <a:pt x="4289" y="3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7567106" y="949411"/>
                <a:ext cx="268805" cy="556476"/>
              </a:xfrm>
              <a:custGeom>
                <a:avLst/>
                <a:gdLst/>
                <a:ahLst/>
                <a:cxnLst/>
                <a:rect l="l" t="t" r="r" b="b"/>
                <a:pathLst>
                  <a:path w="7224" h="14955" extrusionOk="0">
                    <a:moveTo>
                      <a:pt x="3555" y="1"/>
                    </a:moveTo>
                    <a:lnTo>
                      <a:pt x="3085" y="57"/>
                    </a:lnTo>
                    <a:lnTo>
                      <a:pt x="2615" y="133"/>
                    </a:lnTo>
                    <a:lnTo>
                      <a:pt x="2163" y="227"/>
                    </a:lnTo>
                    <a:lnTo>
                      <a:pt x="1712" y="377"/>
                    </a:lnTo>
                    <a:lnTo>
                      <a:pt x="1261" y="528"/>
                    </a:lnTo>
                    <a:lnTo>
                      <a:pt x="828" y="734"/>
                    </a:lnTo>
                    <a:lnTo>
                      <a:pt x="414" y="960"/>
                    </a:lnTo>
                    <a:lnTo>
                      <a:pt x="0" y="1205"/>
                    </a:lnTo>
                    <a:lnTo>
                      <a:pt x="113" y="8427"/>
                    </a:lnTo>
                    <a:lnTo>
                      <a:pt x="94" y="12321"/>
                    </a:lnTo>
                    <a:lnTo>
                      <a:pt x="94" y="12565"/>
                    </a:lnTo>
                    <a:lnTo>
                      <a:pt x="132" y="12810"/>
                    </a:lnTo>
                    <a:lnTo>
                      <a:pt x="170" y="13036"/>
                    </a:lnTo>
                    <a:lnTo>
                      <a:pt x="226" y="13261"/>
                    </a:lnTo>
                    <a:lnTo>
                      <a:pt x="301" y="13487"/>
                    </a:lnTo>
                    <a:lnTo>
                      <a:pt x="377" y="13694"/>
                    </a:lnTo>
                    <a:lnTo>
                      <a:pt x="489" y="13901"/>
                    </a:lnTo>
                    <a:lnTo>
                      <a:pt x="602" y="14089"/>
                    </a:lnTo>
                    <a:lnTo>
                      <a:pt x="734" y="14258"/>
                    </a:lnTo>
                    <a:lnTo>
                      <a:pt x="884" y="14409"/>
                    </a:lnTo>
                    <a:lnTo>
                      <a:pt x="1035" y="14559"/>
                    </a:lnTo>
                    <a:lnTo>
                      <a:pt x="1223" y="14672"/>
                    </a:lnTo>
                    <a:lnTo>
                      <a:pt x="1411" y="14785"/>
                    </a:lnTo>
                    <a:lnTo>
                      <a:pt x="1618" y="14860"/>
                    </a:lnTo>
                    <a:lnTo>
                      <a:pt x="1844" y="14916"/>
                    </a:lnTo>
                    <a:lnTo>
                      <a:pt x="2069" y="14954"/>
                    </a:lnTo>
                    <a:lnTo>
                      <a:pt x="2333" y="14954"/>
                    </a:lnTo>
                    <a:lnTo>
                      <a:pt x="2577" y="14935"/>
                    </a:lnTo>
                    <a:lnTo>
                      <a:pt x="2822" y="14898"/>
                    </a:lnTo>
                    <a:lnTo>
                      <a:pt x="3066" y="14822"/>
                    </a:lnTo>
                    <a:lnTo>
                      <a:pt x="3292" y="14747"/>
                    </a:lnTo>
                    <a:lnTo>
                      <a:pt x="3499" y="14634"/>
                    </a:lnTo>
                    <a:lnTo>
                      <a:pt x="3706" y="14503"/>
                    </a:lnTo>
                    <a:lnTo>
                      <a:pt x="3894" y="14352"/>
                    </a:lnTo>
                    <a:lnTo>
                      <a:pt x="4082" y="14183"/>
                    </a:lnTo>
                    <a:lnTo>
                      <a:pt x="4232" y="14014"/>
                    </a:lnTo>
                    <a:lnTo>
                      <a:pt x="4383" y="13807"/>
                    </a:lnTo>
                    <a:lnTo>
                      <a:pt x="4496" y="13600"/>
                    </a:lnTo>
                    <a:lnTo>
                      <a:pt x="4609" y="13374"/>
                    </a:lnTo>
                    <a:lnTo>
                      <a:pt x="4684" y="13148"/>
                    </a:lnTo>
                    <a:lnTo>
                      <a:pt x="4740" y="12904"/>
                    </a:lnTo>
                    <a:lnTo>
                      <a:pt x="4778" y="12641"/>
                    </a:lnTo>
                    <a:lnTo>
                      <a:pt x="4778" y="12546"/>
                    </a:lnTo>
                    <a:lnTo>
                      <a:pt x="4891" y="9800"/>
                    </a:lnTo>
                    <a:lnTo>
                      <a:pt x="4985" y="9782"/>
                    </a:lnTo>
                    <a:lnTo>
                      <a:pt x="5210" y="9744"/>
                    </a:lnTo>
                    <a:lnTo>
                      <a:pt x="5380" y="9688"/>
                    </a:lnTo>
                    <a:lnTo>
                      <a:pt x="5549" y="9631"/>
                    </a:lnTo>
                    <a:lnTo>
                      <a:pt x="5737" y="9556"/>
                    </a:lnTo>
                    <a:lnTo>
                      <a:pt x="5944" y="9443"/>
                    </a:lnTo>
                    <a:lnTo>
                      <a:pt x="6151" y="9311"/>
                    </a:lnTo>
                    <a:lnTo>
                      <a:pt x="6339" y="9161"/>
                    </a:lnTo>
                    <a:lnTo>
                      <a:pt x="6527" y="8992"/>
                    </a:lnTo>
                    <a:lnTo>
                      <a:pt x="6696" y="8766"/>
                    </a:lnTo>
                    <a:lnTo>
                      <a:pt x="6847" y="8521"/>
                    </a:lnTo>
                    <a:lnTo>
                      <a:pt x="6979" y="8239"/>
                    </a:lnTo>
                    <a:lnTo>
                      <a:pt x="7035" y="8089"/>
                    </a:lnTo>
                    <a:lnTo>
                      <a:pt x="7073" y="7919"/>
                    </a:lnTo>
                    <a:lnTo>
                      <a:pt x="7091" y="7750"/>
                    </a:lnTo>
                    <a:lnTo>
                      <a:pt x="7110" y="7562"/>
                    </a:lnTo>
                    <a:lnTo>
                      <a:pt x="7167" y="6678"/>
                    </a:lnTo>
                    <a:lnTo>
                      <a:pt x="7204" y="5625"/>
                    </a:lnTo>
                    <a:lnTo>
                      <a:pt x="7223" y="4496"/>
                    </a:lnTo>
                    <a:lnTo>
                      <a:pt x="7223" y="3387"/>
                    </a:lnTo>
                    <a:lnTo>
                      <a:pt x="7223" y="1543"/>
                    </a:lnTo>
                    <a:lnTo>
                      <a:pt x="7223" y="753"/>
                    </a:lnTo>
                    <a:lnTo>
                      <a:pt x="6790" y="565"/>
                    </a:lnTo>
                    <a:lnTo>
                      <a:pt x="6339" y="396"/>
                    </a:lnTo>
                    <a:lnTo>
                      <a:pt x="5888" y="245"/>
                    </a:lnTo>
                    <a:lnTo>
                      <a:pt x="5417" y="133"/>
                    </a:lnTo>
                    <a:lnTo>
                      <a:pt x="4947" y="57"/>
                    </a:lnTo>
                    <a:lnTo>
                      <a:pt x="4477" y="20"/>
                    </a:lnTo>
                    <a:lnTo>
                      <a:pt x="400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7526511" y="884332"/>
                <a:ext cx="373774" cy="439562"/>
              </a:xfrm>
              <a:custGeom>
                <a:avLst/>
                <a:gdLst/>
                <a:ahLst/>
                <a:cxnLst/>
                <a:rect l="l" t="t" r="r" b="b"/>
                <a:pathLst>
                  <a:path w="10045" h="11813" extrusionOk="0">
                    <a:moveTo>
                      <a:pt x="6019" y="1"/>
                    </a:moveTo>
                    <a:lnTo>
                      <a:pt x="5756" y="20"/>
                    </a:lnTo>
                    <a:lnTo>
                      <a:pt x="5474" y="76"/>
                    </a:lnTo>
                    <a:lnTo>
                      <a:pt x="5192" y="151"/>
                    </a:lnTo>
                    <a:lnTo>
                      <a:pt x="4928" y="264"/>
                    </a:lnTo>
                    <a:lnTo>
                      <a:pt x="4684" y="377"/>
                    </a:lnTo>
                    <a:lnTo>
                      <a:pt x="4176" y="659"/>
                    </a:lnTo>
                    <a:lnTo>
                      <a:pt x="3706" y="941"/>
                    </a:lnTo>
                    <a:lnTo>
                      <a:pt x="3461" y="1073"/>
                    </a:lnTo>
                    <a:lnTo>
                      <a:pt x="3217" y="1204"/>
                    </a:lnTo>
                    <a:lnTo>
                      <a:pt x="2954" y="1317"/>
                    </a:lnTo>
                    <a:lnTo>
                      <a:pt x="2690" y="1411"/>
                    </a:lnTo>
                    <a:lnTo>
                      <a:pt x="2483" y="1487"/>
                    </a:lnTo>
                    <a:lnTo>
                      <a:pt x="2258" y="1524"/>
                    </a:lnTo>
                    <a:lnTo>
                      <a:pt x="1806" y="1637"/>
                    </a:lnTo>
                    <a:lnTo>
                      <a:pt x="1599" y="1694"/>
                    </a:lnTo>
                    <a:lnTo>
                      <a:pt x="1392" y="1750"/>
                    </a:lnTo>
                    <a:lnTo>
                      <a:pt x="1185" y="1844"/>
                    </a:lnTo>
                    <a:lnTo>
                      <a:pt x="997" y="1957"/>
                    </a:lnTo>
                    <a:lnTo>
                      <a:pt x="828" y="2089"/>
                    </a:lnTo>
                    <a:lnTo>
                      <a:pt x="678" y="2220"/>
                    </a:lnTo>
                    <a:lnTo>
                      <a:pt x="546" y="2389"/>
                    </a:lnTo>
                    <a:lnTo>
                      <a:pt x="433" y="2540"/>
                    </a:lnTo>
                    <a:lnTo>
                      <a:pt x="320" y="2728"/>
                    </a:lnTo>
                    <a:lnTo>
                      <a:pt x="245" y="2916"/>
                    </a:lnTo>
                    <a:lnTo>
                      <a:pt x="170" y="3104"/>
                    </a:lnTo>
                    <a:lnTo>
                      <a:pt x="132" y="3311"/>
                    </a:lnTo>
                    <a:lnTo>
                      <a:pt x="57" y="3706"/>
                    </a:lnTo>
                    <a:lnTo>
                      <a:pt x="19" y="4120"/>
                    </a:lnTo>
                    <a:lnTo>
                      <a:pt x="1" y="4534"/>
                    </a:lnTo>
                    <a:lnTo>
                      <a:pt x="19" y="4929"/>
                    </a:lnTo>
                    <a:lnTo>
                      <a:pt x="95" y="9480"/>
                    </a:lnTo>
                    <a:lnTo>
                      <a:pt x="95" y="9706"/>
                    </a:lnTo>
                    <a:lnTo>
                      <a:pt x="113" y="9913"/>
                    </a:lnTo>
                    <a:lnTo>
                      <a:pt x="151" y="10139"/>
                    </a:lnTo>
                    <a:lnTo>
                      <a:pt x="207" y="10346"/>
                    </a:lnTo>
                    <a:lnTo>
                      <a:pt x="283" y="10553"/>
                    </a:lnTo>
                    <a:lnTo>
                      <a:pt x="377" y="10759"/>
                    </a:lnTo>
                    <a:lnTo>
                      <a:pt x="471" y="10947"/>
                    </a:lnTo>
                    <a:lnTo>
                      <a:pt x="602" y="11136"/>
                    </a:lnTo>
                    <a:lnTo>
                      <a:pt x="885" y="11549"/>
                    </a:lnTo>
                    <a:lnTo>
                      <a:pt x="979" y="11681"/>
                    </a:lnTo>
                    <a:lnTo>
                      <a:pt x="1091" y="11756"/>
                    </a:lnTo>
                    <a:lnTo>
                      <a:pt x="1204" y="11794"/>
                    </a:lnTo>
                    <a:lnTo>
                      <a:pt x="1374" y="11813"/>
                    </a:lnTo>
                    <a:lnTo>
                      <a:pt x="1580" y="11794"/>
                    </a:lnTo>
                    <a:lnTo>
                      <a:pt x="1863" y="11756"/>
                    </a:lnTo>
                    <a:lnTo>
                      <a:pt x="2220" y="11700"/>
                    </a:lnTo>
                    <a:lnTo>
                      <a:pt x="2596" y="11643"/>
                    </a:lnTo>
                    <a:lnTo>
                      <a:pt x="2991" y="11549"/>
                    </a:lnTo>
                    <a:lnTo>
                      <a:pt x="3386" y="11437"/>
                    </a:lnTo>
                    <a:lnTo>
                      <a:pt x="3762" y="11305"/>
                    </a:lnTo>
                    <a:lnTo>
                      <a:pt x="4120" y="11136"/>
                    </a:lnTo>
                    <a:lnTo>
                      <a:pt x="4270" y="11042"/>
                    </a:lnTo>
                    <a:lnTo>
                      <a:pt x="4421" y="10947"/>
                    </a:lnTo>
                    <a:lnTo>
                      <a:pt x="4571" y="10835"/>
                    </a:lnTo>
                    <a:lnTo>
                      <a:pt x="4684" y="10722"/>
                    </a:lnTo>
                    <a:lnTo>
                      <a:pt x="4853" y="10571"/>
                    </a:lnTo>
                    <a:lnTo>
                      <a:pt x="5041" y="10440"/>
                    </a:lnTo>
                    <a:lnTo>
                      <a:pt x="5455" y="10195"/>
                    </a:lnTo>
                    <a:lnTo>
                      <a:pt x="5662" y="10063"/>
                    </a:lnTo>
                    <a:lnTo>
                      <a:pt x="5812" y="9913"/>
                    </a:lnTo>
                    <a:lnTo>
                      <a:pt x="5888" y="9838"/>
                    </a:lnTo>
                    <a:lnTo>
                      <a:pt x="5925" y="9763"/>
                    </a:lnTo>
                    <a:lnTo>
                      <a:pt x="5963" y="9687"/>
                    </a:lnTo>
                    <a:lnTo>
                      <a:pt x="5982" y="9593"/>
                    </a:lnTo>
                    <a:lnTo>
                      <a:pt x="6001" y="9443"/>
                    </a:lnTo>
                    <a:lnTo>
                      <a:pt x="5963" y="9292"/>
                    </a:lnTo>
                    <a:lnTo>
                      <a:pt x="5925" y="9161"/>
                    </a:lnTo>
                    <a:lnTo>
                      <a:pt x="5850" y="9048"/>
                    </a:lnTo>
                    <a:lnTo>
                      <a:pt x="5756" y="8935"/>
                    </a:lnTo>
                    <a:lnTo>
                      <a:pt x="5643" y="8841"/>
                    </a:lnTo>
                    <a:lnTo>
                      <a:pt x="5512" y="8784"/>
                    </a:lnTo>
                    <a:lnTo>
                      <a:pt x="5380" y="8728"/>
                    </a:lnTo>
                    <a:lnTo>
                      <a:pt x="5229" y="8690"/>
                    </a:lnTo>
                    <a:lnTo>
                      <a:pt x="5079" y="8634"/>
                    </a:lnTo>
                    <a:lnTo>
                      <a:pt x="4928" y="8559"/>
                    </a:lnTo>
                    <a:lnTo>
                      <a:pt x="4797" y="8465"/>
                    </a:lnTo>
                    <a:lnTo>
                      <a:pt x="4665" y="8352"/>
                    </a:lnTo>
                    <a:lnTo>
                      <a:pt x="4552" y="8239"/>
                    </a:lnTo>
                    <a:lnTo>
                      <a:pt x="4458" y="8107"/>
                    </a:lnTo>
                    <a:lnTo>
                      <a:pt x="4364" y="7976"/>
                    </a:lnTo>
                    <a:lnTo>
                      <a:pt x="4308" y="7769"/>
                    </a:lnTo>
                    <a:lnTo>
                      <a:pt x="4270" y="7562"/>
                    </a:lnTo>
                    <a:lnTo>
                      <a:pt x="4270" y="7355"/>
                    </a:lnTo>
                    <a:lnTo>
                      <a:pt x="4308" y="7148"/>
                    </a:lnTo>
                    <a:lnTo>
                      <a:pt x="4364" y="6960"/>
                    </a:lnTo>
                    <a:lnTo>
                      <a:pt x="4477" y="6772"/>
                    </a:lnTo>
                    <a:lnTo>
                      <a:pt x="4609" y="6621"/>
                    </a:lnTo>
                    <a:lnTo>
                      <a:pt x="4778" y="6490"/>
                    </a:lnTo>
                    <a:lnTo>
                      <a:pt x="4947" y="6396"/>
                    </a:lnTo>
                    <a:lnTo>
                      <a:pt x="5135" y="6339"/>
                    </a:lnTo>
                    <a:lnTo>
                      <a:pt x="5323" y="6321"/>
                    </a:lnTo>
                    <a:lnTo>
                      <a:pt x="5512" y="6358"/>
                    </a:lnTo>
                    <a:lnTo>
                      <a:pt x="5700" y="6415"/>
                    </a:lnTo>
                    <a:lnTo>
                      <a:pt x="5869" y="6509"/>
                    </a:lnTo>
                    <a:lnTo>
                      <a:pt x="6038" y="6640"/>
                    </a:lnTo>
                    <a:lnTo>
                      <a:pt x="6170" y="6791"/>
                    </a:lnTo>
                    <a:lnTo>
                      <a:pt x="6189" y="6772"/>
                    </a:lnTo>
                    <a:lnTo>
                      <a:pt x="6301" y="6753"/>
                    </a:lnTo>
                    <a:lnTo>
                      <a:pt x="6396" y="6715"/>
                    </a:lnTo>
                    <a:lnTo>
                      <a:pt x="6452" y="6659"/>
                    </a:lnTo>
                    <a:lnTo>
                      <a:pt x="6508" y="6565"/>
                    </a:lnTo>
                    <a:lnTo>
                      <a:pt x="6546" y="6471"/>
                    </a:lnTo>
                    <a:lnTo>
                      <a:pt x="6584" y="6377"/>
                    </a:lnTo>
                    <a:lnTo>
                      <a:pt x="6640" y="6208"/>
                    </a:lnTo>
                    <a:lnTo>
                      <a:pt x="6696" y="5944"/>
                    </a:lnTo>
                    <a:lnTo>
                      <a:pt x="6734" y="5700"/>
                    </a:lnTo>
                    <a:lnTo>
                      <a:pt x="6753" y="5493"/>
                    </a:lnTo>
                    <a:lnTo>
                      <a:pt x="6734" y="5305"/>
                    </a:lnTo>
                    <a:lnTo>
                      <a:pt x="6696" y="4985"/>
                    </a:lnTo>
                    <a:lnTo>
                      <a:pt x="6678" y="4853"/>
                    </a:lnTo>
                    <a:lnTo>
                      <a:pt x="6678" y="4759"/>
                    </a:lnTo>
                    <a:lnTo>
                      <a:pt x="6903" y="4853"/>
                    </a:lnTo>
                    <a:lnTo>
                      <a:pt x="7148" y="4929"/>
                    </a:lnTo>
                    <a:lnTo>
                      <a:pt x="7374" y="4966"/>
                    </a:lnTo>
                    <a:lnTo>
                      <a:pt x="7618" y="4985"/>
                    </a:lnTo>
                    <a:lnTo>
                      <a:pt x="7863" y="4985"/>
                    </a:lnTo>
                    <a:lnTo>
                      <a:pt x="8107" y="4966"/>
                    </a:lnTo>
                    <a:lnTo>
                      <a:pt x="8352" y="4910"/>
                    </a:lnTo>
                    <a:lnTo>
                      <a:pt x="8596" y="4835"/>
                    </a:lnTo>
                    <a:lnTo>
                      <a:pt x="8822" y="4741"/>
                    </a:lnTo>
                    <a:lnTo>
                      <a:pt x="9029" y="4628"/>
                    </a:lnTo>
                    <a:lnTo>
                      <a:pt x="9236" y="4477"/>
                    </a:lnTo>
                    <a:lnTo>
                      <a:pt x="9424" y="4327"/>
                    </a:lnTo>
                    <a:lnTo>
                      <a:pt x="9593" y="4139"/>
                    </a:lnTo>
                    <a:lnTo>
                      <a:pt x="9744" y="3951"/>
                    </a:lnTo>
                    <a:lnTo>
                      <a:pt x="9856" y="3725"/>
                    </a:lnTo>
                    <a:lnTo>
                      <a:pt x="9969" y="3480"/>
                    </a:lnTo>
                    <a:lnTo>
                      <a:pt x="10026" y="3217"/>
                    </a:lnTo>
                    <a:lnTo>
                      <a:pt x="10044" y="2954"/>
                    </a:lnTo>
                    <a:lnTo>
                      <a:pt x="10026" y="2690"/>
                    </a:lnTo>
                    <a:lnTo>
                      <a:pt x="9969" y="2446"/>
                    </a:lnTo>
                    <a:lnTo>
                      <a:pt x="9913" y="2277"/>
                    </a:lnTo>
                    <a:lnTo>
                      <a:pt x="9838" y="2126"/>
                    </a:lnTo>
                    <a:lnTo>
                      <a:pt x="9744" y="1994"/>
                    </a:lnTo>
                    <a:lnTo>
                      <a:pt x="9631" y="1882"/>
                    </a:lnTo>
                    <a:lnTo>
                      <a:pt x="9537" y="1788"/>
                    </a:lnTo>
                    <a:lnTo>
                      <a:pt x="9405" y="1712"/>
                    </a:lnTo>
                    <a:lnTo>
                      <a:pt x="9292" y="1637"/>
                    </a:lnTo>
                    <a:lnTo>
                      <a:pt x="9160" y="1581"/>
                    </a:lnTo>
                    <a:lnTo>
                      <a:pt x="8897" y="1487"/>
                    </a:lnTo>
                    <a:lnTo>
                      <a:pt x="8615" y="1393"/>
                    </a:lnTo>
                    <a:lnTo>
                      <a:pt x="8352" y="1299"/>
                    </a:lnTo>
                    <a:lnTo>
                      <a:pt x="8088" y="1167"/>
                    </a:lnTo>
                    <a:lnTo>
                      <a:pt x="7919" y="1054"/>
                    </a:lnTo>
                    <a:lnTo>
                      <a:pt x="7769" y="941"/>
                    </a:lnTo>
                    <a:lnTo>
                      <a:pt x="7468" y="659"/>
                    </a:lnTo>
                    <a:lnTo>
                      <a:pt x="7167" y="396"/>
                    </a:lnTo>
                    <a:lnTo>
                      <a:pt x="6997" y="283"/>
                    </a:lnTo>
                    <a:lnTo>
                      <a:pt x="6828" y="170"/>
                    </a:lnTo>
                    <a:lnTo>
                      <a:pt x="6696" y="114"/>
                    </a:lnTo>
                    <a:lnTo>
                      <a:pt x="6565" y="76"/>
                    </a:lnTo>
                    <a:lnTo>
                      <a:pt x="6301" y="20"/>
                    </a:lnTo>
                    <a:lnTo>
                      <a:pt x="60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7526511" y="884332"/>
                <a:ext cx="373774" cy="439562"/>
              </a:xfrm>
              <a:custGeom>
                <a:avLst/>
                <a:gdLst/>
                <a:ahLst/>
                <a:cxnLst/>
                <a:rect l="l" t="t" r="r" b="b"/>
                <a:pathLst>
                  <a:path w="10045" h="11813" fill="none" extrusionOk="0">
                    <a:moveTo>
                      <a:pt x="6170" y="6791"/>
                    </a:moveTo>
                    <a:lnTo>
                      <a:pt x="6170" y="6791"/>
                    </a:lnTo>
                    <a:lnTo>
                      <a:pt x="6038" y="6640"/>
                    </a:lnTo>
                    <a:lnTo>
                      <a:pt x="5869" y="6509"/>
                    </a:lnTo>
                    <a:lnTo>
                      <a:pt x="5700" y="6415"/>
                    </a:lnTo>
                    <a:lnTo>
                      <a:pt x="5512" y="6358"/>
                    </a:lnTo>
                    <a:lnTo>
                      <a:pt x="5323" y="6321"/>
                    </a:lnTo>
                    <a:lnTo>
                      <a:pt x="5135" y="6339"/>
                    </a:lnTo>
                    <a:lnTo>
                      <a:pt x="4947" y="6396"/>
                    </a:lnTo>
                    <a:lnTo>
                      <a:pt x="4778" y="6490"/>
                    </a:lnTo>
                    <a:lnTo>
                      <a:pt x="4778" y="6490"/>
                    </a:lnTo>
                    <a:lnTo>
                      <a:pt x="4609" y="6621"/>
                    </a:lnTo>
                    <a:lnTo>
                      <a:pt x="4477" y="6772"/>
                    </a:lnTo>
                    <a:lnTo>
                      <a:pt x="4364" y="6960"/>
                    </a:lnTo>
                    <a:lnTo>
                      <a:pt x="4308" y="7148"/>
                    </a:lnTo>
                    <a:lnTo>
                      <a:pt x="4270" y="7355"/>
                    </a:lnTo>
                    <a:lnTo>
                      <a:pt x="4270" y="7562"/>
                    </a:lnTo>
                    <a:lnTo>
                      <a:pt x="4308" y="7769"/>
                    </a:lnTo>
                    <a:lnTo>
                      <a:pt x="4364" y="7976"/>
                    </a:lnTo>
                    <a:lnTo>
                      <a:pt x="4364" y="7976"/>
                    </a:lnTo>
                    <a:lnTo>
                      <a:pt x="4458" y="8107"/>
                    </a:lnTo>
                    <a:lnTo>
                      <a:pt x="4552" y="8239"/>
                    </a:lnTo>
                    <a:lnTo>
                      <a:pt x="4665" y="8352"/>
                    </a:lnTo>
                    <a:lnTo>
                      <a:pt x="4797" y="8465"/>
                    </a:lnTo>
                    <a:lnTo>
                      <a:pt x="4928" y="8559"/>
                    </a:lnTo>
                    <a:lnTo>
                      <a:pt x="5079" y="8634"/>
                    </a:lnTo>
                    <a:lnTo>
                      <a:pt x="5229" y="8690"/>
                    </a:lnTo>
                    <a:lnTo>
                      <a:pt x="5380" y="8728"/>
                    </a:lnTo>
                    <a:lnTo>
                      <a:pt x="5380" y="8728"/>
                    </a:lnTo>
                    <a:lnTo>
                      <a:pt x="5512" y="8784"/>
                    </a:lnTo>
                    <a:lnTo>
                      <a:pt x="5643" y="8841"/>
                    </a:lnTo>
                    <a:lnTo>
                      <a:pt x="5756" y="8935"/>
                    </a:lnTo>
                    <a:lnTo>
                      <a:pt x="5850" y="9048"/>
                    </a:lnTo>
                    <a:lnTo>
                      <a:pt x="5925" y="9161"/>
                    </a:lnTo>
                    <a:lnTo>
                      <a:pt x="5963" y="9292"/>
                    </a:lnTo>
                    <a:lnTo>
                      <a:pt x="6001" y="9443"/>
                    </a:lnTo>
                    <a:lnTo>
                      <a:pt x="5982" y="9593"/>
                    </a:lnTo>
                    <a:lnTo>
                      <a:pt x="5982" y="9593"/>
                    </a:lnTo>
                    <a:lnTo>
                      <a:pt x="5963" y="9687"/>
                    </a:lnTo>
                    <a:lnTo>
                      <a:pt x="5925" y="9763"/>
                    </a:lnTo>
                    <a:lnTo>
                      <a:pt x="5888" y="9838"/>
                    </a:lnTo>
                    <a:lnTo>
                      <a:pt x="5812" y="9913"/>
                    </a:lnTo>
                    <a:lnTo>
                      <a:pt x="5662" y="10063"/>
                    </a:lnTo>
                    <a:lnTo>
                      <a:pt x="5455" y="10195"/>
                    </a:lnTo>
                    <a:lnTo>
                      <a:pt x="5041" y="10440"/>
                    </a:lnTo>
                    <a:lnTo>
                      <a:pt x="4853" y="10571"/>
                    </a:lnTo>
                    <a:lnTo>
                      <a:pt x="4684" y="10722"/>
                    </a:lnTo>
                    <a:lnTo>
                      <a:pt x="4684" y="10722"/>
                    </a:lnTo>
                    <a:lnTo>
                      <a:pt x="4571" y="10835"/>
                    </a:lnTo>
                    <a:lnTo>
                      <a:pt x="4421" y="10947"/>
                    </a:lnTo>
                    <a:lnTo>
                      <a:pt x="4270" y="11042"/>
                    </a:lnTo>
                    <a:lnTo>
                      <a:pt x="4120" y="11136"/>
                    </a:lnTo>
                    <a:lnTo>
                      <a:pt x="3762" y="11305"/>
                    </a:lnTo>
                    <a:lnTo>
                      <a:pt x="3386" y="11437"/>
                    </a:lnTo>
                    <a:lnTo>
                      <a:pt x="2991" y="11549"/>
                    </a:lnTo>
                    <a:lnTo>
                      <a:pt x="2596" y="11643"/>
                    </a:lnTo>
                    <a:lnTo>
                      <a:pt x="2220" y="11700"/>
                    </a:lnTo>
                    <a:lnTo>
                      <a:pt x="1863" y="11756"/>
                    </a:lnTo>
                    <a:lnTo>
                      <a:pt x="1863" y="11756"/>
                    </a:lnTo>
                    <a:lnTo>
                      <a:pt x="1580" y="11794"/>
                    </a:lnTo>
                    <a:lnTo>
                      <a:pt x="1374" y="11813"/>
                    </a:lnTo>
                    <a:lnTo>
                      <a:pt x="1204" y="11794"/>
                    </a:lnTo>
                    <a:lnTo>
                      <a:pt x="1091" y="11756"/>
                    </a:lnTo>
                    <a:lnTo>
                      <a:pt x="979" y="11681"/>
                    </a:lnTo>
                    <a:lnTo>
                      <a:pt x="885" y="11549"/>
                    </a:lnTo>
                    <a:lnTo>
                      <a:pt x="602" y="11136"/>
                    </a:lnTo>
                    <a:lnTo>
                      <a:pt x="602" y="11136"/>
                    </a:lnTo>
                    <a:lnTo>
                      <a:pt x="471" y="10947"/>
                    </a:lnTo>
                    <a:lnTo>
                      <a:pt x="377" y="10759"/>
                    </a:lnTo>
                    <a:lnTo>
                      <a:pt x="283" y="10553"/>
                    </a:lnTo>
                    <a:lnTo>
                      <a:pt x="207" y="10346"/>
                    </a:lnTo>
                    <a:lnTo>
                      <a:pt x="151" y="10139"/>
                    </a:lnTo>
                    <a:lnTo>
                      <a:pt x="113" y="9913"/>
                    </a:lnTo>
                    <a:lnTo>
                      <a:pt x="95" y="9706"/>
                    </a:lnTo>
                    <a:lnTo>
                      <a:pt x="95" y="9480"/>
                    </a:lnTo>
                    <a:lnTo>
                      <a:pt x="19" y="4929"/>
                    </a:lnTo>
                    <a:lnTo>
                      <a:pt x="19" y="4929"/>
                    </a:lnTo>
                    <a:lnTo>
                      <a:pt x="1" y="4534"/>
                    </a:lnTo>
                    <a:lnTo>
                      <a:pt x="19" y="4120"/>
                    </a:lnTo>
                    <a:lnTo>
                      <a:pt x="57" y="3706"/>
                    </a:lnTo>
                    <a:lnTo>
                      <a:pt x="132" y="3311"/>
                    </a:lnTo>
                    <a:lnTo>
                      <a:pt x="132" y="3311"/>
                    </a:lnTo>
                    <a:lnTo>
                      <a:pt x="170" y="3104"/>
                    </a:lnTo>
                    <a:lnTo>
                      <a:pt x="245" y="2916"/>
                    </a:lnTo>
                    <a:lnTo>
                      <a:pt x="320" y="2728"/>
                    </a:lnTo>
                    <a:lnTo>
                      <a:pt x="433" y="2540"/>
                    </a:lnTo>
                    <a:lnTo>
                      <a:pt x="546" y="2389"/>
                    </a:lnTo>
                    <a:lnTo>
                      <a:pt x="678" y="2220"/>
                    </a:lnTo>
                    <a:lnTo>
                      <a:pt x="828" y="2089"/>
                    </a:lnTo>
                    <a:lnTo>
                      <a:pt x="997" y="1957"/>
                    </a:lnTo>
                    <a:lnTo>
                      <a:pt x="997" y="1957"/>
                    </a:lnTo>
                    <a:lnTo>
                      <a:pt x="1185" y="1844"/>
                    </a:lnTo>
                    <a:lnTo>
                      <a:pt x="1392" y="1750"/>
                    </a:lnTo>
                    <a:lnTo>
                      <a:pt x="1599" y="1694"/>
                    </a:lnTo>
                    <a:lnTo>
                      <a:pt x="1806" y="1637"/>
                    </a:lnTo>
                    <a:lnTo>
                      <a:pt x="2258" y="1524"/>
                    </a:lnTo>
                    <a:lnTo>
                      <a:pt x="2483" y="1487"/>
                    </a:lnTo>
                    <a:lnTo>
                      <a:pt x="2690" y="1411"/>
                    </a:lnTo>
                    <a:lnTo>
                      <a:pt x="2690" y="1411"/>
                    </a:lnTo>
                    <a:lnTo>
                      <a:pt x="2954" y="1317"/>
                    </a:lnTo>
                    <a:lnTo>
                      <a:pt x="3217" y="1204"/>
                    </a:lnTo>
                    <a:lnTo>
                      <a:pt x="3461" y="1073"/>
                    </a:lnTo>
                    <a:lnTo>
                      <a:pt x="3706" y="941"/>
                    </a:lnTo>
                    <a:lnTo>
                      <a:pt x="4176" y="659"/>
                    </a:lnTo>
                    <a:lnTo>
                      <a:pt x="4684" y="377"/>
                    </a:lnTo>
                    <a:lnTo>
                      <a:pt x="4684" y="377"/>
                    </a:lnTo>
                    <a:lnTo>
                      <a:pt x="4928" y="264"/>
                    </a:lnTo>
                    <a:lnTo>
                      <a:pt x="5192" y="151"/>
                    </a:lnTo>
                    <a:lnTo>
                      <a:pt x="5474" y="76"/>
                    </a:lnTo>
                    <a:lnTo>
                      <a:pt x="5756" y="20"/>
                    </a:lnTo>
                    <a:lnTo>
                      <a:pt x="6019" y="1"/>
                    </a:lnTo>
                    <a:lnTo>
                      <a:pt x="6301" y="20"/>
                    </a:lnTo>
                    <a:lnTo>
                      <a:pt x="6565" y="76"/>
                    </a:lnTo>
                    <a:lnTo>
                      <a:pt x="6696" y="114"/>
                    </a:lnTo>
                    <a:lnTo>
                      <a:pt x="6828" y="170"/>
                    </a:lnTo>
                    <a:lnTo>
                      <a:pt x="6828" y="170"/>
                    </a:lnTo>
                    <a:lnTo>
                      <a:pt x="6997" y="283"/>
                    </a:lnTo>
                    <a:lnTo>
                      <a:pt x="7167" y="396"/>
                    </a:lnTo>
                    <a:lnTo>
                      <a:pt x="7468" y="659"/>
                    </a:lnTo>
                    <a:lnTo>
                      <a:pt x="7769" y="941"/>
                    </a:lnTo>
                    <a:lnTo>
                      <a:pt x="7919" y="1054"/>
                    </a:lnTo>
                    <a:lnTo>
                      <a:pt x="8088" y="1167"/>
                    </a:lnTo>
                    <a:lnTo>
                      <a:pt x="8088" y="1167"/>
                    </a:lnTo>
                    <a:lnTo>
                      <a:pt x="8352" y="1299"/>
                    </a:lnTo>
                    <a:lnTo>
                      <a:pt x="8615" y="1393"/>
                    </a:lnTo>
                    <a:lnTo>
                      <a:pt x="8897" y="1487"/>
                    </a:lnTo>
                    <a:lnTo>
                      <a:pt x="9160" y="1581"/>
                    </a:lnTo>
                    <a:lnTo>
                      <a:pt x="9292" y="1637"/>
                    </a:lnTo>
                    <a:lnTo>
                      <a:pt x="9405" y="1712"/>
                    </a:lnTo>
                    <a:lnTo>
                      <a:pt x="9537" y="1788"/>
                    </a:lnTo>
                    <a:lnTo>
                      <a:pt x="9631" y="1882"/>
                    </a:lnTo>
                    <a:lnTo>
                      <a:pt x="9744" y="1994"/>
                    </a:lnTo>
                    <a:lnTo>
                      <a:pt x="9838" y="2126"/>
                    </a:lnTo>
                    <a:lnTo>
                      <a:pt x="9913" y="2277"/>
                    </a:lnTo>
                    <a:lnTo>
                      <a:pt x="9969" y="2446"/>
                    </a:lnTo>
                    <a:lnTo>
                      <a:pt x="9969" y="2446"/>
                    </a:lnTo>
                    <a:lnTo>
                      <a:pt x="10026" y="2690"/>
                    </a:lnTo>
                    <a:lnTo>
                      <a:pt x="10044" y="2954"/>
                    </a:lnTo>
                    <a:lnTo>
                      <a:pt x="10026" y="3217"/>
                    </a:lnTo>
                    <a:lnTo>
                      <a:pt x="9969" y="3480"/>
                    </a:lnTo>
                    <a:lnTo>
                      <a:pt x="9969" y="3480"/>
                    </a:lnTo>
                    <a:lnTo>
                      <a:pt x="9856" y="3725"/>
                    </a:lnTo>
                    <a:lnTo>
                      <a:pt x="9744" y="3951"/>
                    </a:lnTo>
                    <a:lnTo>
                      <a:pt x="9593" y="4139"/>
                    </a:lnTo>
                    <a:lnTo>
                      <a:pt x="9424" y="4327"/>
                    </a:lnTo>
                    <a:lnTo>
                      <a:pt x="9236" y="4477"/>
                    </a:lnTo>
                    <a:lnTo>
                      <a:pt x="9029" y="4628"/>
                    </a:lnTo>
                    <a:lnTo>
                      <a:pt x="8822" y="4741"/>
                    </a:lnTo>
                    <a:lnTo>
                      <a:pt x="8596" y="4835"/>
                    </a:lnTo>
                    <a:lnTo>
                      <a:pt x="8352" y="4910"/>
                    </a:lnTo>
                    <a:lnTo>
                      <a:pt x="8107" y="4966"/>
                    </a:lnTo>
                    <a:lnTo>
                      <a:pt x="7863" y="4985"/>
                    </a:lnTo>
                    <a:lnTo>
                      <a:pt x="7618" y="4985"/>
                    </a:lnTo>
                    <a:lnTo>
                      <a:pt x="7374" y="4966"/>
                    </a:lnTo>
                    <a:lnTo>
                      <a:pt x="7148" y="4929"/>
                    </a:lnTo>
                    <a:lnTo>
                      <a:pt x="6903" y="4853"/>
                    </a:lnTo>
                    <a:lnTo>
                      <a:pt x="6678" y="4759"/>
                    </a:lnTo>
                    <a:lnTo>
                      <a:pt x="6678" y="4759"/>
                    </a:lnTo>
                    <a:lnTo>
                      <a:pt x="6678" y="4853"/>
                    </a:lnTo>
                    <a:lnTo>
                      <a:pt x="6696" y="4985"/>
                    </a:lnTo>
                    <a:lnTo>
                      <a:pt x="6734" y="5305"/>
                    </a:lnTo>
                    <a:lnTo>
                      <a:pt x="6753" y="5493"/>
                    </a:lnTo>
                    <a:lnTo>
                      <a:pt x="6734" y="5700"/>
                    </a:lnTo>
                    <a:lnTo>
                      <a:pt x="6696" y="5944"/>
                    </a:lnTo>
                    <a:lnTo>
                      <a:pt x="6640" y="6208"/>
                    </a:lnTo>
                    <a:lnTo>
                      <a:pt x="6640" y="6208"/>
                    </a:lnTo>
                    <a:lnTo>
                      <a:pt x="6584" y="6377"/>
                    </a:lnTo>
                    <a:lnTo>
                      <a:pt x="6546" y="6471"/>
                    </a:lnTo>
                    <a:lnTo>
                      <a:pt x="6508" y="6565"/>
                    </a:lnTo>
                    <a:lnTo>
                      <a:pt x="6452" y="6659"/>
                    </a:lnTo>
                    <a:lnTo>
                      <a:pt x="6396" y="6715"/>
                    </a:lnTo>
                    <a:lnTo>
                      <a:pt x="6301" y="6753"/>
                    </a:lnTo>
                    <a:lnTo>
                      <a:pt x="6189" y="67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7713377" y="1147476"/>
                <a:ext cx="29433" cy="44838"/>
              </a:xfrm>
              <a:custGeom>
                <a:avLst/>
                <a:gdLst/>
                <a:ahLst/>
                <a:cxnLst/>
                <a:rect l="l" t="t" r="r" b="b"/>
                <a:pathLst>
                  <a:path w="791" h="1205" extrusionOk="0">
                    <a:moveTo>
                      <a:pt x="621" y="1"/>
                    </a:moveTo>
                    <a:lnTo>
                      <a:pt x="471" y="20"/>
                    </a:lnTo>
                    <a:lnTo>
                      <a:pt x="377" y="38"/>
                    </a:lnTo>
                    <a:lnTo>
                      <a:pt x="301" y="76"/>
                    </a:lnTo>
                    <a:lnTo>
                      <a:pt x="226" y="133"/>
                    </a:lnTo>
                    <a:lnTo>
                      <a:pt x="151" y="208"/>
                    </a:lnTo>
                    <a:lnTo>
                      <a:pt x="76" y="302"/>
                    </a:lnTo>
                    <a:lnTo>
                      <a:pt x="38" y="396"/>
                    </a:lnTo>
                    <a:lnTo>
                      <a:pt x="0" y="509"/>
                    </a:lnTo>
                    <a:lnTo>
                      <a:pt x="0" y="640"/>
                    </a:lnTo>
                    <a:lnTo>
                      <a:pt x="0" y="753"/>
                    </a:lnTo>
                    <a:lnTo>
                      <a:pt x="38" y="847"/>
                    </a:lnTo>
                    <a:lnTo>
                      <a:pt x="95" y="941"/>
                    </a:lnTo>
                    <a:lnTo>
                      <a:pt x="151" y="1017"/>
                    </a:lnTo>
                    <a:lnTo>
                      <a:pt x="226" y="1092"/>
                    </a:lnTo>
                    <a:lnTo>
                      <a:pt x="320" y="1148"/>
                    </a:lnTo>
                    <a:lnTo>
                      <a:pt x="414" y="1186"/>
                    </a:lnTo>
                    <a:lnTo>
                      <a:pt x="527" y="1205"/>
                    </a:lnTo>
                    <a:lnTo>
                      <a:pt x="602" y="1186"/>
                    </a:lnTo>
                    <a:lnTo>
                      <a:pt x="659" y="1167"/>
                    </a:lnTo>
                    <a:lnTo>
                      <a:pt x="715" y="1129"/>
                    </a:lnTo>
                    <a:lnTo>
                      <a:pt x="753" y="1092"/>
                    </a:lnTo>
                    <a:lnTo>
                      <a:pt x="772" y="1017"/>
                    </a:lnTo>
                    <a:lnTo>
                      <a:pt x="790" y="998"/>
                    </a:lnTo>
                    <a:lnTo>
                      <a:pt x="753" y="1017"/>
                    </a:lnTo>
                    <a:lnTo>
                      <a:pt x="715" y="1054"/>
                    </a:lnTo>
                    <a:lnTo>
                      <a:pt x="640" y="1092"/>
                    </a:lnTo>
                    <a:lnTo>
                      <a:pt x="527" y="1092"/>
                    </a:lnTo>
                    <a:lnTo>
                      <a:pt x="452" y="1073"/>
                    </a:lnTo>
                    <a:lnTo>
                      <a:pt x="377" y="1035"/>
                    </a:lnTo>
                    <a:lnTo>
                      <a:pt x="301" y="998"/>
                    </a:lnTo>
                    <a:lnTo>
                      <a:pt x="245" y="941"/>
                    </a:lnTo>
                    <a:lnTo>
                      <a:pt x="207" y="866"/>
                    </a:lnTo>
                    <a:lnTo>
                      <a:pt x="170" y="791"/>
                    </a:lnTo>
                    <a:lnTo>
                      <a:pt x="151" y="716"/>
                    </a:lnTo>
                    <a:lnTo>
                      <a:pt x="151" y="622"/>
                    </a:lnTo>
                    <a:lnTo>
                      <a:pt x="151" y="546"/>
                    </a:lnTo>
                    <a:lnTo>
                      <a:pt x="170" y="452"/>
                    </a:lnTo>
                    <a:lnTo>
                      <a:pt x="189" y="377"/>
                    </a:lnTo>
                    <a:lnTo>
                      <a:pt x="245" y="321"/>
                    </a:lnTo>
                    <a:lnTo>
                      <a:pt x="283" y="245"/>
                    </a:lnTo>
                    <a:lnTo>
                      <a:pt x="358" y="189"/>
                    </a:lnTo>
                    <a:lnTo>
                      <a:pt x="414" y="151"/>
                    </a:lnTo>
                    <a:lnTo>
                      <a:pt x="508" y="114"/>
                    </a:lnTo>
                    <a:lnTo>
                      <a:pt x="621" y="95"/>
                    </a:lnTo>
                    <a:lnTo>
                      <a:pt x="715" y="76"/>
                    </a:lnTo>
                    <a:lnTo>
                      <a:pt x="790" y="57"/>
                    </a:lnTo>
                    <a:lnTo>
                      <a:pt x="772" y="38"/>
                    </a:lnTo>
                    <a:lnTo>
                      <a:pt x="715" y="20"/>
                    </a:lnTo>
                    <a:lnTo>
                      <a:pt x="621" y="1"/>
                    </a:ln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7396352" y="838155"/>
                <a:ext cx="212097" cy="249195"/>
              </a:xfrm>
              <a:custGeom>
                <a:avLst/>
                <a:gdLst/>
                <a:ahLst/>
                <a:cxnLst/>
                <a:rect l="l" t="t" r="r" b="b"/>
                <a:pathLst>
                  <a:path w="5700" h="6697" extrusionOk="0">
                    <a:moveTo>
                      <a:pt x="3273" y="0"/>
                    </a:moveTo>
                    <a:lnTo>
                      <a:pt x="3028" y="19"/>
                    </a:lnTo>
                    <a:lnTo>
                      <a:pt x="2803" y="57"/>
                    </a:lnTo>
                    <a:lnTo>
                      <a:pt x="2558" y="113"/>
                    </a:lnTo>
                    <a:lnTo>
                      <a:pt x="2332" y="207"/>
                    </a:lnTo>
                    <a:lnTo>
                      <a:pt x="2144" y="301"/>
                    </a:lnTo>
                    <a:lnTo>
                      <a:pt x="1956" y="414"/>
                    </a:lnTo>
                    <a:lnTo>
                      <a:pt x="1787" y="527"/>
                    </a:lnTo>
                    <a:lnTo>
                      <a:pt x="1618" y="677"/>
                    </a:lnTo>
                    <a:lnTo>
                      <a:pt x="1486" y="828"/>
                    </a:lnTo>
                    <a:lnTo>
                      <a:pt x="1354" y="978"/>
                    </a:lnTo>
                    <a:lnTo>
                      <a:pt x="1241" y="1166"/>
                    </a:lnTo>
                    <a:lnTo>
                      <a:pt x="1129" y="1336"/>
                    </a:lnTo>
                    <a:lnTo>
                      <a:pt x="1053" y="1524"/>
                    </a:lnTo>
                    <a:lnTo>
                      <a:pt x="978" y="1731"/>
                    </a:lnTo>
                    <a:lnTo>
                      <a:pt x="941" y="1919"/>
                    </a:lnTo>
                    <a:lnTo>
                      <a:pt x="903" y="2126"/>
                    </a:lnTo>
                    <a:lnTo>
                      <a:pt x="884" y="2351"/>
                    </a:lnTo>
                    <a:lnTo>
                      <a:pt x="903" y="2558"/>
                    </a:lnTo>
                    <a:lnTo>
                      <a:pt x="922" y="2765"/>
                    </a:lnTo>
                    <a:lnTo>
                      <a:pt x="959" y="2991"/>
                    </a:lnTo>
                    <a:lnTo>
                      <a:pt x="997" y="3085"/>
                    </a:lnTo>
                    <a:lnTo>
                      <a:pt x="997" y="3198"/>
                    </a:lnTo>
                    <a:lnTo>
                      <a:pt x="997" y="3311"/>
                    </a:lnTo>
                    <a:lnTo>
                      <a:pt x="959" y="3405"/>
                    </a:lnTo>
                    <a:lnTo>
                      <a:pt x="922" y="3461"/>
                    </a:lnTo>
                    <a:lnTo>
                      <a:pt x="884" y="3499"/>
                    </a:lnTo>
                    <a:lnTo>
                      <a:pt x="752" y="3555"/>
                    </a:lnTo>
                    <a:lnTo>
                      <a:pt x="508" y="3630"/>
                    </a:lnTo>
                    <a:lnTo>
                      <a:pt x="414" y="3687"/>
                    </a:lnTo>
                    <a:lnTo>
                      <a:pt x="320" y="3743"/>
                    </a:lnTo>
                    <a:lnTo>
                      <a:pt x="245" y="3819"/>
                    </a:lnTo>
                    <a:lnTo>
                      <a:pt x="169" y="3913"/>
                    </a:lnTo>
                    <a:lnTo>
                      <a:pt x="113" y="4007"/>
                    </a:lnTo>
                    <a:lnTo>
                      <a:pt x="75" y="4101"/>
                    </a:lnTo>
                    <a:lnTo>
                      <a:pt x="38" y="4214"/>
                    </a:lnTo>
                    <a:lnTo>
                      <a:pt x="19" y="4326"/>
                    </a:lnTo>
                    <a:lnTo>
                      <a:pt x="0" y="4439"/>
                    </a:lnTo>
                    <a:lnTo>
                      <a:pt x="19" y="4552"/>
                    </a:lnTo>
                    <a:lnTo>
                      <a:pt x="19" y="4665"/>
                    </a:lnTo>
                    <a:lnTo>
                      <a:pt x="56" y="4778"/>
                    </a:lnTo>
                    <a:lnTo>
                      <a:pt x="94" y="4891"/>
                    </a:lnTo>
                    <a:lnTo>
                      <a:pt x="151" y="5003"/>
                    </a:lnTo>
                    <a:lnTo>
                      <a:pt x="207" y="5098"/>
                    </a:lnTo>
                    <a:lnTo>
                      <a:pt x="282" y="5192"/>
                    </a:lnTo>
                    <a:lnTo>
                      <a:pt x="451" y="5342"/>
                    </a:lnTo>
                    <a:lnTo>
                      <a:pt x="658" y="5455"/>
                    </a:lnTo>
                    <a:lnTo>
                      <a:pt x="865" y="5549"/>
                    </a:lnTo>
                    <a:lnTo>
                      <a:pt x="1091" y="5605"/>
                    </a:lnTo>
                    <a:lnTo>
                      <a:pt x="1317" y="5624"/>
                    </a:lnTo>
                    <a:lnTo>
                      <a:pt x="1542" y="5624"/>
                    </a:lnTo>
                    <a:lnTo>
                      <a:pt x="1787" y="5587"/>
                    </a:lnTo>
                    <a:lnTo>
                      <a:pt x="2013" y="5549"/>
                    </a:lnTo>
                    <a:lnTo>
                      <a:pt x="1994" y="5643"/>
                    </a:lnTo>
                    <a:lnTo>
                      <a:pt x="1994" y="5737"/>
                    </a:lnTo>
                    <a:lnTo>
                      <a:pt x="1994" y="5850"/>
                    </a:lnTo>
                    <a:lnTo>
                      <a:pt x="2013" y="5944"/>
                    </a:lnTo>
                    <a:lnTo>
                      <a:pt x="2088" y="6132"/>
                    </a:lnTo>
                    <a:lnTo>
                      <a:pt x="2201" y="6301"/>
                    </a:lnTo>
                    <a:lnTo>
                      <a:pt x="2332" y="6452"/>
                    </a:lnTo>
                    <a:lnTo>
                      <a:pt x="2502" y="6565"/>
                    </a:lnTo>
                    <a:lnTo>
                      <a:pt x="2690" y="6659"/>
                    </a:lnTo>
                    <a:lnTo>
                      <a:pt x="2784" y="6677"/>
                    </a:lnTo>
                    <a:lnTo>
                      <a:pt x="2897" y="6696"/>
                    </a:lnTo>
                    <a:lnTo>
                      <a:pt x="3104" y="6696"/>
                    </a:lnTo>
                    <a:lnTo>
                      <a:pt x="3292" y="6659"/>
                    </a:lnTo>
                    <a:lnTo>
                      <a:pt x="3499" y="6602"/>
                    </a:lnTo>
                    <a:lnTo>
                      <a:pt x="3668" y="6527"/>
                    </a:lnTo>
                    <a:lnTo>
                      <a:pt x="3856" y="6414"/>
                    </a:lnTo>
                    <a:lnTo>
                      <a:pt x="4006" y="6283"/>
                    </a:lnTo>
                    <a:lnTo>
                      <a:pt x="4138" y="6132"/>
                    </a:lnTo>
                    <a:lnTo>
                      <a:pt x="4270" y="5963"/>
                    </a:lnTo>
                    <a:lnTo>
                      <a:pt x="4364" y="5793"/>
                    </a:lnTo>
                    <a:lnTo>
                      <a:pt x="4458" y="5605"/>
                    </a:lnTo>
                    <a:lnTo>
                      <a:pt x="4533" y="5417"/>
                    </a:lnTo>
                    <a:lnTo>
                      <a:pt x="4589" y="5210"/>
                    </a:lnTo>
                    <a:lnTo>
                      <a:pt x="4646" y="5022"/>
                    </a:lnTo>
                    <a:lnTo>
                      <a:pt x="4683" y="4815"/>
                    </a:lnTo>
                    <a:lnTo>
                      <a:pt x="4721" y="4609"/>
                    </a:lnTo>
                    <a:lnTo>
                      <a:pt x="4740" y="4402"/>
                    </a:lnTo>
                    <a:lnTo>
                      <a:pt x="4251" y="4609"/>
                    </a:lnTo>
                    <a:lnTo>
                      <a:pt x="4477" y="4496"/>
                    </a:lnTo>
                    <a:lnTo>
                      <a:pt x="4683" y="4364"/>
                    </a:lnTo>
                    <a:lnTo>
                      <a:pt x="4872" y="4232"/>
                    </a:lnTo>
                    <a:lnTo>
                      <a:pt x="5041" y="4063"/>
                    </a:lnTo>
                    <a:lnTo>
                      <a:pt x="5191" y="3894"/>
                    </a:lnTo>
                    <a:lnTo>
                      <a:pt x="5323" y="3687"/>
                    </a:lnTo>
                    <a:lnTo>
                      <a:pt x="5436" y="3499"/>
                    </a:lnTo>
                    <a:lnTo>
                      <a:pt x="5530" y="3292"/>
                    </a:lnTo>
                    <a:lnTo>
                      <a:pt x="5605" y="3066"/>
                    </a:lnTo>
                    <a:lnTo>
                      <a:pt x="5662" y="2840"/>
                    </a:lnTo>
                    <a:lnTo>
                      <a:pt x="5680" y="2615"/>
                    </a:lnTo>
                    <a:lnTo>
                      <a:pt x="5699" y="2370"/>
                    </a:lnTo>
                    <a:lnTo>
                      <a:pt x="5680" y="2145"/>
                    </a:lnTo>
                    <a:lnTo>
                      <a:pt x="5643" y="1900"/>
                    </a:lnTo>
                    <a:lnTo>
                      <a:pt x="5586" y="1674"/>
                    </a:lnTo>
                    <a:lnTo>
                      <a:pt x="5492" y="1449"/>
                    </a:lnTo>
                    <a:lnTo>
                      <a:pt x="5379" y="1223"/>
                    </a:lnTo>
                    <a:lnTo>
                      <a:pt x="5267" y="1016"/>
                    </a:lnTo>
                    <a:lnTo>
                      <a:pt x="5116" y="828"/>
                    </a:lnTo>
                    <a:lnTo>
                      <a:pt x="4947" y="659"/>
                    </a:lnTo>
                    <a:lnTo>
                      <a:pt x="4778" y="508"/>
                    </a:lnTo>
                    <a:lnTo>
                      <a:pt x="4589" y="377"/>
                    </a:lnTo>
                    <a:lnTo>
                      <a:pt x="4383" y="264"/>
                    </a:lnTo>
                    <a:lnTo>
                      <a:pt x="4176" y="170"/>
                    </a:lnTo>
                    <a:lnTo>
                      <a:pt x="3950" y="94"/>
                    </a:lnTo>
                    <a:lnTo>
                      <a:pt x="3724" y="38"/>
                    </a:lnTo>
                    <a:lnTo>
                      <a:pt x="34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7396352" y="838155"/>
                <a:ext cx="212097" cy="249195"/>
              </a:xfrm>
              <a:custGeom>
                <a:avLst/>
                <a:gdLst/>
                <a:ahLst/>
                <a:cxnLst/>
                <a:rect l="l" t="t" r="r" b="b"/>
                <a:pathLst>
                  <a:path w="5700" h="6697" fill="none" extrusionOk="0">
                    <a:moveTo>
                      <a:pt x="4251" y="4609"/>
                    </a:moveTo>
                    <a:lnTo>
                      <a:pt x="4251" y="4609"/>
                    </a:lnTo>
                    <a:lnTo>
                      <a:pt x="4477" y="4496"/>
                    </a:lnTo>
                    <a:lnTo>
                      <a:pt x="4683" y="4364"/>
                    </a:lnTo>
                    <a:lnTo>
                      <a:pt x="4872" y="4232"/>
                    </a:lnTo>
                    <a:lnTo>
                      <a:pt x="5041" y="4063"/>
                    </a:lnTo>
                    <a:lnTo>
                      <a:pt x="5191" y="3894"/>
                    </a:lnTo>
                    <a:lnTo>
                      <a:pt x="5323" y="3687"/>
                    </a:lnTo>
                    <a:lnTo>
                      <a:pt x="5436" y="3499"/>
                    </a:lnTo>
                    <a:lnTo>
                      <a:pt x="5530" y="3292"/>
                    </a:lnTo>
                    <a:lnTo>
                      <a:pt x="5605" y="3066"/>
                    </a:lnTo>
                    <a:lnTo>
                      <a:pt x="5662" y="2840"/>
                    </a:lnTo>
                    <a:lnTo>
                      <a:pt x="5680" y="2615"/>
                    </a:lnTo>
                    <a:lnTo>
                      <a:pt x="5699" y="2370"/>
                    </a:lnTo>
                    <a:lnTo>
                      <a:pt x="5680" y="2145"/>
                    </a:lnTo>
                    <a:lnTo>
                      <a:pt x="5643" y="1900"/>
                    </a:lnTo>
                    <a:lnTo>
                      <a:pt x="5586" y="1674"/>
                    </a:lnTo>
                    <a:lnTo>
                      <a:pt x="5492" y="1449"/>
                    </a:lnTo>
                    <a:lnTo>
                      <a:pt x="5492" y="1449"/>
                    </a:lnTo>
                    <a:lnTo>
                      <a:pt x="5379" y="1223"/>
                    </a:lnTo>
                    <a:lnTo>
                      <a:pt x="5267" y="1016"/>
                    </a:lnTo>
                    <a:lnTo>
                      <a:pt x="5116" y="828"/>
                    </a:lnTo>
                    <a:lnTo>
                      <a:pt x="4947" y="659"/>
                    </a:lnTo>
                    <a:lnTo>
                      <a:pt x="4778" y="508"/>
                    </a:lnTo>
                    <a:lnTo>
                      <a:pt x="4589" y="377"/>
                    </a:lnTo>
                    <a:lnTo>
                      <a:pt x="4383" y="264"/>
                    </a:lnTo>
                    <a:lnTo>
                      <a:pt x="4176" y="170"/>
                    </a:lnTo>
                    <a:lnTo>
                      <a:pt x="3950" y="94"/>
                    </a:lnTo>
                    <a:lnTo>
                      <a:pt x="3724" y="38"/>
                    </a:lnTo>
                    <a:lnTo>
                      <a:pt x="3499" y="0"/>
                    </a:lnTo>
                    <a:lnTo>
                      <a:pt x="3273" y="0"/>
                    </a:lnTo>
                    <a:lnTo>
                      <a:pt x="3028" y="19"/>
                    </a:lnTo>
                    <a:lnTo>
                      <a:pt x="2803" y="57"/>
                    </a:lnTo>
                    <a:lnTo>
                      <a:pt x="2558" y="113"/>
                    </a:lnTo>
                    <a:lnTo>
                      <a:pt x="2332" y="207"/>
                    </a:lnTo>
                    <a:lnTo>
                      <a:pt x="2332" y="207"/>
                    </a:lnTo>
                    <a:lnTo>
                      <a:pt x="2144" y="301"/>
                    </a:lnTo>
                    <a:lnTo>
                      <a:pt x="1956" y="414"/>
                    </a:lnTo>
                    <a:lnTo>
                      <a:pt x="1787" y="527"/>
                    </a:lnTo>
                    <a:lnTo>
                      <a:pt x="1618" y="677"/>
                    </a:lnTo>
                    <a:lnTo>
                      <a:pt x="1486" y="828"/>
                    </a:lnTo>
                    <a:lnTo>
                      <a:pt x="1354" y="978"/>
                    </a:lnTo>
                    <a:lnTo>
                      <a:pt x="1241" y="1166"/>
                    </a:lnTo>
                    <a:lnTo>
                      <a:pt x="1129" y="1336"/>
                    </a:lnTo>
                    <a:lnTo>
                      <a:pt x="1053" y="1524"/>
                    </a:lnTo>
                    <a:lnTo>
                      <a:pt x="978" y="1731"/>
                    </a:lnTo>
                    <a:lnTo>
                      <a:pt x="941" y="1919"/>
                    </a:lnTo>
                    <a:lnTo>
                      <a:pt x="903" y="2126"/>
                    </a:lnTo>
                    <a:lnTo>
                      <a:pt x="884" y="2351"/>
                    </a:lnTo>
                    <a:lnTo>
                      <a:pt x="903" y="2558"/>
                    </a:lnTo>
                    <a:lnTo>
                      <a:pt x="922" y="2765"/>
                    </a:lnTo>
                    <a:lnTo>
                      <a:pt x="959" y="2991"/>
                    </a:lnTo>
                    <a:lnTo>
                      <a:pt x="959" y="2991"/>
                    </a:lnTo>
                    <a:lnTo>
                      <a:pt x="997" y="3085"/>
                    </a:lnTo>
                    <a:lnTo>
                      <a:pt x="997" y="3198"/>
                    </a:lnTo>
                    <a:lnTo>
                      <a:pt x="997" y="3311"/>
                    </a:lnTo>
                    <a:lnTo>
                      <a:pt x="959" y="3405"/>
                    </a:lnTo>
                    <a:lnTo>
                      <a:pt x="959" y="3405"/>
                    </a:lnTo>
                    <a:lnTo>
                      <a:pt x="922" y="3461"/>
                    </a:lnTo>
                    <a:lnTo>
                      <a:pt x="884" y="3499"/>
                    </a:lnTo>
                    <a:lnTo>
                      <a:pt x="752" y="3555"/>
                    </a:lnTo>
                    <a:lnTo>
                      <a:pt x="508" y="3630"/>
                    </a:lnTo>
                    <a:lnTo>
                      <a:pt x="508" y="3630"/>
                    </a:lnTo>
                    <a:lnTo>
                      <a:pt x="414" y="3687"/>
                    </a:lnTo>
                    <a:lnTo>
                      <a:pt x="320" y="3743"/>
                    </a:lnTo>
                    <a:lnTo>
                      <a:pt x="245" y="3819"/>
                    </a:lnTo>
                    <a:lnTo>
                      <a:pt x="169" y="3913"/>
                    </a:lnTo>
                    <a:lnTo>
                      <a:pt x="113" y="4007"/>
                    </a:lnTo>
                    <a:lnTo>
                      <a:pt x="75" y="4101"/>
                    </a:lnTo>
                    <a:lnTo>
                      <a:pt x="38" y="4214"/>
                    </a:lnTo>
                    <a:lnTo>
                      <a:pt x="19" y="4326"/>
                    </a:lnTo>
                    <a:lnTo>
                      <a:pt x="0" y="4439"/>
                    </a:lnTo>
                    <a:lnTo>
                      <a:pt x="19" y="4552"/>
                    </a:lnTo>
                    <a:lnTo>
                      <a:pt x="19" y="4665"/>
                    </a:lnTo>
                    <a:lnTo>
                      <a:pt x="56" y="4778"/>
                    </a:lnTo>
                    <a:lnTo>
                      <a:pt x="94" y="4891"/>
                    </a:lnTo>
                    <a:lnTo>
                      <a:pt x="151" y="5003"/>
                    </a:lnTo>
                    <a:lnTo>
                      <a:pt x="207" y="5098"/>
                    </a:lnTo>
                    <a:lnTo>
                      <a:pt x="282" y="5192"/>
                    </a:lnTo>
                    <a:lnTo>
                      <a:pt x="282" y="5192"/>
                    </a:lnTo>
                    <a:lnTo>
                      <a:pt x="451" y="5342"/>
                    </a:lnTo>
                    <a:lnTo>
                      <a:pt x="658" y="5455"/>
                    </a:lnTo>
                    <a:lnTo>
                      <a:pt x="865" y="5549"/>
                    </a:lnTo>
                    <a:lnTo>
                      <a:pt x="1091" y="5605"/>
                    </a:lnTo>
                    <a:lnTo>
                      <a:pt x="1317" y="5624"/>
                    </a:lnTo>
                    <a:lnTo>
                      <a:pt x="1542" y="5624"/>
                    </a:lnTo>
                    <a:lnTo>
                      <a:pt x="1787" y="5587"/>
                    </a:lnTo>
                    <a:lnTo>
                      <a:pt x="2013" y="5549"/>
                    </a:lnTo>
                    <a:lnTo>
                      <a:pt x="2013" y="5549"/>
                    </a:lnTo>
                    <a:lnTo>
                      <a:pt x="1994" y="5643"/>
                    </a:lnTo>
                    <a:lnTo>
                      <a:pt x="1994" y="5737"/>
                    </a:lnTo>
                    <a:lnTo>
                      <a:pt x="1994" y="5850"/>
                    </a:lnTo>
                    <a:lnTo>
                      <a:pt x="2013" y="5944"/>
                    </a:lnTo>
                    <a:lnTo>
                      <a:pt x="2088" y="6132"/>
                    </a:lnTo>
                    <a:lnTo>
                      <a:pt x="2201" y="6301"/>
                    </a:lnTo>
                    <a:lnTo>
                      <a:pt x="2332" y="6452"/>
                    </a:lnTo>
                    <a:lnTo>
                      <a:pt x="2502" y="6565"/>
                    </a:lnTo>
                    <a:lnTo>
                      <a:pt x="2690" y="6659"/>
                    </a:lnTo>
                    <a:lnTo>
                      <a:pt x="2784" y="6677"/>
                    </a:lnTo>
                    <a:lnTo>
                      <a:pt x="2897" y="6696"/>
                    </a:lnTo>
                    <a:lnTo>
                      <a:pt x="2897" y="6696"/>
                    </a:lnTo>
                    <a:lnTo>
                      <a:pt x="3104" y="6696"/>
                    </a:lnTo>
                    <a:lnTo>
                      <a:pt x="3292" y="6659"/>
                    </a:lnTo>
                    <a:lnTo>
                      <a:pt x="3499" y="6602"/>
                    </a:lnTo>
                    <a:lnTo>
                      <a:pt x="3668" y="6527"/>
                    </a:lnTo>
                    <a:lnTo>
                      <a:pt x="3856" y="6414"/>
                    </a:lnTo>
                    <a:lnTo>
                      <a:pt x="4006" y="6283"/>
                    </a:lnTo>
                    <a:lnTo>
                      <a:pt x="4138" y="6132"/>
                    </a:lnTo>
                    <a:lnTo>
                      <a:pt x="4270" y="5963"/>
                    </a:lnTo>
                    <a:lnTo>
                      <a:pt x="4270" y="5963"/>
                    </a:lnTo>
                    <a:lnTo>
                      <a:pt x="4364" y="5793"/>
                    </a:lnTo>
                    <a:lnTo>
                      <a:pt x="4458" y="5605"/>
                    </a:lnTo>
                    <a:lnTo>
                      <a:pt x="4533" y="5417"/>
                    </a:lnTo>
                    <a:lnTo>
                      <a:pt x="4589" y="5210"/>
                    </a:lnTo>
                    <a:lnTo>
                      <a:pt x="4646" y="5022"/>
                    </a:lnTo>
                    <a:lnTo>
                      <a:pt x="4683" y="4815"/>
                    </a:lnTo>
                    <a:lnTo>
                      <a:pt x="4721" y="4609"/>
                    </a:lnTo>
                    <a:lnTo>
                      <a:pt x="4740" y="44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7480334" y="916518"/>
                <a:ext cx="125993" cy="127444"/>
              </a:xfrm>
              <a:custGeom>
                <a:avLst/>
                <a:gdLst/>
                <a:ahLst/>
                <a:cxnLst/>
                <a:rect l="l" t="t" r="r" b="b"/>
                <a:pathLst>
                  <a:path w="3386" h="3425" extrusionOk="0">
                    <a:moveTo>
                      <a:pt x="3386" y="1"/>
                    </a:moveTo>
                    <a:lnTo>
                      <a:pt x="3367" y="57"/>
                    </a:lnTo>
                    <a:lnTo>
                      <a:pt x="3348" y="208"/>
                    </a:lnTo>
                    <a:lnTo>
                      <a:pt x="3310" y="452"/>
                    </a:lnTo>
                    <a:lnTo>
                      <a:pt x="3235" y="772"/>
                    </a:lnTo>
                    <a:lnTo>
                      <a:pt x="3160" y="998"/>
                    </a:lnTo>
                    <a:lnTo>
                      <a:pt x="3085" y="1205"/>
                    </a:lnTo>
                    <a:lnTo>
                      <a:pt x="2991" y="1412"/>
                    </a:lnTo>
                    <a:lnTo>
                      <a:pt x="2878" y="1618"/>
                    </a:lnTo>
                    <a:lnTo>
                      <a:pt x="2765" y="1825"/>
                    </a:lnTo>
                    <a:lnTo>
                      <a:pt x="2615" y="1995"/>
                    </a:lnTo>
                    <a:lnTo>
                      <a:pt x="2483" y="2183"/>
                    </a:lnTo>
                    <a:lnTo>
                      <a:pt x="2332" y="2352"/>
                    </a:lnTo>
                    <a:lnTo>
                      <a:pt x="2163" y="2503"/>
                    </a:lnTo>
                    <a:lnTo>
                      <a:pt x="1975" y="2653"/>
                    </a:lnTo>
                    <a:lnTo>
                      <a:pt x="1806" y="2785"/>
                    </a:lnTo>
                    <a:lnTo>
                      <a:pt x="1599" y="2897"/>
                    </a:lnTo>
                    <a:lnTo>
                      <a:pt x="1411" y="3010"/>
                    </a:lnTo>
                    <a:lnTo>
                      <a:pt x="1185" y="3104"/>
                    </a:lnTo>
                    <a:lnTo>
                      <a:pt x="978" y="3198"/>
                    </a:lnTo>
                    <a:lnTo>
                      <a:pt x="752" y="3274"/>
                    </a:lnTo>
                    <a:lnTo>
                      <a:pt x="433" y="3349"/>
                    </a:lnTo>
                    <a:lnTo>
                      <a:pt x="207" y="3387"/>
                    </a:lnTo>
                    <a:lnTo>
                      <a:pt x="57" y="3405"/>
                    </a:lnTo>
                    <a:lnTo>
                      <a:pt x="0" y="3424"/>
                    </a:lnTo>
                    <a:lnTo>
                      <a:pt x="207" y="3424"/>
                    </a:lnTo>
                    <a:lnTo>
                      <a:pt x="489" y="3387"/>
                    </a:lnTo>
                    <a:lnTo>
                      <a:pt x="771" y="3330"/>
                    </a:lnTo>
                    <a:lnTo>
                      <a:pt x="997" y="3274"/>
                    </a:lnTo>
                    <a:lnTo>
                      <a:pt x="1223" y="3198"/>
                    </a:lnTo>
                    <a:lnTo>
                      <a:pt x="1448" y="3104"/>
                    </a:lnTo>
                    <a:lnTo>
                      <a:pt x="1655" y="2992"/>
                    </a:lnTo>
                    <a:lnTo>
                      <a:pt x="1862" y="2860"/>
                    </a:lnTo>
                    <a:lnTo>
                      <a:pt x="2050" y="2728"/>
                    </a:lnTo>
                    <a:lnTo>
                      <a:pt x="2238" y="2578"/>
                    </a:lnTo>
                    <a:lnTo>
                      <a:pt x="2408" y="2408"/>
                    </a:lnTo>
                    <a:lnTo>
                      <a:pt x="2558" y="2239"/>
                    </a:lnTo>
                    <a:lnTo>
                      <a:pt x="2709" y="2070"/>
                    </a:lnTo>
                    <a:lnTo>
                      <a:pt x="2840" y="1863"/>
                    </a:lnTo>
                    <a:lnTo>
                      <a:pt x="2953" y="1675"/>
                    </a:lnTo>
                    <a:lnTo>
                      <a:pt x="3066" y="1468"/>
                    </a:lnTo>
                    <a:lnTo>
                      <a:pt x="3160" y="1242"/>
                    </a:lnTo>
                    <a:lnTo>
                      <a:pt x="3235" y="1017"/>
                    </a:lnTo>
                    <a:lnTo>
                      <a:pt x="3310" y="791"/>
                    </a:lnTo>
                    <a:lnTo>
                      <a:pt x="3367" y="509"/>
                    </a:lnTo>
                    <a:lnTo>
                      <a:pt x="3386" y="208"/>
                    </a:lnTo>
                    <a:lnTo>
                      <a:pt x="3386" y="114"/>
                    </a:lnTo>
                    <a:lnTo>
                      <a:pt x="338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7512520" y="844443"/>
                <a:ext cx="63704" cy="189027"/>
              </a:xfrm>
              <a:custGeom>
                <a:avLst/>
                <a:gdLst/>
                <a:ahLst/>
                <a:cxnLst/>
                <a:rect l="l" t="t" r="r" b="b"/>
                <a:pathLst>
                  <a:path w="1712" h="5080" extrusionOk="0">
                    <a:moveTo>
                      <a:pt x="395" y="1"/>
                    </a:moveTo>
                    <a:lnTo>
                      <a:pt x="301" y="19"/>
                    </a:lnTo>
                    <a:lnTo>
                      <a:pt x="245" y="38"/>
                    </a:lnTo>
                    <a:lnTo>
                      <a:pt x="395" y="38"/>
                    </a:lnTo>
                    <a:lnTo>
                      <a:pt x="489" y="57"/>
                    </a:lnTo>
                    <a:lnTo>
                      <a:pt x="659" y="76"/>
                    </a:lnTo>
                    <a:lnTo>
                      <a:pt x="809" y="132"/>
                    </a:lnTo>
                    <a:lnTo>
                      <a:pt x="960" y="208"/>
                    </a:lnTo>
                    <a:lnTo>
                      <a:pt x="1110" y="302"/>
                    </a:lnTo>
                    <a:lnTo>
                      <a:pt x="1261" y="452"/>
                    </a:lnTo>
                    <a:lnTo>
                      <a:pt x="1392" y="640"/>
                    </a:lnTo>
                    <a:lnTo>
                      <a:pt x="1505" y="885"/>
                    </a:lnTo>
                    <a:lnTo>
                      <a:pt x="1561" y="1129"/>
                    </a:lnTo>
                    <a:lnTo>
                      <a:pt x="1599" y="1430"/>
                    </a:lnTo>
                    <a:lnTo>
                      <a:pt x="1599" y="1750"/>
                    </a:lnTo>
                    <a:lnTo>
                      <a:pt x="1561" y="2051"/>
                    </a:lnTo>
                    <a:lnTo>
                      <a:pt x="1505" y="2333"/>
                    </a:lnTo>
                    <a:lnTo>
                      <a:pt x="1449" y="2615"/>
                    </a:lnTo>
                    <a:lnTo>
                      <a:pt x="1355" y="2878"/>
                    </a:lnTo>
                    <a:lnTo>
                      <a:pt x="1261" y="3142"/>
                    </a:lnTo>
                    <a:lnTo>
                      <a:pt x="1148" y="3405"/>
                    </a:lnTo>
                    <a:lnTo>
                      <a:pt x="1035" y="3650"/>
                    </a:lnTo>
                    <a:lnTo>
                      <a:pt x="903" y="3894"/>
                    </a:lnTo>
                    <a:lnTo>
                      <a:pt x="753" y="4120"/>
                    </a:lnTo>
                    <a:lnTo>
                      <a:pt x="602" y="4364"/>
                    </a:lnTo>
                    <a:lnTo>
                      <a:pt x="358" y="4665"/>
                    </a:lnTo>
                    <a:lnTo>
                      <a:pt x="170" y="4872"/>
                    </a:lnTo>
                    <a:lnTo>
                      <a:pt x="38" y="5023"/>
                    </a:lnTo>
                    <a:lnTo>
                      <a:pt x="0" y="5079"/>
                    </a:lnTo>
                    <a:lnTo>
                      <a:pt x="113" y="5004"/>
                    </a:lnTo>
                    <a:lnTo>
                      <a:pt x="207" y="4910"/>
                    </a:lnTo>
                    <a:lnTo>
                      <a:pt x="433" y="4665"/>
                    </a:lnTo>
                    <a:lnTo>
                      <a:pt x="659" y="4402"/>
                    </a:lnTo>
                    <a:lnTo>
                      <a:pt x="828" y="4176"/>
                    </a:lnTo>
                    <a:lnTo>
                      <a:pt x="978" y="3950"/>
                    </a:lnTo>
                    <a:lnTo>
                      <a:pt x="1110" y="3706"/>
                    </a:lnTo>
                    <a:lnTo>
                      <a:pt x="1242" y="3443"/>
                    </a:lnTo>
                    <a:lnTo>
                      <a:pt x="1355" y="3179"/>
                    </a:lnTo>
                    <a:lnTo>
                      <a:pt x="1467" y="2916"/>
                    </a:lnTo>
                    <a:lnTo>
                      <a:pt x="1543" y="2653"/>
                    </a:lnTo>
                    <a:lnTo>
                      <a:pt x="1618" y="2371"/>
                    </a:lnTo>
                    <a:lnTo>
                      <a:pt x="1674" y="2070"/>
                    </a:lnTo>
                    <a:lnTo>
                      <a:pt x="1712" y="1750"/>
                    </a:lnTo>
                    <a:lnTo>
                      <a:pt x="1693" y="1430"/>
                    </a:lnTo>
                    <a:lnTo>
                      <a:pt x="1656" y="1129"/>
                    </a:lnTo>
                    <a:lnTo>
                      <a:pt x="1637" y="979"/>
                    </a:lnTo>
                    <a:lnTo>
                      <a:pt x="1580" y="847"/>
                    </a:lnTo>
                    <a:lnTo>
                      <a:pt x="1524" y="734"/>
                    </a:lnTo>
                    <a:lnTo>
                      <a:pt x="1467" y="602"/>
                    </a:lnTo>
                    <a:lnTo>
                      <a:pt x="1317" y="414"/>
                    </a:lnTo>
                    <a:lnTo>
                      <a:pt x="1148" y="245"/>
                    </a:lnTo>
                    <a:lnTo>
                      <a:pt x="997" y="151"/>
                    </a:lnTo>
                    <a:lnTo>
                      <a:pt x="847" y="76"/>
                    </a:lnTo>
                    <a:lnTo>
                      <a:pt x="677" y="19"/>
                    </a:lnTo>
                    <a:lnTo>
                      <a:pt x="489" y="1"/>
                    </a:lnTo>
                    <a:close/>
                    <a:moveTo>
                      <a:pt x="0" y="5079"/>
                    </a:moveTo>
                    <a:lnTo>
                      <a:pt x="0" y="5079"/>
                    </a:lnTo>
                    <a:lnTo>
                      <a:pt x="0" y="507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7428539" y="921429"/>
                <a:ext cx="137900" cy="46215"/>
              </a:xfrm>
              <a:custGeom>
                <a:avLst/>
                <a:gdLst/>
                <a:ahLst/>
                <a:cxnLst/>
                <a:rect l="l" t="t" r="r" b="b"/>
                <a:pathLst>
                  <a:path w="3706" h="1242" extrusionOk="0">
                    <a:moveTo>
                      <a:pt x="2088" y="1"/>
                    </a:moveTo>
                    <a:lnTo>
                      <a:pt x="1900" y="19"/>
                    </a:lnTo>
                    <a:lnTo>
                      <a:pt x="1712" y="38"/>
                    </a:lnTo>
                    <a:lnTo>
                      <a:pt x="1524" y="76"/>
                    </a:lnTo>
                    <a:lnTo>
                      <a:pt x="1336" y="132"/>
                    </a:lnTo>
                    <a:lnTo>
                      <a:pt x="1166" y="189"/>
                    </a:lnTo>
                    <a:lnTo>
                      <a:pt x="997" y="264"/>
                    </a:lnTo>
                    <a:lnTo>
                      <a:pt x="828" y="358"/>
                    </a:lnTo>
                    <a:lnTo>
                      <a:pt x="659" y="471"/>
                    </a:lnTo>
                    <a:lnTo>
                      <a:pt x="508" y="602"/>
                    </a:lnTo>
                    <a:lnTo>
                      <a:pt x="358" y="734"/>
                    </a:lnTo>
                    <a:lnTo>
                      <a:pt x="207" y="903"/>
                    </a:lnTo>
                    <a:lnTo>
                      <a:pt x="76" y="1092"/>
                    </a:lnTo>
                    <a:lnTo>
                      <a:pt x="19" y="1204"/>
                    </a:lnTo>
                    <a:lnTo>
                      <a:pt x="0" y="1242"/>
                    </a:lnTo>
                    <a:lnTo>
                      <a:pt x="38" y="1223"/>
                    </a:lnTo>
                    <a:lnTo>
                      <a:pt x="113" y="1129"/>
                    </a:lnTo>
                    <a:lnTo>
                      <a:pt x="245" y="979"/>
                    </a:lnTo>
                    <a:lnTo>
                      <a:pt x="414" y="809"/>
                    </a:lnTo>
                    <a:lnTo>
                      <a:pt x="565" y="678"/>
                    </a:lnTo>
                    <a:lnTo>
                      <a:pt x="715" y="565"/>
                    </a:lnTo>
                    <a:lnTo>
                      <a:pt x="865" y="471"/>
                    </a:lnTo>
                    <a:lnTo>
                      <a:pt x="1035" y="377"/>
                    </a:lnTo>
                    <a:lnTo>
                      <a:pt x="1204" y="302"/>
                    </a:lnTo>
                    <a:lnTo>
                      <a:pt x="1373" y="245"/>
                    </a:lnTo>
                    <a:lnTo>
                      <a:pt x="1543" y="189"/>
                    </a:lnTo>
                    <a:lnTo>
                      <a:pt x="1731" y="151"/>
                    </a:lnTo>
                    <a:lnTo>
                      <a:pt x="1900" y="132"/>
                    </a:lnTo>
                    <a:lnTo>
                      <a:pt x="2276" y="132"/>
                    </a:lnTo>
                    <a:lnTo>
                      <a:pt x="2445" y="151"/>
                    </a:lnTo>
                    <a:lnTo>
                      <a:pt x="2634" y="170"/>
                    </a:lnTo>
                    <a:lnTo>
                      <a:pt x="2822" y="226"/>
                    </a:lnTo>
                    <a:lnTo>
                      <a:pt x="2991" y="283"/>
                    </a:lnTo>
                    <a:lnTo>
                      <a:pt x="3160" y="358"/>
                    </a:lnTo>
                    <a:lnTo>
                      <a:pt x="3386" y="471"/>
                    </a:lnTo>
                    <a:lnTo>
                      <a:pt x="3555" y="565"/>
                    </a:lnTo>
                    <a:lnTo>
                      <a:pt x="3706" y="659"/>
                    </a:lnTo>
                    <a:lnTo>
                      <a:pt x="3687" y="621"/>
                    </a:lnTo>
                    <a:lnTo>
                      <a:pt x="3593" y="527"/>
                    </a:lnTo>
                    <a:lnTo>
                      <a:pt x="3405" y="396"/>
                    </a:lnTo>
                    <a:lnTo>
                      <a:pt x="3198" y="283"/>
                    </a:lnTo>
                    <a:lnTo>
                      <a:pt x="3029" y="189"/>
                    </a:lnTo>
                    <a:lnTo>
                      <a:pt x="2840" y="132"/>
                    </a:lnTo>
                    <a:lnTo>
                      <a:pt x="2652" y="76"/>
                    </a:lnTo>
                    <a:lnTo>
                      <a:pt x="2464" y="38"/>
                    </a:lnTo>
                    <a:lnTo>
                      <a:pt x="2276" y="19"/>
                    </a:lnTo>
                    <a:lnTo>
                      <a:pt x="208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7579013" y="997708"/>
                <a:ext cx="198106" cy="81229"/>
              </a:xfrm>
              <a:custGeom>
                <a:avLst/>
                <a:gdLst/>
                <a:ahLst/>
                <a:cxnLst/>
                <a:rect l="l" t="t" r="r" b="b"/>
                <a:pathLst>
                  <a:path w="5324" h="2183" extrusionOk="0">
                    <a:moveTo>
                      <a:pt x="0" y="1"/>
                    </a:moveTo>
                    <a:lnTo>
                      <a:pt x="75" y="95"/>
                    </a:lnTo>
                    <a:lnTo>
                      <a:pt x="151" y="170"/>
                    </a:lnTo>
                    <a:lnTo>
                      <a:pt x="376" y="339"/>
                    </a:lnTo>
                    <a:lnTo>
                      <a:pt x="658" y="565"/>
                    </a:lnTo>
                    <a:lnTo>
                      <a:pt x="997" y="791"/>
                    </a:lnTo>
                    <a:lnTo>
                      <a:pt x="1354" y="1016"/>
                    </a:lnTo>
                    <a:lnTo>
                      <a:pt x="1712" y="1223"/>
                    </a:lnTo>
                    <a:lnTo>
                      <a:pt x="2069" y="1411"/>
                    </a:lnTo>
                    <a:lnTo>
                      <a:pt x="2445" y="1581"/>
                    </a:lnTo>
                    <a:lnTo>
                      <a:pt x="2822" y="1750"/>
                    </a:lnTo>
                    <a:lnTo>
                      <a:pt x="3198" y="1882"/>
                    </a:lnTo>
                    <a:lnTo>
                      <a:pt x="3593" y="2013"/>
                    </a:lnTo>
                    <a:lnTo>
                      <a:pt x="3818" y="2070"/>
                    </a:lnTo>
                    <a:lnTo>
                      <a:pt x="4063" y="2126"/>
                    </a:lnTo>
                    <a:lnTo>
                      <a:pt x="4307" y="2164"/>
                    </a:lnTo>
                    <a:lnTo>
                      <a:pt x="4533" y="2183"/>
                    </a:lnTo>
                    <a:lnTo>
                      <a:pt x="4702" y="2183"/>
                    </a:lnTo>
                    <a:lnTo>
                      <a:pt x="4872" y="2145"/>
                    </a:lnTo>
                    <a:lnTo>
                      <a:pt x="5022" y="2070"/>
                    </a:lnTo>
                    <a:lnTo>
                      <a:pt x="5154" y="1995"/>
                    </a:lnTo>
                    <a:lnTo>
                      <a:pt x="5229" y="1919"/>
                    </a:lnTo>
                    <a:lnTo>
                      <a:pt x="5285" y="1863"/>
                    </a:lnTo>
                    <a:lnTo>
                      <a:pt x="5304" y="1825"/>
                    </a:lnTo>
                    <a:lnTo>
                      <a:pt x="5323" y="1806"/>
                    </a:lnTo>
                    <a:lnTo>
                      <a:pt x="5267" y="1844"/>
                    </a:lnTo>
                    <a:lnTo>
                      <a:pt x="5135" y="1957"/>
                    </a:lnTo>
                    <a:lnTo>
                      <a:pt x="4985" y="2032"/>
                    </a:lnTo>
                    <a:lnTo>
                      <a:pt x="4853" y="2070"/>
                    </a:lnTo>
                    <a:lnTo>
                      <a:pt x="4702" y="2107"/>
                    </a:lnTo>
                    <a:lnTo>
                      <a:pt x="4533" y="2107"/>
                    </a:lnTo>
                    <a:lnTo>
                      <a:pt x="4307" y="2070"/>
                    </a:lnTo>
                    <a:lnTo>
                      <a:pt x="4082" y="2032"/>
                    </a:lnTo>
                    <a:lnTo>
                      <a:pt x="3856" y="1976"/>
                    </a:lnTo>
                    <a:lnTo>
                      <a:pt x="3630" y="1900"/>
                    </a:lnTo>
                    <a:lnTo>
                      <a:pt x="3085" y="1712"/>
                    </a:lnTo>
                    <a:lnTo>
                      <a:pt x="2558" y="1505"/>
                    </a:lnTo>
                    <a:lnTo>
                      <a:pt x="2069" y="1280"/>
                    </a:lnTo>
                    <a:lnTo>
                      <a:pt x="1618" y="1035"/>
                    </a:lnTo>
                    <a:lnTo>
                      <a:pt x="1166" y="772"/>
                    </a:lnTo>
                    <a:lnTo>
                      <a:pt x="715" y="490"/>
                    </a:lnTo>
                    <a:lnTo>
                      <a:pt x="188" y="132"/>
                    </a:lnTo>
                    <a:lnTo>
                      <a:pt x="57" y="38"/>
                    </a:ln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7555199" y="824834"/>
                <a:ext cx="101509" cy="135816"/>
              </a:xfrm>
              <a:custGeom>
                <a:avLst/>
                <a:gdLst/>
                <a:ahLst/>
                <a:cxnLst/>
                <a:rect l="l" t="t" r="r" b="b"/>
                <a:pathLst>
                  <a:path w="2728" h="3650" extrusionOk="0">
                    <a:moveTo>
                      <a:pt x="1430" y="1"/>
                    </a:moveTo>
                    <a:lnTo>
                      <a:pt x="1242" y="20"/>
                    </a:lnTo>
                    <a:lnTo>
                      <a:pt x="1073" y="57"/>
                    </a:lnTo>
                    <a:lnTo>
                      <a:pt x="904" y="133"/>
                    </a:lnTo>
                    <a:lnTo>
                      <a:pt x="772" y="208"/>
                    </a:lnTo>
                    <a:lnTo>
                      <a:pt x="659" y="283"/>
                    </a:lnTo>
                    <a:lnTo>
                      <a:pt x="546" y="377"/>
                    </a:lnTo>
                    <a:lnTo>
                      <a:pt x="433" y="490"/>
                    </a:lnTo>
                    <a:lnTo>
                      <a:pt x="358" y="603"/>
                    </a:lnTo>
                    <a:lnTo>
                      <a:pt x="264" y="735"/>
                    </a:lnTo>
                    <a:lnTo>
                      <a:pt x="189" y="847"/>
                    </a:lnTo>
                    <a:lnTo>
                      <a:pt x="132" y="998"/>
                    </a:lnTo>
                    <a:lnTo>
                      <a:pt x="76" y="1186"/>
                    </a:lnTo>
                    <a:lnTo>
                      <a:pt x="38" y="1374"/>
                    </a:lnTo>
                    <a:lnTo>
                      <a:pt x="1" y="1562"/>
                    </a:lnTo>
                    <a:lnTo>
                      <a:pt x="1" y="1769"/>
                    </a:lnTo>
                    <a:lnTo>
                      <a:pt x="1" y="1901"/>
                    </a:lnTo>
                    <a:lnTo>
                      <a:pt x="19" y="2051"/>
                    </a:lnTo>
                    <a:lnTo>
                      <a:pt x="38" y="1769"/>
                    </a:lnTo>
                    <a:lnTo>
                      <a:pt x="57" y="1581"/>
                    </a:lnTo>
                    <a:lnTo>
                      <a:pt x="95" y="1393"/>
                    </a:lnTo>
                    <a:lnTo>
                      <a:pt x="151" y="1224"/>
                    </a:lnTo>
                    <a:lnTo>
                      <a:pt x="208" y="1035"/>
                    </a:lnTo>
                    <a:lnTo>
                      <a:pt x="283" y="904"/>
                    </a:lnTo>
                    <a:lnTo>
                      <a:pt x="339" y="791"/>
                    </a:lnTo>
                    <a:lnTo>
                      <a:pt x="414" y="678"/>
                    </a:lnTo>
                    <a:lnTo>
                      <a:pt x="509" y="565"/>
                    </a:lnTo>
                    <a:lnTo>
                      <a:pt x="603" y="471"/>
                    </a:lnTo>
                    <a:lnTo>
                      <a:pt x="715" y="377"/>
                    </a:lnTo>
                    <a:lnTo>
                      <a:pt x="828" y="302"/>
                    </a:lnTo>
                    <a:lnTo>
                      <a:pt x="960" y="245"/>
                    </a:lnTo>
                    <a:lnTo>
                      <a:pt x="1110" y="170"/>
                    </a:lnTo>
                    <a:lnTo>
                      <a:pt x="1261" y="133"/>
                    </a:lnTo>
                    <a:lnTo>
                      <a:pt x="1430" y="114"/>
                    </a:lnTo>
                    <a:lnTo>
                      <a:pt x="1581" y="133"/>
                    </a:lnTo>
                    <a:lnTo>
                      <a:pt x="1750" y="170"/>
                    </a:lnTo>
                    <a:lnTo>
                      <a:pt x="1919" y="227"/>
                    </a:lnTo>
                    <a:lnTo>
                      <a:pt x="2070" y="321"/>
                    </a:lnTo>
                    <a:lnTo>
                      <a:pt x="2201" y="434"/>
                    </a:lnTo>
                    <a:lnTo>
                      <a:pt x="2314" y="565"/>
                    </a:lnTo>
                    <a:lnTo>
                      <a:pt x="2408" y="716"/>
                    </a:lnTo>
                    <a:lnTo>
                      <a:pt x="2483" y="866"/>
                    </a:lnTo>
                    <a:lnTo>
                      <a:pt x="2559" y="1035"/>
                    </a:lnTo>
                    <a:lnTo>
                      <a:pt x="2596" y="1186"/>
                    </a:lnTo>
                    <a:lnTo>
                      <a:pt x="2615" y="1355"/>
                    </a:lnTo>
                    <a:lnTo>
                      <a:pt x="2615" y="1524"/>
                    </a:lnTo>
                    <a:lnTo>
                      <a:pt x="2615" y="1675"/>
                    </a:lnTo>
                    <a:lnTo>
                      <a:pt x="2559" y="1957"/>
                    </a:lnTo>
                    <a:lnTo>
                      <a:pt x="2483" y="2239"/>
                    </a:lnTo>
                    <a:lnTo>
                      <a:pt x="2371" y="2503"/>
                    </a:lnTo>
                    <a:lnTo>
                      <a:pt x="2239" y="2747"/>
                    </a:lnTo>
                    <a:lnTo>
                      <a:pt x="2013" y="3123"/>
                    </a:lnTo>
                    <a:lnTo>
                      <a:pt x="1825" y="3405"/>
                    </a:lnTo>
                    <a:lnTo>
                      <a:pt x="1750" y="3518"/>
                    </a:lnTo>
                    <a:lnTo>
                      <a:pt x="1675" y="3650"/>
                    </a:lnTo>
                    <a:lnTo>
                      <a:pt x="1788" y="3537"/>
                    </a:lnTo>
                    <a:lnTo>
                      <a:pt x="1863" y="3424"/>
                    </a:lnTo>
                    <a:lnTo>
                      <a:pt x="2107" y="3104"/>
                    </a:lnTo>
                    <a:lnTo>
                      <a:pt x="2314" y="2785"/>
                    </a:lnTo>
                    <a:lnTo>
                      <a:pt x="2465" y="2521"/>
                    </a:lnTo>
                    <a:lnTo>
                      <a:pt x="2577" y="2258"/>
                    </a:lnTo>
                    <a:lnTo>
                      <a:pt x="2653" y="1976"/>
                    </a:lnTo>
                    <a:lnTo>
                      <a:pt x="2709" y="1694"/>
                    </a:lnTo>
                    <a:lnTo>
                      <a:pt x="2728" y="1506"/>
                    </a:lnTo>
                    <a:lnTo>
                      <a:pt x="2728" y="1336"/>
                    </a:lnTo>
                    <a:lnTo>
                      <a:pt x="2709" y="1167"/>
                    </a:lnTo>
                    <a:lnTo>
                      <a:pt x="2672" y="998"/>
                    </a:lnTo>
                    <a:lnTo>
                      <a:pt x="2596" y="810"/>
                    </a:lnTo>
                    <a:lnTo>
                      <a:pt x="2521" y="640"/>
                    </a:lnTo>
                    <a:lnTo>
                      <a:pt x="2408" y="490"/>
                    </a:lnTo>
                    <a:lnTo>
                      <a:pt x="2277" y="340"/>
                    </a:lnTo>
                    <a:lnTo>
                      <a:pt x="2126" y="208"/>
                    </a:lnTo>
                    <a:lnTo>
                      <a:pt x="1976" y="114"/>
                    </a:lnTo>
                    <a:lnTo>
                      <a:pt x="1788" y="39"/>
                    </a:lnTo>
                    <a:lnTo>
                      <a:pt x="15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7900242" y="653374"/>
                <a:ext cx="530540" cy="876296"/>
              </a:xfrm>
              <a:custGeom>
                <a:avLst/>
                <a:gdLst/>
                <a:ahLst/>
                <a:cxnLst/>
                <a:rect l="l" t="t" r="r" b="b"/>
                <a:pathLst>
                  <a:path w="14258" h="23550" extrusionOk="0">
                    <a:moveTo>
                      <a:pt x="11963" y="1"/>
                    </a:moveTo>
                    <a:lnTo>
                      <a:pt x="11925" y="20"/>
                    </a:lnTo>
                    <a:lnTo>
                      <a:pt x="11888" y="57"/>
                    </a:lnTo>
                    <a:lnTo>
                      <a:pt x="11756" y="208"/>
                    </a:lnTo>
                    <a:lnTo>
                      <a:pt x="11587" y="415"/>
                    </a:lnTo>
                    <a:lnTo>
                      <a:pt x="11417" y="678"/>
                    </a:lnTo>
                    <a:lnTo>
                      <a:pt x="11060" y="1205"/>
                    </a:lnTo>
                    <a:lnTo>
                      <a:pt x="10816" y="1618"/>
                    </a:lnTo>
                    <a:lnTo>
                      <a:pt x="10590" y="1995"/>
                    </a:lnTo>
                    <a:lnTo>
                      <a:pt x="10458" y="2220"/>
                    </a:lnTo>
                    <a:lnTo>
                      <a:pt x="10308" y="2408"/>
                    </a:lnTo>
                    <a:lnTo>
                      <a:pt x="10232" y="2484"/>
                    </a:lnTo>
                    <a:lnTo>
                      <a:pt x="10157" y="2540"/>
                    </a:lnTo>
                    <a:lnTo>
                      <a:pt x="10101" y="2578"/>
                    </a:lnTo>
                    <a:lnTo>
                      <a:pt x="10026" y="2596"/>
                    </a:lnTo>
                    <a:lnTo>
                      <a:pt x="9969" y="2578"/>
                    </a:lnTo>
                    <a:lnTo>
                      <a:pt x="9932" y="2540"/>
                    </a:lnTo>
                    <a:lnTo>
                      <a:pt x="9894" y="2446"/>
                    </a:lnTo>
                    <a:lnTo>
                      <a:pt x="9856" y="2333"/>
                    </a:lnTo>
                    <a:lnTo>
                      <a:pt x="9781" y="2051"/>
                    </a:lnTo>
                    <a:lnTo>
                      <a:pt x="9706" y="1788"/>
                    </a:lnTo>
                    <a:lnTo>
                      <a:pt x="9612" y="1562"/>
                    </a:lnTo>
                    <a:lnTo>
                      <a:pt x="9499" y="1355"/>
                    </a:lnTo>
                    <a:lnTo>
                      <a:pt x="9386" y="1205"/>
                    </a:lnTo>
                    <a:lnTo>
                      <a:pt x="9273" y="1073"/>
                    </a:lnTo>
                    <a:lnTo>
                      <a:pt x="9179" y="979"/>
                    </a:lnTo>
                    <a:lnTo>
                      <a:pt x="9085" y="922"/>
                    </a:lnTo>
                    <a:lnTo>
                      <a:pt x="8991" y="922"/>
                    </a:lnTo>
                    <a:lnTo>
                      <a:pt x="8897" y="960"/>
                    </a:lnTo>
                    <a:lnTo>
                      <a:pt x="8841" y="1035"/>
                    </a:lnTo>
                    <a:lnTo>
                      <a:pt x="8803" y="1129"/>
                    </a:lnTo>
                    <a:lnTo>
                      <a:pt x="8784" y="1186"/>
                    </a:lnTo>
                    <a:lnTo>
                      <a:pt x="8803" y="1223"/>
                    </a:lnTo>
                    <a:lnTo>
                      <a:pt x="8822" y="1280"/>
                    </a:lnTo>
                    <a:lnTo>
                      <a:pt x="8841" y="1336"/>
                    </a:lnTo>
                    <a:lnTo>
                      <a:pt x="8935" y="1505"/>
                    </a:lnTo>
                    <a:lnTo>
                      <a:pt x="9010" y="1694"/>
                    </a:lnTo>
                    <a:lnTo>
                      <a:pt x="9085" y="1882"/>
                    </a:lnTo>
                    <a:lnTo>
                      <a:pt x="9142" y="2070"/>
                    </a:lnTo>
                    <a:lnTo>
                      <a:pt x="9179" y="2220"/>
                    </a:lnTo>
                    <a:lnTo>
                      <a:pt x="9198" y="2390"/>
                    </a:lnTo>
                    <a:lnTo>
                      <a:pt x="9217" y="2559"/>
                    </a:lnTo>
                    <a:lnTo>
                      <a:pt x="9198" y="2709"/>
                    </a:lnTo>
                    <a:lnTo>
                      <a:pt x="9179" y="3048"/>
                    </a:lnTo>
                    <a:lnTo>
                      <a:pt x="9142" y="3349"/>
                    </a:lnTo>
                    <a:lnTo>
                      <a:pt x="8690" y="4270"/>
                    </a:lnTo>
                    <a:lnTo>
                      <a:pt x="7035" y="8032"/>
                    </a:lnTo>
                    <a:lnTo>
                      <a:pt x="5775" y="10835"/>
                    </a:lnTo>
                    <a:lnTo>
                      <a:pt x="5286" y="11926"/>
                    </a:lnTo>
                    <a:lnTo>
                      <a:pt x="4966" y="12584"/>
                    </a:lnTo>
                    <a:lnTo>
                      <a:pt x="4816" y="12810"/>
                    </a:lnTo>
                    <a:lnTo>
                      <a:pt x="4590" y="13111"/>
                    </a:lnTo>
                    <a:lnTo>
                      <a:pt x="4308" y="13487"/>
                    </a:lnTo>
                    <a:lnTo>
                      <a:pt x="3969" y="13901"/>
                    </a:lnTo>
                    <a:lnTo>
                      <a:pt x="3160" y="14822"/>
                    </a:lnTo>
                    <a:lnTo>
                      <a:pt x="2276" y="15781"/>
                    </a:lnTo>
                    <a:lnTo>
                      <a:pt x="696" y="17474"/>
                    </a:lnTo>
                    <a:lnTo>
                      <a:pt x="0" y="18208"/>
                    </a:lnTo>
                    <a:lnTo>
                      <a:pt x="941" y="23550"/>
                    </a:lnTo>
                    <a:lnTo>
                      <a:pt x="8107" y="15800"/>
                    </a:lnTo>
                    <a:lnTo>
                      <a:pt x="11888" y="5154"/>
                    </a:lnTo>
                    <a:lnTo>
                      <a:pt x="11982" y="4891"/>
                    </a:lnTo>
                    <a:lnTo>
                      <a:pt x="12696" y="4101"/>
                    </a:lnTo>
                    <a:lnTo>
                      <a:pt x="13261" y="3462"/>
                    </a:lnTo>
                    <a:lnTo>
                      <a:pt x="13505" y="3198"/>
                    </a:lnTo>
                    <a:lnTo>
                      <a:pt x="13674" y="2973"/>
                    </a:lnTo>
                    <a:lnTo>
                      <a:pt x="13900" y="2672"/>
                    </a:lnTo>
                    <a:lnTo>
                      <a:pt x="14069" y="2427"/>
                    </a:lnTo>
                    <a:lnTo>
                      <a:pt x="14164" y="2239"/>
                    </a:lnTo>
                    <a:lnTo>
                      <a:pt x="14239" y="2107"/>
                    </a:lnTo>
                    <a:lnTo>
                      <a:pt x="14258" y="2032"/>
                    </a:lnTo>
                    <a:lnTo>
                      <a:pt x="14239" y="1976"/>
                    </a:lnTo>
                    <a:lnTo>
                      <a:pt x="14220" y="1938"/>
                    </a:lnTo>
                    <a:lnTo>
                      <a:pt x="14164" y="1900"/>
                    </a:lnTo>
                    <a:lnTo>
                      <a:pt x="14107" y="1900"/>
                    </a:lnTo>
                    <a:lnTo>
                      <a:pt x="14013" y="1919"/>
                    </a:lnTo>
                    <a:lnTo>
                      <a:pt x="13919" y="1995"/>
                    </a:lnTo>
                    <a:lnTo>
                      <a:pt x="13825" y="2089"/>
                    </a:lnTo>
                    <a:lnTo>
                      <a:pt x="13618" y="2314"/>
                    </a:lnTo>
                    <a:lnTo>
                      <a:pt x="13392" y="2596"/>
                    </a:lnTo>
                    <a:lnTo>
                      <a:pt x="13185" y="2860"/>
                    </a:lnTo>
                    <a:lnTo>
                      <a:pt x="13016" y="3048"/>
                    </a:lnTo>
                    <a:lnTo>
                      <a:pt x="12960" y="3104"/>
                    </a:lnTo>
                    <a:lnTo>
                      <a:pt x="12903" y="3123"/>
                    </a:lnTo>
                    <a:lnTo>
                      <a:pt x="12885" y="3123"/>
                    </a:lnTo>
                    <a:lnTo>
                      <a:pt x="12866" y="3104"/>
                    </a:lnTo>
                    <a:lnTo>
                      <a:pt x="12847" y="3029"/>
                    </a:lnTo>
                    <a:lnTo>
                      <a:pt x="12866" y="2935"/>
                    </a:lnTo>
                    <a:lnTo>
                      <a:pt x="12903" y="2803"/>
                    </a:lnTo>
                    <a:lnTo>
                      <a:pt x="12979" y="2653"/>
                    </a:lnTo>
                    <a:lnTo>
                      <a:pt x="13073" y="2502"/>
                    </a:lnTo>
                    <a:lnTo>
                      <a:pt x="13279" y="2164"/>
                    </a:lnTo>
                    <a:lnTo>
                      <a:pt x="13524" y="1806"/>
                    </a:lnTo>
                    <a:lnTo>
                      <a:pt x="13750" y="1468"/>
                    </a:lnTo>
                    <a:lnTo>
                      <a:pt x="13900" y="1167"/>
                    </a:lnTo>
                    <a:lnTo>
                      <a:pt x="13957" y="1035"/>
                    </a:lnTo>
                    <a:lnTo>
                      <a:pt x="13975" y="941"/>
                    </a:lnTo>
                    <a:lnTo>
                      <a:pt x="13975" y="866"/>
                    </a:lnTo>
                    <a:lnTo>
                      <a:pt x="13957" y="847"/>
                    </a:lnTo>
                    <a:lnTo>
                      <a:pt x="13938" y="828"/>
                    </a:lnTo>
                    <a:lnTo>
                      <a:pt x="13881" y="810"/>
                    </a:lnTo>
                    <a:lnTo>
                      <a:pt x="13844" y="810"/>
                    </a:lnTo>
                    <a:lnTo>
                      <a:pt x="13731" y="828"/>
                    </a:lnTo>
                    <a:lnTo>
                      <a:pt x="13618" y="904"/>
                    </a:lnTo>
                    <a:lnTo>
                      <a:pt x="13505" y="998"/>
                    </a:lnTo>
                    <a:lnTo>
                      <a:pt x="13392" y="1129"/>
                    </a:lnTo>
                    <a:lnTo>
                      <a:pt x="13261" y="1261"/>
                    </a:lnTo>
                    <a:lnTo>
                      <a:pt x="13016" y="1600"/>
                    </a:lnTo>
                    <a:lnTo>
                      <a:pt x="12809" y="1957"/>
                    </a:lnTo>
                    <a:lnTo>
                      <a:pt x="12602" y="2277"/>
                    </a:lnTo>
                    <a:lnTo>
                      <a:pt x="12395" y="2653"/>
                    </a:lnTo>
                    <a:lnTo>
                      <a:pt x="12358" y="2709"/>
                    </a:lnTo>
                    <a:lnTo>
                      <a:pt x="12320" y="2728"/>
                    </a:lnTo>
                    <a:lnTo>
                      <a:pt x="12264" y="2728"/>
                    </a:lnTo>
                    <a:lnTo>
                      <a:pt x="12207" y="2709"/>
                    </a:lnTo>
                    <a:lnTo>
                      <a:pt x="12170" y="2690"/>
                    </a:lnTo>
                    <a:lnTo>
                      <a:pt x="12151" y="2634"/>
                    </a:lnTo>
                    <a:lnTo>
                      <a:pt x="12151" y="2596"/>
                    </a:lnTo>
                    <a:lnTo>
                      <a:pt x="12170" y="2540"/>
                    </a:lnTo>
                    <a:lnTo>
                      <a:pt x="12452" y="2107"/>
                    </a:lnTo>
                    <a:lnTo>
                      <a:pt x="12678" y="1731"/>
                    </a:lnTo>
                    <a:lnTo>
                      <a:pt x="12903" y="1317"/>
                    </a:lnTo>
                    <a:lnTo>
                      <a:pt x="13110" y="904"/>
                    </a:lnTo>
                    <a:lnTo>
                      <a:pt x="13185" y="697"/>
                    </a:lnTo>
                    <a:lnTo>
                      <a:pt x="13242" y="527"/>
                    </a:lnTo>
                    <a:lnTo>
                      <a:pt x="13279" y="358"/>
                    </a:lnTo>
                    <a:lnTo>
                      <a:pt x="13298" y="226"/>
                    </a:lnTo>
                    <a:lnTo>
                      <a:pt x="13261" y="132"/>
                    </a:lnTo>
                    <a:lnTo>
                      <a:pt x="13242" y="95"/>
                    </a:lnTo>
                    <a:lnTo>
                      <a:pt x="13204" y="57"/>
                    </a:lnTo>
                    <a:lnTo>
                      <a:pt x="13148" y="57"/>
                    </a:lnTo>
                    <a:lnTo>
                      <a:pt x="13110" y="38"/>
                    </a:lnTo>
                    <a:lnTo>
                      <a:pt x="13016" y="76"/>
                    </a:lnTo>
                    <a:lnTo>
                      <a:pt x="12960" y="132"/>
                    </a:lnTo>
                    <a:lnTo>
                      <a:pt x="12885" y="189"/>
                    </a:lnTo>
                    <a:lnTo>
                      <a:pt x="12809" y="339"/>
                    </a:lnTo>
                    <a:lnTo>
                      <a:pt x="12772" y="415"/>
                    </a:lnTo>
                    <a:lnTo>
                      <a:pt x="12602" y="734"/>
                    </a:lnTo>
                    <a:lnTo>
                      <a:pt x="12189" y="1411"/>
                    </a:lnTo>
                    <a:lnTo>
                      <a:pt x="11963" y="1788"/>
                    </a:lnTo>
                    <a:lnTo>
                      <a:pt x="11737" y="2089"/>
                    </a:lnTo>
                    <a:lnTo>
                      <a:pt x="11643" y="2201"/>
                    </a:lnTo>
                    <a:lnTo>
                      <a:pt x="11568" y="2295"/>
                    </a:lnTo>
                    <a:lnTo>
                      <a:pt x="11493" y="2333"/>
                    </a:lnTo>
                    <a:lnTo>
                      <a:pt x="11455" y="2333"/>
                    </a:lnTo>
                    <a:lnTo>
                      <a:pt x="11417" y="2295"/>
                    </a:lnTo>
                    <a:lnTo>
                      <a:pt x="11399" y="2239"/>
                    </a:lnTo>
                    <a:lnTo>
                      <a:pt x="11417" y="2164"/>
                    </a:lnTo>
                    <a:lnTo>
                      <a:pt x="11417" y="2070"/>
                    </a:lnTo>
                    <a:lnTo>
                      <a:pt x="11493" y="1844"/>
                    </a:lnTo>
                    <a:lnTo>
                      <a:pt x="11606" y="1581"/>
                    </a:lnTo>
                    <a:lnTo>
                      <a:pt x="11718" y="1317"/>
                    </a:lnTo>
                    <a:lnTo>
                      <a:pt x="11850" y="1035"/>
                    </a:lnTo>
                    <a:lnTo>
                      <a:pt x="12095" y="621"/>
                    </a:lnTo>
                    <a:lnTo>
                      <a:pt x="12170" y="490"/>
                    </a:lnTo>
                    <a:lnTo>
                      <a:pt x="12207" y="358"/>
                    </a:lnTo>
                    <a:lnTo>
                      <a:pt x="12226" y="245"/>
                    </a:lnTo>
                    <a:lnTo>
                      <a:pt x="12207" y="151"/>
                    </a:lnTo>
                    <a:lnTo>
                      <a:pt x="12189" y="76"/>
                    </a:lnTo>
                    <a:lnTo>
                      <a:pt x="12132" y="20"/>
                    </a:lnTo>
                    <a:lnTo>
                      <a:pt x="1205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7252166" y="2060815"/>
                <a:ext cx="903570" cy="1627268"/>
              </a:xfrm>
              <a:custGeom>
                <a:avLst/>
                <a:gdLst/>
                <a:ahLst/>
                <a:cxnLst/>
                <a:rect l="l" t="t" r="r" b="b"/>
                <a:pathLst>
                  <a:path w="24283" h="43732" extrusionOk="0">
                    <a:moveTo>
                      <a:pt x="5116" y="0"/>
                    </a:moveTo>
                    <a:lnTo>
                      <a:pt x="5022" y="226"/>
                    </a:lnTo>
                    <a:lnTo>
                      <a:pt x="4759" y="885"/>
                    </a:lnTo>
                    <a:lnTo>
                      <a:pt x="4383" y="1881"/>
                    </a:lnTo>
                    <a:lnTo>
                      <a:pt x="4157" y="2502"/>
                    </a:lnTo>
                    <a:lnTo>
                      <a:pt x="3931" y="3179"/>
                    </a:lnTo>
                    <a:lnTo>
                      <a:pt x="3706" y="3932"/>
                    </a:lnTo>
                    <a:lnTo>
                      <a:pt x="3461" y="4722"/>
                    </a:lnTo>
                    <a:lnTo>
                      <a:pt x="3236" y="5568"/>
                    </a:lnTo>
                    <a:lnTo>
                      <a:pt x="3010" y="6433"/>
                    </a:lnTo>
                    <a:lnTo>
                      <a:pt x="2822" y="7336"/>
                    </a:lnTo>
                    <a:lnTo>
                      <a:pt x="2634" y="8276"/>
                    </a:lnTo>
                    <a:lnTo>
                      <a:pt x="2502" y="9217"/>
                    </a:lnTo>
                    <a:lnTo>
                      <a:pt x="2389" y="10157"/>
                    </a:lnTo>
                    <a:lnTo>
                      <a:pt x="0" y="42584"/>
                    </a:lnTo>
                    <a:lnTo>
                      <a:pt x="7957" y="43411"/>
                    </a:lnTo>
                    <a:lnTo>
                      <a:pt x="10289" y="9819"/>
                    </a:lnTo>
                    <a:lnTo>
                      <a:pt x="11436" y="15104"/>
                    </a:lnTo>
                    <a:lnTo>
                      <a:pt x="13975" y="26766"/>
                    </a:lnTo>
                    <a:lnTo>
                      <a:pt x="15348" y="32991"/>
                    </a:lnTo>
                    <a:lnTo>
                      <a:pt x="16571" y="38427"/>
                    </a:lnTo>
                    <a:lnTo>
                      <a:pt x="17079" y="40590"/>
                    </a:lnTo>
                    <a:lnTo>
                      <a:pt x="17474" y="42264"/>
                    </a:lnTo>
                    <a:lnTo>
                      <a:pt x="17756" y="43336"/>
                    </a:lnTo>
                    <a:lnTo>
                      <a:pt x="17831" y="43618"/>
                    </a:lnTo>
                    <a:lnTo>
                      <a:pt x="17869" y="43694"/>
                    </a:lnTo>
                    <a:lnTo>
                      <a:pt x="17888" y="43731"/>
                    </a:lnTo>
                    <a:lnTo>
                      <a:pt x="18001" y="43694"/>
                    </a:lnTo>
                    <a:lnTo>
                      <a:pt x="18245" y="43618"/>
                    </a:lnTo>
                    <a:lnTo>
                      <a:pt x="18997" y="43374"/>
                    </a:lnTo>
                    <a:lnTo>
                      <a:pt x="21198" y="42584"/>
                    </a:lnTo>
                    <a:lnTo>
                      <a:pt x="24283" y="41437"/>
                    </a:lnTo>
                    <a:lnTo>
                      <a:pt x="17079" y="170"/>
                    </a:lnTo>
                    <a:lnTo>
                      <a:pt x="51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7493618" y="2391159"/>
                <a:ext cx="267391" cy="65117"/>
              </a:xfrm>
              <a:custGeom>
                <a:avLst/>
                <a:gdLst/>
                <a:ahLst/>
                <a:cxnLst/>
                <a:rect l="l" t="t" r="r" b="b"/>
                <a:pathLst>
                  <a:path w="7186" h="1750" extrusionOk="0">
                    <a:moveTo>
                      <a:pt x="1" y="0"/>
                    </a:moveTo>
                    <a:lnTo>
                      <a:pt x="76" y="38"/>
                    </a:lnTo>
                    <a:lnTo>
                      <a:pt x="283" y="113"/>
                    </a:lnTo>
                    <a:lnTo>
                      <a:pt x="1035" y="320"/>
                    </a:lnTo>
                    <a:lnTo>
                      <a:pt x="2182" y="602"/>
                    </a:lnTo>
                    <a:lnTo>
                      <a:pt x="3574" y="960"/>
                    </a:lnTo>
                    <a:lnTo>
                      <a:pt x="4985" y="1279"/>
                    </a:lnTo>
                    <a:lnTo>
                      <a:pt x="6132" y="1543"/>
                    </a:lnTo>
                    <a:lnTo>
                      <a:pt x="6903" y="1712"/>
                    </a:lnTo>
                    <a:lnTo>
                      <a:pt x="7110" y="1750"/>
                    </a:lnTo>
                    <a:lnTo>
                      <a:pt x="7185" y="1750"/>
                    </a:lnTo>
                    <a:lnTo>
                      <a:pt x="7110" y="1731"/>
                    </a:lnTo>
                    <a:lnTo>
                      <a:pt x="6903" y="1655"/>
                    </a:lnTo>
                    <a:lnTo>
                      <a:pt x="6151" y="1449"/>
                    </a:lnTo>
                    <a:lnTo>
                      <a:pt x="5022" y="1148"/>
                    </a:lnTo>
                    <a:lnTo>
                      <a:pt x="3612" y="809"/>
                    </a:lnTo>
                    <a:lnTo>
                      <a:pt x="1073" y="207"/>
                    </a:lnTo>
                    <a:lnTo>
                      <a:pt x="301" y="38"/>
                    </a:lnTo>
                    <a:lnTo>
                      <a:pt x="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7267571" y="3364665"/>
                <a:ext cx="298164" cy="51834"/>
              </a:xfrm>
              <a:custGeom>
                <a:avLst/>
                <a:gdLst/>
                <a:ahLst/>
                <a:cxnLst/>
                <a:rect l="l" t="t" r="r" b="b"/>
                <a:pathLst>
                  <a:path w="8013" h="1393" extrusionOk="0">
                    <a:moveTo>
                      <a:pt x="1787" y="0"/>
                    </a:moveTo>
                    <a:lnTo>
                      <a:pt x="1449" y="19"/>
                    </a:lnTo>
                    <a:lnTo>
                      <a:pt x="1129" y="57"/>
                    </a:lnTo>
                    <a:lnTo>
                      <a:pt x="903" y="113"/>
                    </a:lnTo>
                    <a:lnTo>
                      <a:pt x="677" y="170"/>
                    </a:lnTo>
                    <a:lnTo>
                      <a:pt x="470" y="245"/>
                    </a:lnTo>
                    <a:lnTo>
                      <a:pt x="264" y="339"/>
                    </a:lnTo>
                    <a:lnTo>
                      <a:pt x="57" y="452"/>
                    </a:lnTo>
                    <a:lnTo>
                      <a:pt x="0" y="508"/>
                    </a:lnTo>
                    <a:lnTo>
                      <a:pt x="0" y="508"/>
                    </a:lnTo>
                    <a:lnTo>
                      <a:pt x="264" y="395"/>
                    </a:lnTo>
                    <a:lnTo>
                      <a:pt x="546" y="283"/>
                    </a:lnTo>
                    <a:lnTo>
                      <a:pt x="847" y="207"/>
                    </a:lnTo>
                    <a:lnTo>
                      <a:pt x="1129" y="151"/>
                    </a:lnTo>
                    <a:lnTo>
                      <a:pt x="1449" y="113"/>
                    </a:lnTo>
                    <a:lnTo>
                      <a:pt x="1787" y="95"/>
                    </a:lnTo>
                    <a:lnTo>
                      <a:pt x="2107" y="113"/>
                    </a:lnTo>
                    <a:lnTo>
                      <a:pt x="2427" y="151"/>
                    </a:lnTo>
                    <a:lnTo>
                      <a:pt x="2822" y="207"/>
                    </a:lnTo>
                    <a:lnTo>
                      <a:pt x="3217" y="301"/>
                    </a:lnTo>
                    <a:lnTo>
                      <a:pt x="3612" y="395"/>
                    </a:lnTo>
                    <a:lnTo>
                      <a:pt x="3988" y="527"/>
                    </a:lnTo>
                    <a:lnTo>
                      <a:pt x="4778" y="790"/>
                    </a:lnTo>
                    <a:lnTo>
                      <a:pt x="5511" y="1035"/>
                    </a:lnTo>
                    <a:lnTo>
                      <a:pt x="5831" y="1129"/>
                    </a:lnTo>
                    <a:lnTo>
                      <a:pt x="6151" y="1204"/>
                    </a:lnTo>
                    <a:lnTo>
                      <a:pt x="6470" y="1279"/>
                    </a:lnTo>
                    <a:lnTo>
                      <a:pt x="6790" y="1336"/>
                    </a:lnTo>
                    <a:lnTo>
                      <a:pt x="7242" y="1392"/>
                    </a:lnTo>
                    <a:lnTo>
                      <a:pt x="7693" y="1392"/>
                    </a:lnTo>
                    <a:lnTo>
                      <a:pt x="7919" y="1374"/>
                    </a:lnTo>
                    <a:lnTo>
                      <a:pt x="8013" y="1355"/>
                    </a:lnTo>
                    <a:lnTo>
                      <a:pt x="7712" y="1355"/>
                    </a:lnTo>
                    <a:lnTo>
                      <a:pt x="7411" y="1336"/>
                    </a:lnTo>
                    <a:lnTo>
                      <a:pt x="7110" y="1317"/>
                    </a:lnTo>
                    <a:lnTo>
                      <a:pt x="6809" y="1279"/>
                    </a:lnTo>
                    <a:lnTo>
                      <a:pt x="6489" y="1204"/>
                    </a:lnTo>
                    <a:lnTo>
                      <a:pt x="6170" y="1129"/>
                    </a:lnTo>
                    <a:lnTo>
                      <a:pt x="5850" y="1035"/>
                    </a:lnTo>
                    <a:lnTo>
                      <a:pt x="5549" y="941"/>
                    </a:lnTo>
                    <a:lnTo>
                      <a:pt x="4025" y="414"/>
                    </a:lnTo>
                    <a:lnTo>
                      <a:pt x="3630" y="301"/>
                    </a:lnTo>
                    <a:lnTo>
                      <a:pt x="3235" y="189"/>
                    </a:lnTo>
                    <a:lnTo>
                      <a:pt x="2840" y="113"/>
                    </a:lnTo>
                    <a:lnTo>
                      <a:pt x="2445" y="57"/>
                    </a:lnTo>
                    <a:lnTo>
                      <a:pt x="2107" y="19"/>
                    </a:lnTo>
                    <a:lnTo>
                      <a:pt x="1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7264073" y="3310786"/>
                <a:ext cx="303075" cy="31517"/>
              </a:xfrm>
              <a:custGeom>
                <a:avLst/>
                <a:gdLst/>
                <a:ahLst/>
                <a:cxnLst/>
                <a:rect l="l" t="t" r="r" b="b"/>
                <a:pathLst>
                  <a:path w="8145" h="847" extrusionOk="0">
                    <a:moveTo>
                      <a:pt x="7373" y="0"/>
                    </a:moveTo>
                    <a:lnTo>
                      <a:pt x="6922" y="19"/>
                    </a:lnTo>
                    <a:lnTo>
                      <a:pt x="6621" y="38"/>
                    </a:lnTo>
                    <a:lnTo>
                      <a:pt x="6301" y="75"/>
                    </a:lnTo>
                    <a:lnTo>
                      <a:pt x="5605" y="188"/>
                    </a:lnTo>
                    <a:lnTo>
                      <a:pt x="4853" y="339"/>
                    </a:lnTo>
                    <a:lnTo>
                      <a:pt x="4025" y="508"/>
                    </a:lnTo>
                    <a:lnTo>
                      <a:pt x="3611" y="583"/>
                    </a:lnTo>
                    <a:lnTo>
                      <a:pt x="3217" y="659"/>
                    </a:lnTo>
                    <a:lnTo>
                      <a:pt x="2822" y="696"/>
                    </a:lnTo>
                    <a:lnTo>
                      <a:pt x="2445" y="715"/>
                    </a:lnTo>
                    <a:lnTo>
                      <a:pt x="2088" y="734"/>
                    </a:lnTo>
                    <a:lnTo>
                      <a:pt x="1749" y="734"/>
                    </a:lnTo>
                    <a:lnTo>
                      <a:pt x="1430" y="696"/>
                    </a:lnTo>
                    <a:lnTo>
                      <a:pt x="1148" y="659"/>
                    </a:lnTo>
                    <a:lnTo>
                      <a:pt x="847" y="602"/>
                    </a:lnTo>
                    <a:lnTo>
                      <a:pt x="564" y="508"/>
                    </a:lnTo>
                    <a:lnTo>
                      <a:pt x="282" y="414"/>
                    </a:lnTo>
                    <a:lnTo>
                      <a:pt x="0" y="320"/>
                    </a:lnTo>
                    <a:lnTo>
                      <a:pt x="57" y="358"/>
                    </a:lnTo>
                    <a:lnTo>
                      <a:pt x="282" y="470"/>
                    </a:lnTo>
                    <a:lnTo>
                      <a:pt x="489" y="564"/>
                    </a:lnTo>
                    <a:lnTo>
                      <a:pt x="696" y="640"/>
                    </a:lnTo>
                    <a:lnTo>
                      <a:pt x="903" y="696"/>
                    </a:lnTo>
                    <a:lnTo>
                      <a:pt x="1129" y="753"/>
                    </a:lnTo>
                    <a:lnTo>
                      <a:pt x="1448" y="790"/>
                    </a:lnTo>
                    <a:lnTo>
                      <a:pt x="1787" y="828"/>
                    </a:lnTo>
                    <a:lnTo>
                      <a:pt x="2126" y="847"/>
                    </a:lnTo>
                    <a:lnTo>
                      <a:pt x="2445" y="828"/>
                    </a:lnTo>
                    <a:lnTo>
                      <a:pt x="2859" y="809"/>
                    </a:lnTo>
                    <a:lnTo>
                      <a:pt x="3254" y="753"/>
                    </a:lnTo>
                    <a:lnTo>
                      <a:pt x="3649" y="696"/>
                    </a:lnTo>
                    <a:lnTo>
                      <a:pt x="4063" y="621"/>
                    </a:lnTo>
                    <a:lnTo>
                      <a:pt x="5643" y="301"/>
                    </a:lnTo>
                    <a:lnTo>
                      <a:pt x="6320" y="169"/>
                    </a:lnTo>
                    <a:lnTo>
                      <a:pt x="6640" y="132"/>
                    </a:lnTo>
                    <a:lnTo>
                      <a:pt x="6922" y="94"/>
                    </a:lnTo>
                    <a:lnTo>
                      <a:pt x="7373" y="75"/>
                    </a:lnTo>
                    <a:lnTo>
                      <a:pt x="8144" y="75"/>
                    </a:lnTo>
                    <a:lnTo>
                      <a:pt x="7975" y="38"/>
                    </a:lnTo>
                    <a:lnTo>
                      <a:pt x="7806" y="19"/>
                    </a:lnTo>
                    <a:lnTo>
                      <a:pt x="73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7806475" y="3195995"/>
                <a:ext cx="288377" cy="53210"/>
              </a:xfrm>
              <a:custGeom>
                <a:avLst/>
                <a:gdLst/>
                <a:ahLst/>
                <a:cxnLst/>
                <a:rect l="l" t="t" r="r" b="b"/>
                <a:pathLst>
                  <a:path w="7750" h="1430" extrusionOk="0">
                    <a:moveTo>
                      <a:pt x="7749" y="1"/>
                    </a:moveTo>
                    <a:lnTo>
                      <a:pt x="7693" y="57"/>
                    </a:lnTo>
                    <a:lnTo>
                      <a:pt x="7524" y="226"/>
                    </a:lnTo>
                    <a:lnTo>
                      <a:pt x="7354" y="339"/>
                    </a:lnTo>
                    <a:lnTo>
                      <a:pt x="7166" y="452"/>
                    </a:lnTo>
                    <a:lnTo>
                      <a:pt x="6978" y="546"/>
                    </a:lnTo>
                    <a:lnTo>
                      <a:pt x="6771" y="621"/>
                    </a:lnTo>
                    <a:lnTo>
                      <a:pt x="6451" y="696"/>
                    </a:lnTo>
                    <a:lnTo>
                      <a:pt x="6132" y="734"/>
                    </a:lnTo>
                    <a:lnTo>
                      <a:pt x="5812" y="753"/>
                    </a:lnTo>
                    <a:lnTo>
                      <a:pt x="5492" y="734"/>
                    </a:lnTo>
                    <a:lnTo>
                      <a:pt x="5116" y="678"/>
                    </a:lnTo>
                    <a:lnTo>
                      <a:pt x="4721" y="621"/>
                    </a:lnTo>
                    <a:lnTo>
                      <a:pt x="3912" y="471"/>
                    </a:lnTo>
                    <a:lnTo>
                      <a:pt x="3517" y="414"/>
                    </a:lnTo>
                    <a:lnTo>
                      <a:pt x="3104" y="396"/>
                    </a:lnTo>
                    <a:lnTo>
                      <a:pt x="2709" y="396"/>
                    </a:lnTo>
                    <a:lnTo>
                      <a:pt x="2295" y="433"/>
                    </a:lnTo>
                    <a:lnTo>
                      <a:pt x="1975" y="490"/>
                    </a:lnTo>
                    <a:lnTo>
                      <a:pt x="1655" y="584"/>
                    </a:lnTo>
                    <a:lnTo>
                      <a:pt x="1335" y="678"/>
                    </a:lnTo>
                    <a:lnTo>
                      <a:pt x="1035" y="809"/>
                    </a:lnTo>
                    <a:lnTo>
                      <a:pt x="828" y="903"/>
                    </a:lnTo>
                    <a:lnTo>
                      <a:pt x="640" y="997"/>
                    </a:lnTo>
                    <a:lnTo>
                      <a:pt x="433" y="1110"/>
                    </a:lnTo>
                    <a:lnTo>
                      <a:pt x="263" y="1242"/>
                    </a:lnTo>
                    <a:lnTo>
                      <a:pt x="56" y="1374"/>
                    </a:lnTo>
                    <a:lnTo>
                      <a:pt x="0" y="1430"/>
                    </a:lnTo>
                    <a:lnTo>
                      <a:pt x="527" y="1148"/>
                    </a:lnTo>
                    <a:lnTo>
                      <a:pt x="1072" y="885"/>
                    </a:lnTo>
                    <a:lnTo>
                      <a:pt x="1373" y="772"/>
                    </a:lnTo>
                    <a:lnTo>
                      <a:pt x="1674" y="678"/>
                    </a:lnTo>
                    <a:lnTo>
                      <a:pt x="1994" y="602"/>
                    </a:lnTo>
                    <a:lnTo>
                      <a:pt x="2314" y="546"/>
                    </a:lnTo>
                    <a:lnTo>
                      <a:pt x="2709" y="508"/>
                    </a:lnTo>
                    <a:lnTo>
                      <a:pt x="3104" y="508"/>
                    </a:lnTo>
                    <a:lnTo>
                      <a:pt x="3499" y="527"/>
                    </a:lnTo>
                    <a:lnTo>
                      <a:pt x="3893" y="584"/>
                    </a:lnTo>
                    <a:lnTo>
                      <a:pt x="4702" y="734"/>
                    </a:lnTo>
                    <a:lnTo>
                      <a:pt x="5097" y="791"/>
                    </a:lnTo>
                    <a:lnTo>
                      <a:pt x="5473" y="847"/>
                    </a:lnTo>
                    <a:lnTo>
                      <a:pt x="5812" y="847"/>
                    </a:lnTo>
                    <a:lnTo>
                      <a:pt x="6132" y="828"/>
                    </a:lnTo>
                    <a:lnTo>
                      <a:pt x="6470" y="791"/>
                    </a:lnTo>
                    <a:lnTo>
                      <a:pt x="6790" y="696"/>
                    </a:lnTo>
                    <a:lnTo>
                      <a:pt x="6997" y="621"/>
                    </a:lnTo>
                    <a:lnTo>
                      <a:pt x="7185" y="527"/>
                    </a:lnTo>
                    <a:lnTo>
                      <a:pt x="7373" y="396"/>
                    </a:lnTo>
                    <a:lnTo>
                      <a:pt x="7542" y="245"/>
                    </a:lnTo>
                    <a:lnTo>
                      <a:pt x="7636" y="170"/>
                    </a:lnTo>
                    <a:lnTo>
                      <a:pt x="7712" y="57"/>
                    </a:lnTo>
                    <a:lnTo>
                      <a:pt x="77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7858233" y="3417837"/>
                <a:ext cx="281419" cy="78439"/>
              </a:xfrm>
              <a:custGeom>
                <a:avLst/>
                <a:gdLst/>
                <a:ahLst/>
                <a:cxnLst/>
                <a:rect l="l" t="t" r="r" b="b"/>
                <a:pathLst>
                  <a:path w="7563" h="2108" extrusionOk="0">
                    <a:moveTo>
                      <a:pt x="7562" y="1"/>
                    </a:moveTo>
                    <a:lnTo>
                      <a:pt x="7487" y="57"/>
                    </a:lnTo>
                    <a:lnTo>
                      <a:pt x="7318" y="227"/>
                    </a:lnTo>
                    <a:lnTo>
                      <a:pt x="7035" y="471"/>
                    </a:lnTo>
                    <a:lnTo>
                      <a:pt x="6640" y="772"/>
                    </a:lnTo>
                    <a:lnTo>
                      <a:pt x="6339" y="979"/>
                    </a:lnTo>
                    <a:lnTo>
                      <a:pt x="6039" y="1167"/>
                    </a:lnTo>
                    <a:lnTo>
                      <a:pt x="5719" y="1336"/>
                    </a:lnTo>
                    <a:lnTo>
                      <a:pt x="5380" y="1487"/>
                    </a:lnTo>
                    <a:lnTo>
                      <a:pt x="5042" y="1619"/>
                    </a:lnTo>
                    <a:lnTo>
                      <a:pt x="4703" y="1731"/>
                    </a:lnTo>
                    <a:lnTo>
                      <a:pt x="4365" y="1825"/>
                    </a:lnTo>
                    <a:lnTo>
                      <a:pt x="4007" y="1901"/>
                    </a:lnTo>
                    <a:lnTo>
                      <a:pt x="3650" y="1957"/>
                    </a:lnTo>
                    <a:lnTo>
                      <a:pt x="3274" y="1976"/>
                    </a:lnTo>
                    <a:lnTo>
                      <a:pt x="2916" y="1995"/>
                    </a:lnTo>
                    <a:lnTo>
                      <a:pt x="2559" y="1995"/>
                    </a:lnTo>
                    <a:lnTo>
                      <a:pt x="2202" y="1957"/>
                    </a:lnTo>
                    <a:lnTo>
                      <a:pt x="1844" y="1919"/>
                    </a:lnTo>
                    <a:lnTo>
                      <a:pt x="1487" y="1863"/>
                    </a:lnTo>
                    <a:lnTo>
                      <a:pt x="1129" y="1769"/>
                    </a:lnTo>
                    <a:lnTo>
                      <a:pt x="716" y="1656"/>
                    </a:lnTo>
                    <a:lnTo>
                      <a:pt x="302" y="1506"/>
                    </a:lnTo>
                    <a:lnTo>
                      <a:pt x="1" y="1393"/>
                    </a:lnTo>
                    <a:lnTo>
                      <a:pt x="133" y="1468"/>
                    </a:lnTo>
                    <a:lnTo>
                      <a:pt x="283" y="1543"/>
                    </a:lnTo>
                    <a:lnTo>
                      <a:pt x="697" y="1713"/>
                    </a:lnTo>
                    <a:lnTo>
                      <a:pt x="1111" y="1863"/>
                    </a:lnTo>
                    <a:lnTo>
                      <a:pt x="1468" y="1938"/>
                    </a:lnTo>
                    <a:lnTo>
                      <a:pt x="1825" y="2014"/>
                    </a:lnTo>
                    <a:lnTo>
                      <a:pt x="2202" y="2070"/>
                    </a:lnTo>
                    <a:lnTo>
                      <a:pt x="2559" y="2108"/>
                    </a:lnTo>
                    <a:lnTo>
                      <a:pt x="2916" y="2108"/>
                    </a:lnTo>
                    <a:lnTo>
                      <a:pt x="3292" y="2089"/>
                    </a:lnTo>
                    <a:lnTo>
                      <a:pt x="3650" y="2070"/>
                    </a:lnTo>
                    <a:lnTo>
                      <a:pt x="4026" y="2014"/>
                    </a:lnTo>
                    <a:lnTo>
                      <a:pt x="4383" y="1938"/>
                    </a:lnTo>
                    <a:lnTo>
                      <a:pt x="4741" y="1844"/>
                    </a:lnTo>
                    <a:lnTo>
                      <a:pt x="5079" y="1731"/>
                    </a:lnTo>
                    <a:lnTo>
                      <a:pt x="5418" y="1581"/>
                    </a:lnTo>
                    <a:lnTo>
                      <a:pt x="5756" y="1430"/>
                    </a:lnTo>
                    <a:lnTo>
                      <a:pt x="6076" y="1261"/>
                    </a:lnTo>
                    <a:lnTo>
                      <a:pt x="6396" y="1054"/>
                    </a:lnTo>
                    <a:lnTo>
                      <a:pt x="6697" y="847"/>
                    </a:lnTo>
                    <a:lnTo>
                      <a:pt x="7035" y="565"/>
                    </a:lnTo>
                    <a:lnTo>
                      <a:pt x="7355" y="245"/>
                    </a:lnTo>
                    <a:lnTo>
                      <a:pt x="7468" y="133"/>
                    </a:lnTo>
                    <a:lnTo>
                      <a:pt x="75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7793154" y="3101521"/>
                <a:ext cx="273010" cy="94513"/>
              </a:xfrm>
              <a:custGeom>
                <a:avLst/>
                <a:gdLst/>
                <a:ahLst/>
                <a:cxnLst/>
                <a:rect l="l" t="t" r="r" b="b"/>
                <a:pathLst>
                  <a:path w="7337" h="2540" extrusionOk="0">
                    <a:moveTo>
                      <a:pt x="6809" y="0"/>
                    </a:moveTo>
                    <a:lnTo>
                      <a:pt x="6584" y="38"/>
                    </a:lnTo>
                    <a:lnTo>
                      <a:pt x="6377" y="94"/>
                    </a:lnTo>
                    <a:lnTo>
                      <a:pt x="6170" y="170"/>
                    </a:lnTo>
                    <a:lnTo>
                      <a:pt x="5869" y="301"/>
                    </a:lnTo>
                    <a:lnTo>
                      <a:pt x="5587" y="452"/>
                    </a:lnTo>
                    <a:lnTo>
                      <a:pt x="5324" y="621"/>
                    </a:lnTo>
                    <a:lnTo>
                      <a:pt x="5060" y="828"/>
                    </a:lnTo>
                    <a:lnTo>
                      <a:pt x="4477" y="1298"/>
                    </a:lnTo>
                    <a:lnTo>
                      <a:pt x="4157" y="1561"/>
                    </a:lnTo>
                    <a:lnTo>
                      <a:pt x="3838" y="1806"/>
                    </a:lnTo>
                    <a:lnTo>
                      <a:pt x="3668" y="1900"/>
                    </a:lnTo>
                    <a:lnTo>
                      <a:pt x="3518" y="2013"/>
                    </a:lnTo>
                    <a:lnTo>
                      <a:pt x="3349" y="2107"/>
                    </a:lnTo>
                    <a:lnTo>
                      <a:pt x="3161" y="2182"/>
                    </a:lnTo>
                    <a:lnTo>
                      <a:pt x="2991" y="2239"/>
                    </a:lnTo>
                    <a:lnTo>
                      <a:pt x="2803" y="2314"/>
                    </a:lnTo>
                    <a:lnTo>
                      <a:pt x="2615" y="2351"/>
                    </a:lnTo>
                    <a:lnTo>
                      <a:pt x="2427" y="2389"/>
                    </a:lnTo>
                    <a:lnTo>
                      <a:pt x="2107" y="2427"/>
                    </a:lnTo>
                    <a:lnTo>
                      <a:pt x="1788" y="2445"/>
                    </a:lnTo>
                    <a:lnTo>
                      <a:pt x="1487" y="2427"/>
                    </a:lnTo>
                    <a:lnTo>
                      <a:pt x="1167" y="2408"/>
                    </a:lnTo>
                    <a:lnTo>
                      <a:pt x="678" y="2351"/>
                    </a:lnTo>
                    <a:lnTo>
                      <a:pt x="302" y="2295"/>
                    </a:lnTo>
                    <a:lnTo>
                      <a:pt x="151" y="2276"/>
                    </a:lnTo>
                    <a:lnTo>
                      <a:pt x="1" y="2257"/>
                    </a:lnTo>
                    <a:lnTo>
                      <a:pt x="1" y="2257"/>
                    </a:lnTo>
                    <a:lnTo>
                      <a:pt x="151" y="2314"/>
                    </a:lnTo>
                    <a:lnTo>
                      <a:pt x="302" y="2333"/>
                    </a:lnTo>
                    <a:lnTo>
                      <a:pt x="659" y="2408"/>
                    </a:lnTo>
                    <a:lnTo>
                      <a:pt x="1148" y="2483"/>
                    </a:lnTo>
                    <a:lnTo>
                      <a:pt x="1468" y="2521"/>
                    </a:lnTo>
                    <a:lnTo>
                      <a:pt x="1806" y="2540"/>
                    </a:lnTo>
                    <a:lnTo>
                      <a:pt x="2126" y="2521"/>
                    </a:lnTo>
                    <a:lnTo>
                      <a:pt x="2446" y="2483"/>
                    </a:lnTo>
                    <a:lnTo>
                      <a:pt x="2634" y="2464"/>
                    </a:lnTo>
                    <a:lnTo>
                      <a:pt x="2841" y="2408"/>
                    </a:lnTo>
                    <a:lnTo>
                      <a:pt x="3029" y="2351"/>
                    </a:lnTo>
                    <a:lnTo>
                      <a:pt x="3217" y="2276"/>
                    </a:lnTo>
                    <a:lnTo>
                      <a:pt x="3386" y="2201"/>
                    </a:lnTo>
                    <a:lnTo>
                      <a:pt x="3574" y="2107"/>
                    </a:lnTo>
                    <a:lnTo>
                      <a:pt x="3744" y="2013"/>
                    </a:lnTo>
                    <a:lnTo>
                      <a:pt x="3894" y="1881"/>
                    </a:lnTo>
                    <a:lnTo>
                      <a:pt x="4233" y="1637"/>
                    </a:lnTo>
                    <a:lnTo>
                      <a:pt x="4552" y="1392"/>
                    </a:lnTo>
                    <a:lnTo>
                      <a:pt x="5117" y="903"/>
                    </a:lnTo>
                    <a:lnTo>
                      <a:pt x="5380" y="696"/>
                    </a:lnTo>
                    <a:lnTo>
                      <a:pt x="5643" y="527"/>
                    </a:lnTo>
                    <a:lnTo>
                      <a:pt x="5907" y="377"/>
                    </a:lnTo>
                    <a:lnTo>
                      <a:pt x="6189" y="226"/>
                    </a:lnTo>
                    <a:lnTo>
                      <a:pt x="6396" y="151"/>
                    </a:lnTo>
                    <a:lnTo>
                      <a:pt x="6603" y="94"/>
                    </a:lnTo>
                    <a:lnTo>
                      <a:pt x="6809" y="57"/>
                    </a:lnTo>
                    <a:lnTo>
                      <a:pt x="7016" y="38"/>
                    </a:lnTo>
                    <a:lnTo>
                      <a:pt x="7336" y="38"/>
                    </a:lnTo>
                    <a:lnTo>
                      <a:pt x="7242" y="19"/>
                    </a:lnTo>
                    <a:lnTo>
                      <a:pt x="7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7284352" y="3029447"/>
                <a:ext cx="307280" cy="40596"/>
              </a:xfrm>
              <a:custGeom>
                <a:avLst/>
                <a:gdLst/>
                <a:ahLst/>
                <a:cxnLst/>
                <a:rect l="l" t="t" r="r" b="b"/>
                <a:pathLst>
                  <a:path w="8258" h="1091" extrusionOk="0">
                    <a:moveTo>
                      <a:pt x="1524" y="0"/>
                    </a:moveTo>
                    <a:lnTo>
                      <a:pt x="1186" y="19"/>
                    </a:lnTo>
                    <a:lnTo>
                      <a:pt x="960" y="38"/>
                    </a:lnTo>
                    <a:lnTo>
                      <a:pt x="734" y="94"/>
                    </a:lnTo>
                    <a:lnTo>
                      <a:pt x="527" y="150"/>
                    </a:lnTo>
                    <a:lnTo>
                      <a:pt x="302" y="245"/>
                    </a:lnTo>
                    <a:lnTo>
                      <a:pt x="76" y="357"/>
                    </a:lnTo>
                    <a:lnTo>
                      <a:pt x="1" y="395"/>
                    </a:lnTo>
                    <a:lnTo>
                      <a:pt x="283" y="282"/>
                    </a:lnTo>
                    <a:lnTo>
                      <a:pt x="584" y="207"/>
                    </a:lnTo>
                    <a:lnTo>
                      <a:pt x="885" y="132"/>
                    </a:lnTo>
                    <a:lnTo>
                      <a:pt x="1186" y="94"/>
                    </a:lnTo>
                    <a:lnTo>
                      <a:pt x="1863" y="94"/>
                    </a:lnTo>
                    <a:lnTo>
                      <a:pt x="2201" y="132"/>
                    </a:lnTo>
                    <a:lnTo>
                      <a:pt x="2521" y="188"/>
                    </a:lnTo>
                    <a:lnTo>
                      <a:pt x="2935" y="282"/>
                    </a:lnTo>
                    <a:lnTo>
                      <a:pt x="3330" y="376"/>
                    </a:lnTo>
                    <a:lnTo>
                      <a:pt x="3725" y="489"/>
                    </a:lnTo>
                    <a:lnTo>
                      <a:pt x="4120" y="602"/>
                    </a:lnTo>
                    <a:lnTo>
                      <a:pt x="4515" y="734"/>
                    </a:lnTo>
                    <a:lnTo>
                      <a:pt x="4910" y="828"/>
                    </a:lnTo>
                    <a:lnTo>
                      <a:pt x="5324" y="940"/>
                    </a:lnTo>
                    <a:lnTo>
                      <a:pt x="5719" y="1016"/>
                    </a:lnTo>
                    <a:lnTo>
                      <a:pt x="6057" y="1072"/>
                    </a:lnTo>
                    <a:lnTo>
                      <a:pt x="6396" y="1091"/>
                    </a:lnTo>
                    <a:lnTo>
                      <a:pt x="6734" y="1091"/>
                    </a:lnTo>
                    <a:lnTo>
                      <a:pt x="7073" y="1072"/>
                    </a:lnTo>
                    <a:lnTo>
                      <a:pt x="7317" y="1053"/>
                    </a:lnTo>
                    <a:lnTo>
                      <a:pt x="7524" y="997"/>
                    </a:lnTo>
                    <a:lnTo>
                      <a:pt x="7750" y="940"/>
                    </a:lnTo>
                    <a:lnTo>
                      <a:pt x="7976" y="846"/>
                    </a:lnTo>
                    <a:lnTo>
                      <a:pt x="8201" y="734"/>
                    </a:lnTo>
                    <a:lnTo>
                      <a:pt x="8258" y="696"/>
                    </a:lnTo>
                    <a:lnTo>
                      <a:pt x="7976" y="790"/>
                    </a:lnTo>
                    <a:lnTo>
                      <a:pt x="7675" y="884"/>
                    </a:lnTo>
                    <a:lnTo>
                      <a:pt x="7374" y="959"/>
                    </a:lnTo>
                    <a:lnTo>
                      <a:pt x="7073" y="997"/>
                    </a:lnTo>
                    <a:lnTo>
                      <a:pt x="6396" y="997"/>
                    </a:lnTo>
                    <a:lnTo>
                      <a:pt x="6057" y="959"/>
                    </a:lnTo>
                    <a:lnTo>
                      <a:pt x="5737" y="903"/>
                    </a:lnTo>
                    <a:lnTo>
                      <a:pt x="5342" y="828"/>
                    </a:lnTo>
                    <a:lnTo>
                      <a:pt x="4947" y="715"/>
                    </a:lnTo>
                    <a:lnTo>
                      <a:pt x="4552" y="602"/>
                    </a:lnTo>
                    <a:lnTo>
                      <a:pt x="4157" y="489"/>
                    </a:lnTo>
                    <a:lnTo>
                      <a:pt x="3762" y="376"/>
                    </a:lnTo>
                    <a:lnTo>
                      <a:pt x="3349" y="263"/>
                    </a:lnTo>
                    <a:lnTo>
                      <a:pt x="2954" y="169"/>
                    </a:lnTo>
                    <a:lnTo>
                      <a:pt x="2540" y="75"/>
                    </a:lnTo>
                    <a:lnTo>
                      <a:pt x="2201" y="19"/>
                    </a:lnTo>
                    <a:lnTo>
                      <a:pt x="18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7746977" y="2848870"/>
                <a:ext cx="279298" cy="118998"/>
              </a:xfrm>
              <a:custGeom>
                <a:avLst/>
                <a:gdLst/>
                <a:ahLst/>
                <a:cxnLst/>
                <a:rect l="l" t="t" r="r" b="b"/>
                <a:pathLst>
                  <a:path w="7506" h="3198" extrusionOk="0">
                    <a:moveTo>
                      <a:pt x="7505" y="0"/>
                    </a:moveTo>
                    <a:lnTo>
                      <a:pt x="7373" y="264"/>
                    </a:lnTo>
                    <a:lnTo>
                      <a:pt x="7185" y="508"/>
                    </a:lnTo>
                    <a:lnTo>
                      <a:pt x="6997" y="753"/>
                    </a:lnTo>
                    <a:lnTo>
                      <a:pt x="6771" y="960"/>
                    </a:lnTo>
                    <a:lnTo>
                      <a:pt x="6508" y="1166"/>
                    </a:lnTo>
                    <a:lnTo>
                      <a:pt x="6226" y="1355"/>
                    </a:lnTo>
                    <a:lnTo>
                      <a:pt x="5925" y="1505"/>
                    </a:lnTo>
                    <a:lnTo>
                      <a:pt x="5624" y="1637"/>
                    </a:lnTo>
                    <a:lnTo>
                      <a:pt x="5229" y="1768"/>
                    </a:lnTo>
                    <a:lnTo>
                      <a:pt x="4834" y="1862"/>
                    </a:lnTo>
                    <a:lnTo>
                      <a:pt x="4420" y="1956"/>
                    </a:lnTo>
                    <a:lnTo>
                      <a:pt x="4007" y="2013"/>
                    </a:lnTo>
                    <a:lnTo>
                      <a:pt x="3160" y="2126"/>
                    </a:lnTo>
                    <a:lnTo>
                      <a:pt x="2370" y="2239"/>
                    </a:lnTo>
                    <a:lnTo>
                      <a:pt x="2032" y="2276"/>
                    </a:lnTo>
                    <a:lnTo>
                      <a:pt x="1693" y="2333"/>
                    </a:lnTo>
                    <a:lnTo>
                      <a:pt x="1355" y="2408"/>
                    </a:lnTo>
                    <a:lnTo>
                      <a:pt x="1016" y="2502"/>
                    </a:lnTo>
                    <a:lnTo>
                      <a:pt x="809" y="2577"/>
                    </a:lnTo>
                    <a:lnTo>
                      <a:pt x="602" y="2671"/>
                    </a:lnTo>
                    <a:lnTo>
                      <a:pt x="414" y="2803"/>
                    </a:lnTo>
                    <a:lnTo>
                      <a:pt x="226" y="2953"/>
                    </a:lnTo>
                    <a:lnTo>
                      <a:pt x="57" y="3123"/>
                    </a:lnTo>
                    <a:lnTo>
                      <a:pt x="0" y="3198"/>
                    </a:lnTo>
                    <a:lnTo>
                      <a:pt x="264" y="2972"/>
                    </a:lnTo>
                    <a:lnTo>
                      <a:pt x="433" y="2840"/>
                    </a:lnTo>
                    <a:lnTo>
                      <a:pt x="640" y="2728"/>
                    </a:lnTo>
                    <a:lnTo>
                      <a:pt x="847" y="2634"/>
                    </a:lnTo>
                    <a:lnTo>
                      <a:pt x="1054" y="2558"/>
                    </a:lnTo>
                    <a:lnTo>
                      <a:pt x="1712" y="2427"/>
                    </a:lnTo>
                    <a:lnTo>
                      <a:pt x="2370" y="2314"/>
                    </a:lnTo>
                    <a:lnTo>
                      <a:pt x="3179" y="2220"/>
                    </a:lnTo>
                    <a:lnTo>
                      <a:pt x="4025" y="2126"/>
                    </a:lnTo>
                    <a:lnTo>
                      <a:pt x="4439" y="2069"/>
                    </a:lnTo>
                    <a:lnTo>
                      <a:pt x="4853" y="1975"/>
                    </a:lnTo>
                    <a:lnTo>
                      <a:pt x="5267" y="1862"/>
                    </a:lnTo>
                    <a:lnTo>
                      <a:pt x="5662" y="1731"/>
                    </a:lnTo>
                    <a:lnTo>
                      <a:pt x="5963" y="1599"/>
                    </a:lnTo>
                    <a:lnTo>
                      <a:pt x="6264" y="1430"/>
                    </a:lnTo>
                    <a:lnTo>
                      <a:pt x="6565" y="1242"/>
                    </a:lnTo>
                    <a:lnTo>
                      <a:pt x="6828" y="1035"/>
                    </a:lnTo>
                    <a:lnTo>
                      <a:pt x="6997" y="866"/>
                    </a:lnTo>
                    <a:lnTo>
                      <a:pt x="7148" y="696"/>
                    </a:lnTo>
                    <a:lnTo>
                      <a:pt x="7279" y="508"/>
                    </a:lnTo>
                    <a:lnTo>
                      <a:pt x="7392" y="301"/>
                    </a:lnTo>
                    <a:lnTo>
                      <a:pt x="7486" y="76"/>
                    </a:lnTo>
                    <a:lnTo>
                      <a:pt x="7505" y="19"/>
                    </a:lnTo>
                    <a:lnTo>
                      <a:pt x="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7302547" y="2785875"/>
                <a:ext cx="300285" cy="67238"/>
              </a:xfrm>
              <a:custGeom>
                <a:avLst/>
                <a:gdLst/>
                <a:ahLst/>
                <a:cxnLst/>
                <a:rect l="l" t="t" r="r" b="b"/>
                <a:pathLst>
                  <a:path w="8070" h="1807" extrusionOk="0">
                    <a:moveTo>
                      <a:pt x="6847" y="1"/>
                    </a:moveTo>
                    <a:lnTo>
                      <a:pt x="6509" y="38"/>
                    </a:lnTo>
                    <a:lnTo>
                      <a:pt x="6170" y="113"/>
                    </a:lnTo>
                    <a:lnTo>
                      <a:pt x="5831" y="207"/>
                    </a:lnTo>
                    <a:lnTo>
                      <a:pt x="5512" y="339"/>
                    </a:lnTo>
                    <a:lnTo>
                      <a:pt x="5154" y="527"/>
                    </a:lnTo>
                    <a:lnTo>
                      <a:pt x="4797" y="715"/>
                    </a:lnTo>
                    <a:lnTo>
                      <a:pt x="4026" y="1148"/>
                    </a:lnTo>
                    <a:lnTo>
                      <a:pt x="3668" y="1336"/>
                    </a:lnTo>
                    <a:lnTo>
                      <a:pt x="3273" y="1486"/>
                    </a:lnTo>
                    <a:lnTo>
                      <a:pt x="2878" y="1599"/>
                    </a:lnTo>
                    <a:lnTo>
                      <a:pt x="2483" y="1675"/>
                    </a:lnTo>
                    <a:lnTo>
                      <a:pt x="2145" y="1693"/>
                    </a:lnTo>
                    <a:lnTo>
                      <a:pt x="1806" y="1675"/>
                    </a:lnTo>
                    <a:lnTo>
                      <a:pt x="1468" y="1637"/>
                    </a:lnTo>
                    <a:lnTo>
                      <a:pt x="1129" y="1562"/>
                    </a:lnTo>
                    <a:lnTo>
                      <a:pt x="847" y="1449"/>
                    </a:lnTo>
                    <a:lnTo>
                      <a:pt x="546" y="1336"/>
                    </a:lnTo>
                    <a:lnTo>
                      <a:pt x="283" y="1185"/>
                    </a:lnTo>
                    <a:lnTo>
                      <a:pt x="1" y="1035"/>
                    </a:lnTo>
                    <a:lnTo>
                      <a:pt x="76" y="1091"/>
                    </a:lnTo>
                    <a:lnTo>
                      <a:pt x="264" y="1242"/>
                    </a:lnTo>
                    <a:lnTo>
                      <a:pt x="471" y="1374"/>
                    </a:lnTo>
                    <a:lnTo>
                      <a:pt x="678" y="1468"/>
                    </a:lnTo>
                    <a:lnTo>
                      <a:pt x="885" y="1562"/>
                    </a:lnTo>
                    <a:lnTo>
                      <a:pt x="1110" y="1637"/>
                    </a:lnTo>
                    <a:lnTo>
                      <a:pt x="1449" y="1731"/>
                    </a:lnTo>
                    <a:lnTo>
                      <a:pt x="1788" y="1787"/>
                    </a:lnTo>
                    <a:lnTo>
                      <a:pt x="2145" y="1806"/>
                    </a:lnTo>
                    <a:lnTo>
                      <a:pt x="2483" y="1787"/>
                    </a:lnTo>
                    <a:lnTo>
                      <a:pt x="2897" y="1712"/>
                    </a:lnTo>
                    <a:lnTo>
                      <a:pt x="3311" y="1599"/>
                    </a:lnTo>
                    <a:lnTo>
                      <a:pt x="3706" y="1449"/>
                    </a:lnTo>
                    <a:lnTo>
                      <a:pt x="4082" y="1242"/>
                    </a:lnTo>
                    <a:lnTo>
                      <a:pt x="4853" y="828"/>
                    </a:lnTo>
                    <a:lnTo>
                      <a:pt x="5211" y="621"/>
                    </a:lnTo>
                    <a:lnTo>
                      <a:pt x="5568" y="433"/>
                    </a:lnTo>
                    <a:lnTo>
                      <a:pt x="5869" y="301"/>
                    </a:lnTo>
                    <a:lnTo>
                      <a:pt x="6189" y="207"/>
                    </a:lnTo>
                    <a:lnTo>
                      <a:pt x="6527" y="132"/>
                    </a:lnTo>
                    <a:lnTo>
                      <a:pt x="6866" y="95"/>
                    </a:lnTo>
                    <a:lnTo>
                      <a:pt x="7092" y="76"/>
                    </a:lnTo>
                    <a:lnTo>
                      <a:pt x="7317" y="95"/>
                    </a:lnTo>
                    <a:lnTo>
                      <a:pt x="7543" y="151"/>
                    </a:lnTo>
                    <a:lnTo>
                      <a:pt x="7769" y="207"/>
                    </a:lnTo>
                    <a:lnTo>
                      <a:pt x="7994" y="320"/>
                    </a:lnTo>
                    <a:lnTo>
                      <a:pt x="8070" y="339"/>
                    </a:lnTo>
                    <a:lnTo>
                      <a:pt x="7994" y="301"/>
                    </a:lnTo>
                    <a:lnTo>
                      <a:pt x="7882" y="226"/>
                    </a:lnTo>
                    <a:lnTo>
                      <a:pt x="7769" y="170"/>
                    </a:lnTo>
                    <a:lnTo>
                      <a:pt x="7543" y="95"/>
                    </a:lnTo>
                    <a:lnTo>
                      <a:pt x="7317" y="38"/>
                    </a:lnTo>
                    <a:lnTo>
                      <a:pt x="70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7697265" y="2603214"/>
                <a:ext cx="281419" cy="102923"/>
              </a:xfrm>
              <a:custGeom>
                <a:avLst/>
                <a:gdLst/>
                <a:ahLst/>
                <a:cxnLst/>
                <a:rect l="l" t="t" r="r" b="b"/>
                <a:pathLst>
                  <a:path w="7563" h="2766" extrusionOk="0">
                    <a:moveTo>
                      <a:pt x="7562" y="0"/>
                    </a:moveTo>
                    <a:lnTo>
                      <a:pt x="7374" y="245"/>
                    </a:lnTo>
                    <a:lnTo>
                      <a:pt x="7167" y="471"/>
                    </a:lnTo>
                    <a:lnTo>
                      <a:pt x="6941" y="678"/>
                    </a:lnTo>
                    <a:lnTo>
                      <a:pt x="6734" y="903"/>
                    </a:lnTo>
                    <a:lnTo>
                      <a:pt x="6434" y="1129"/>
                    </a:lnTo>
                    <a:lnTo>
                      <a:pt x="6133" y="1336"/>
                    </a:lnTo>
                    <a:lnTo>
                      <a:pt x="5813" y="1543"/>
                    </a:lnTo>
                    <a:lnTo>
                      <a:pt x="5493" y="1712"/>
                    </a:lnTo>
                    <a:lnTo>
                      <a:pt x="5155" y="1844"/>
                    </a:lnTo>
                    <a:lnTo>
                      <a:pt x="4797" y="1975"/>
                    </a:lnTo>
                    <a:lnTo>
                      <a:pt x="4440" y="2069"/>
                    </a:lnTo>
                    <a:lnTo>
                      <a:pt x="4082" y="2145"/>
                    </a:lnTo>
                    <a:lnTo>
                      <a:pt x="3669" y="2182"/>
                    </a:lnTo>
                    <a:lnTo>
                      <a:pt x="3255" y="2201"/>
                    </a:lnTo>
                    <a:lnTo>
                      <a:pt x="2860" y="2182"/>
                    </a:lnTo>
                    <a:lnTo>
                      <a:pt x="2446" y="2163"/>
                    </a:lnTo>
                    <a:lnTo>
                      <a:pt x="2107" y="2126"/>
                    </a:lnTo>
                    <a:lnTo>
                      <a:pt x="1769" y="2126"/>
                    </a:lnTo>
                    <a:lnTo>
                      <a:pt x="1430" y="2145"/>
                    </a:lnTo>
                    <a:lnTo>
                      <a:pt x="1092" y="2201"/>
                    </a:lnTo>
                    <a:lnTo>
                      <a:pt x="866" y="2257"/>
                    </a:lnTo>
                    <a:lnTo>
                      <a:pt x="640" y="2333"/>
                    </a:lnTo>
                    <a:lnTo>
                      <a:pt x="433" y="2427"/>
                    </a:lnTo>
                    <a:lnTo>
                      <a:pt x="245" y="2540"/>
                    </a:lnTo>
                    <a:lnTo>
                      <a:pt x="57" y="2709"/>
                    </a:lnTo>
                    <a:lnTo>
                      <a:pt x="1" y="2746"/>
                    </a:lnTo>
                    <a:lnTo>
                      <a:pt x="1" y="2765"/>
                    </a:lnTo>
                    <a:lnTo>
                      <a:pt x="76" y="2709"/>
                    </a:lnTo>
                    <a:lnTo>
                      <a:pt x="264" y="2577"/>
                    </a:lnTo>
                    <a:lnTo>
                      <a:pt x="471" y="2464"/>
                    </a:lnTo>
                    <a:lnTo>
                      <a:pt x="678" y="2389"/>
                    </a:lnTo>
                    <a:lnTo>
                      <a:pt x="885" y="2314"/>
                    </a:lnTo>
                    <a:lnTo>
                      <a:pt x="1111" y="2276"/>
                    </a:lnTo>
                    <a:lnTo>
                      <a:pt x="1430" y="2239"/>
                    </a:lnTo>
                    <a:lnTo>
                      <a:pt x="2107" y="2239"/>
                    </a:lnTo>
                    <a:lnTo>
                      <a:pt x="2446" y="2257"/>
                    </a:lnTo>
                    <a:lnTo>
                      <a:pt x="2860" y="2314"/>
                    </a:lnTo>
                    <a:lnTo>
                      <a:pt x="3687" y="2314"/>
                    </a:lnTo>
                    <a:lnTo>
                      <a:pt x="4101" y="2257"/>
                    </a:lnTo>
                    <a:lnTo>
                      <a:pt x="4459" y="2182"/>
                    </a:lnTo>
                    <a:lnTo>
                      <a:pt x="4835" y="2088"/>
                    </a:lnTo>
                    <a:lnTo>
                      <a:pt x="5192" y="1957"/>
                    </a:lnTo>
                    <a:lnTo>
                      <a:pt x="5531" y="1806"/>
                    </a:lnTo>
                    <a:lnTo>
                      <a:pt x="5869" y="1637"/>
                    </a:lnTo>
                    <a:lnTo>
                      <a:pt x="6189" y="1430"/>
                    </a:lnTo>
                    <a:lnTo>
                      <a:pt x="6490" y="1223"/>
                    </a:lnTo>
                    <a:lnTo>
                      <a:pt x="6791" y="978"/>
                    </a:lnTo>
                    <a:lnTo>
                      <a:pt x="7111" y="640"/>
                    </a:lnTo>
                    <a:lnTo>
                      <a:pt x="7393" y="301"/>
                    </a:lnTo>
                    <a:lnTo>
                      <a:pt x="7487" y="151"/>
                    </a:lnTo>
                    <a:lnTo>
                      <a:pt x="75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7319366" y="2558414"/>
                <a:ext cx="284880" cy="38550"/>
              </a:xfrm>
              <a:custGeom>
                <a:avLst/>
                <a:gdLst/>
                <a:ahLst/>
                <a:cxnLst/>
                <a:rect l="l" t="t" r="r" b="b"/>
                <a:pathLst>
                  <a:path w="7656" h="1036" extrusionOk="0">
                    <a:moveTo>
                      <a:pt x="1129" y="1"/>
                    </a:moveTo>
                    <a:lnTo>
                      <a:pt x="922" y="38"/>
                    </a:lnTo>
                    <a:lnTo>
                      <a:pt x="715" y="76"/>
                    </a:lnTo>
                    <a:lnTo>
                      <a:pt x="489" y="132"/>
                    </a:lnTo>
                    <a:lnTo>
                      <a:pt x="282" y="208"/>
                    </a:lnTo>
                    <a:lnTo>
                      <a:pt x="57" y="302"/>
                    </a:lnTo>
                    <a:lnTo>
                      <a:pt x="0" y="339"/>
                    </a:lnTo>
                    <a:lnTo>
                      <a:pt x="263" y="245"/>
                    </a:lnTo>
                    <a:lnTo>
                      <a:pt x="546" y="170"/>
                    </a:lnTo>
                    <a:lnTo>
                      <a:pt x="828" y="132"/>
                    </a:lnTo>
                    <a:lnTo>
                      <a:pt x="1129" y="95"/>
                    </a:lnTo>
                    <a:lnTo>
                      <a:pt x="1430" y="76"/>
                    </a:lnTo>
                    <a:lnTo>
                      <a:pt x="1749" y="113"/>
                    </a:lnTo>
                    <a:lnTo>
                      <a:pt x="2069" y="170"/>
                    </a:lnTo>
                    <a:lnTo>
                      <a:pt x="2370" y="245"/>
                    </a:lnTo>
                    <a:lnTo>
                      <a:pt x="2709" y="396"/>
                    </a:lnTo>
                    <a:lnTo>
                      <a:pt x="3047" y="565"/>
                    </a:lnTo>
                    <a:lnTo>
                      <a:pt x="3386" y="791"/>
                    </a:lnTo>
                    <a:lnTo>
                      <a:pt x="3762" y="979"/>
                    </a:lnTo>
                    <a:lnTo>
                      <a:pt x="3856" y="997"/>
                    </a:lnTo>
                    <a:lnTo>
                      <a:pt x="3969" y="1035"/>
                    </a:lnTo>
                    <a:lnTo>
                      <a:pt x="4176" y="1035"/>
                    </a:lnTo>
                    <a:lnTo>
                      <a:pt x="4383" y="997"/>
                    </a:lnTo>
                    <a:lnTo>
                      <a:pt x="4589" y="922"/>
                    </a:lnTo>
                    <a:lnTo>
                      <a:pt x="4928" y="772"/>
                    </a:lnTo>
                    <a:lnTo>
                      <a:pt x="5097" y="697"/>
                    </a:lnTo>
                    <a:lnTo>
                      <a:pt x="5267" y="621"/>
                    </a:lnTo>
                    <a:lnTo>
                      <a:pt x="5568" y="527"/>
                    </a:lnTo>
                    <a:lnTo>
                      <a:pt x="5887" y="471"/>
                    </a:lnTo>
                    <a:lnTo>
                      <a:pt x="6188" y="433"/>
                    </a:lnTo>
                    <a:lnTo>
                      <a:pt x="6508" y="414"/>
                    </a:lnTo>
                    <a:lnTo>
                      <a:pt x="6809" y="452"/>
                    </a:lnTo>
                    <a:lnTo>
                      <a:pt x="7091" y="490"/>
                    </a:lnTo>
                    <a:lnTo>
                      <a:pt x="7373" y="565"/>
                    </a:lnTo>
                    <a:lnTo>
                      <a:pt x="7655" y="640"/>
                    </a:lnTo>
                    <a:lnTo>
                      <a:pt x="7655" y="640"/>
                    </a:lnTo>
                    <a:lnTo>
                      <a:pt x="7599" y="603"/>
                    </a:lnTo>
                    <a:lnTo>
                      <a:pt x="7373" y="508"/>
                    </a:lnTo>
                    <a:lnTo>
                      <a:pt x="7166" y="433"/>
                    </a:lnTo>
                    <a:lnTo>
                      <a:pt x="6959" y="396"/>
                    </a:lnTo>
                    <a:lnTo>
                      <a:pt x="6734" y="358"/>
                    </a:lnTo>
                    <a:lnTo>
                      <a:pt x="6527" y="339"/>
                    </a:lnTo>
                    <a:lnTo>
                      <a:pt x="6207" y="339"/>
                    </a:lnTo>
                    <a:lnTo>
                      <a:pt x="5868" y="358"/>
                    </a:lnTo>
                    <a:lnTo>
                      <a:pt x="5568" y="433"/>
                    </a:lnTo>
                    <a:lnTo>
                      <a:pt x="5248" y="527"/>
                    </a:lnTo>
                    <a:lnTo>
                      <a:pt x="5078" y="584"/>
                    </a:lnTo>
                    <a:lnTo>
                      <a:pt x="4890" y="659"/>
                    </a:lnTo>
                    <a:lnTo>
                      <a:pt x="4552" y="828"/>
                    </a:lnTo>
                    <a:lnTo>
                      <a:pt x="4364" y="885"/>
                    </a:lnTo>
                    <a:lnTo>
                      <a:pt x="4176" y="922"/>
                    </a:lnTo>
                    <a:lnTo>
                      <a:pt x="3988" y="903"/>
                    </a:lnTo>
                    <a:lnTo>
                      <a:pt x="3799" y="866"/>
                    </a:lnTo>
                    <a:lnTo>
                      <a:pt x="3442" y="678"/>
                    </a:lnTo>
                    <a:lnTo>
                      <a:pt x="3104" y="471"/>
                    </a:lnTo>
                    <a:lnTo>
                      <a:pt x="2953" y="377"/>
                    </a:lnTo>
                    <a:lnTo>
                      <a:pt x="2765" y="283"/>
                    </a:lnTo>
                    <a:lnTo>
                      <a:pt x="2596" y="208"/>
                    </a:lnTo>
                    <a:lnTo>
                      <a:pt x="2408" y="151"/>
                    </a:lnTo>
                    <a:lnTo>
                      <a:pt x="2107" y="57"/>
                    </a:lnTo>
                    <a:lnTo>
                      <a:pt x="1787" y="19"/>
                    </a:lnTo>
                    <a:lnTo>
                      <a:pt x="1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7676279" y="2552126"/>
                <a:ext cx="302406" cy="88225"/>
              </a:xfrm>
              <a:custGeom>
                <a:avLst/>
                <a:gdLst/>
                <a:ahLst/>
                <a:cxnLst/>
                <a:rect l="l" t="t" r="r" b="b"/>
                <a:pathLst>
                  <a:path w="8127" h="2371" extrusionOk="0">
                    <a:moveTo>
                      <a:pt x="8126" y="0"/>
                    </a:moveTo>
                    <a:lnTo>
                      <a:pt x="7994" y="113"/>
                    </a:lnTo>
                    <a:lnTo>
                      <a:pt x="7863" y="226"/>
                    </a:lnTo>
                    <a:lnTo>
                      <a:pt x="7543" y="471"/>
                    </a:lnTo>
                    <a:lnTo>
                      <a:pt x="7110" y="790"/>
                    </a:lnTo>
                    <a:lnTo>
                      <a:pt x="6847" y="960"/>
                    </a:lnTo>
                    <a:lnTo>
                      <a:pt x="6565" y="1148"/>
                    </a:lnTo>
                    <a:lnTo>
                      <a:pt x="6264" y="1317"/>
                    </a:lnTo>
                    <a:lnTo>
                      <a:pt x="5907" y="1486"/>
                    </a:lnTo>
                    <a:lnTo>
                      <a:pt x="5530" y="1674"/>
                    </a:lnTo>
                    <a:lnTo>
                      <a:pt x="5135" y="1825"/>
                    </a:lnTo>
                    <a:lnTo>
                      <a:pt x="4722" y="1956"/>
                    </a:lnTo>
                    <a:lnTo>
                      <a:pt x="4327" y="2069"/>
                    </a:lnTo>
                    <a:lnTo>
                      <a:pt x="3894" y="2145"/>
                    </a:lnTo>
                    <a:lnTo>
                      <a:pt x="3480" y="2220"/>
                    </a:lnTo>
                    <a:lnTo>
                      <a:pt x="3066" y="2257"/>
                    </a:lnTo>
                    <a:lnTo>
                      <a:pt x="2070" y="2257"/>
                    </a:lnTo>
                    <a:lnTo>
                      <a:pt x="1900" y="2239"/>
                    </a:lnTo>
                    <a:lnTo>
                      <a:pt x="1562" y="2201"/>
                    </a:lnTo>
                    <a:lnTo>
                      <a:pt x="1261" y="2163"/>
                    </a:lnTo>
                    <a:lnTo>
                      <a:pt x="734" y="2051"/>
                    </a:lnTo>
                    <a:lnTo>
                      <a:pt x="339" y="1956"/>
                    </a:lnTo>
                    <a:lnTo>
                      <a:pt x="76" y="1900"/>
                    </a:lnTo>
                    <a:lnTo>
                      <a:pt x="1" y="1881"/>
                    </a:lnTo>
                    <a:lnTo>
                      <a:pt x="151" y="1956"/>
                    </a:lnTo>
                    <a:lnTo>
                      <a:pt x="320" y="2013"/>
                    </a:lnTo>
                    <a:lnTo>
                      <a:pt x="772" y="2145"/>
                    </a:lnTo>
                    <a:lnTo>
                      <a:pt x="1242" y="2239"/>
                    </a:lnTo>
                    <a:lnTo>
                      <a:pt x="1543" y="2295"/>
                    </a:lnTo>
                    <a:lnTo>
                      <a:pt x="1881" y="2333"/>
                    </a:lnTo>
                    <a:lnTo>
                      <a:pt x="2070" y="2351"/>
                    </a:lnTo>
                    <a:lnTo>
                      <a:pt x="2258" y="2351"/>
                    </a:lnTo>
                    <a:lnTo>
                      <a:pt x="2634" y="2370"/>
                    </a:lnTo>
                    <a:lnTo>
                      <a:pt x="3066" y="2351"/>
                    </a:lnTo>
                    <a:lnTo>
                      <a:pt x="3499" y="2314"/>
                    </a:lnTo>
                    <a:lnTo>
                      <a:pt x="3932" y="2257"/>
                    </a:lnTo>
                    <a:lnTo>
                      <a:pt x="4345" y="2182"/>
                    </a:lnTo>
                    <a:lnTo>
                      <a:pt x="4759" y="2069"/>
                    </a:lnTo>
                    <a:lnTo>
                      <a:pt x="5173" y="1919"/>
                    </a:lnTo>
                    <a:lnTo>
                      <a:pt x="5568" y="1768"/>
                    </a:lnTo>
                    <a:lnTo>
                      <a:pt x="5963" y="1580"/>
                    </a:lnTo>
                    <a:lnTo>
                      <a:pt x="6302" y="1411"/>
                    </a:lnTo>
                    <a:lnTo>
                      <a:pt x="6621" y="1223"/>
                    </a:lnTo>
                    <a:lnTo>
                      <a:pt x="6903" y="1035"/>
                    </a:lnTo>
                    <a:lnTo>
                      <a:pt x="7167" y="847"/>
                    </a:lnTo>
                    <a:lnTo>
                      <a:pt x="7543" y="565"/>
                    </a:lnTo>
                    <a:lnTo>
                      <a:pt x="7882" y="245"/>
                    </a:lnTo>
                    <a:lnTo>
                      <a:pt x="8013" y="132"/>
                    </a:lnTo>
                    <a:lnTo>
                      <a:pt x="8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7327738" y="2307884"/>
                <a:ext cx="599825" cy="72820"/>
              </a:xfrm>
              <a:custGeom>
                <a:avLst/>
                <a:gdLst/>
                <a:ahLst/>
                <a:cxnLst/>
                <a:rect l="l" t="t" r="r" b="b"/>
                <a:pathLst>
                  <a:path w="16120" h="1957" extrusionOk="0">
                    <a:moveTo>
                      <a:pt x="3029" y="0"/>
                    </a:moveTo>
                    <a:lnTo>
                      <a:pt x="2690" y="19"/>
                    </a:lnTo>
                    <a:lnTo>
                      <a:pt x="2352" y="38"/>
                    </a:lnTo>
                    <a:lnTo>
                      <a:pt x="1900" y="113"/>
                    </a:lnTo>
                    <a:lnTo>
                      <a:pt x="1449" y="207"/>
                    </a:lnTo>
                    <a:lnTo>
                      <a:pt x="1016" y="320"/>
                    </a:lnTo>
                    <a:lnTo>
                      <a:pt x="584" y="470"/>
                    </a:lnTo>
                    <a:lnTo>
                      <a:pt x="321" y="583"/>
                    </a:lnTo>
                    <a:lnTo>
                      <a:pt x="132" y="677"/>
                    </a:lnTo>
                    <a:lnTo>
                      <a:pt x="1" y="734"/>
                    </a:lnTo>
                    <a:lnTo>
                      <a:pt x="151" y="677"/>
                    </a:lnTo>
                    <a:lnTo>
                      <a:pt x="603" y="489"/>
                    </a:lnTo>
                    <a:lnTo>
                      <a:pt x="1035" y="357"/>
                    </a:lnTo>
                    <a:lnTo>
                      <a:pt x="1468" y="245"/>
                    </a:lnTo>
                    <a:lnTo>
                      <a:pt x="1919" y="169"/>
                    </a:lnTo>
                    <a:lnTo>
                      <a:pt x="2371" y="113"/>
                    </a:lnTo>
                    <a:lnTo>
                      <a:pt x="2690" y="75"/>
                    </a:lnTo>
                    <a:lnTo>
                      <a:pt x="3368" y="75"/>
                    </a:lnTo>
                    <a:lnTo>
                      <a:pt x="3687" y="94"/>
                    </a:lnTo>
                    <a:lnTo>
                      <a:pt x="4026" y="132"/>
                    </a:lnTo>
                    <a:lnTo>
                      <a:pt x="4346" y="169"/>
                    </a:lnTo>
                    <a:lnTo>
                      <a:pt x="4684" y="245"/>
                    </a:lnTo>
                    <a:lnTo>
                      <a:pt x="5004" y="320"/>
                    </a:lnTo>
                    <a:lnTo>
                      <a:pt x="5361" y="414"/>
                    </a:lnTo>
                    <a:lnTo>
                      <a:pt x="5738" y="545"/>
                    </a:lnTo>
                    <a:lnTo>
                      <a:pt x="6490" y="828"/>
                    </a:lnTo>
                    <a:lnTo>
                      <a:pt x="7280" y="1129"/>
                    </a:lnTo>
                    <a:lnTo>
                      <a:pt x="8089" y="1448"/>
                    </a:lnTo>
                    <a:lnTo>
                      <a:pt x="8484" y="1580"/>
                    </a:lnTo>
                    <a:lnTo>
                      <a:pt x="8897" y="1712"/>
                    </a:lnTo>
                    <a:lnTo>
                      <a:pt x="9311" y="1806"/>
                    </a:lnTo>
                    <a:lnTo>
                      <a:pt x="9725" y="1900"/>
                    </a:lnTo>
                    <a:lnTo>
                      <a:pt x="10139" y="1937"/>
                    </a:lnTo>
                    <a:lnTo>
                      <a:pt x="10534" y="1956"/>
                    </a:lnTo>
                    <a:lnTo>
                      <a:pt x="10929" y="1956"/>
                    </a:lnTo>
                    <a:lnTo>
                      <a:pt x="11324" y="1919"/>
                    </a:lnTo>
                    <a:lnTo>
                      <a:pt x="11662" y="1881"/>
                    </a:lnTo>
                    <a:lnTo>
                      <a:pt x="11982" y="1806"/>
                    </a:lnTo>
                    <a:lnTo>
                      <a:pt x="12321" y="1749"/>
                    </a:lnTo>
                    <a:lnTo>
                      <a:pt x="12640" y="1655"/>
                    </a:lnTo>
                    <a:lnTo>
                      <a:pt x="12960" y="1561"/>
                    </a:lnTo>
                    <a:lnTo>
                      <a:pt x="13280" y="1448"/>
                    </a:lnTo>
                    <a:lnTo>
                      <a:pt x="13600" y="1335"/>
                    </a:lnTo>
                    <a:lnTo>
                      <a:pt x="13919" y="1204"/>
                    </a:lnTo>
                    <a:lnTo>
                      <a:pt x="14408" y="978"/>
                    </a:lnTo>
                    <a:lnTo>
                      <a:pt x="14860" y="771"/>
                    </a:lnTo>
                    <a:lnTo>
                      <a:pt x="15556" y="433"/>
                    </a:lnTo>
                    <a:lnTo>
                      <a:pt x="15988" y="207"/>
                    </a:lnTo>
                    <a:lnTo>
                      <a:pt x="16120" y="113"/>
                    </a:lnTo>
                    <a:lnTo>
                      <a:pt x="15970" y="188"/>
                    </a:lnTo>
                    <a:lnTo>
                      <a:pt x="15518" y="395"/>
                    </a:lnTo>
                    <a:lnTo>
                      <a:pt x="14822" y="734"/>
                    </a:lnTo>
                    <a:lnTo>
                      <a:pt x="14371" y="940"/>
                    </a:lnTo>
                    <a:lnTo>
                      <a:pt x="13882" y="1147"/>
                    </a:lnTo>
                    <a:lnTo>
                      <a:pt x="13562" y="1279"/>
                    </a:lnTo>
                    <a:lnTo>
                      <a:pt x="13261" y="1392"/>
                    </a:lnTo>
                    <a:lnTo>
                      <a:pt x="12941" y="1486"/>
                    </a:lnTo>
                    <a:lnTo>
                      <a:pt x="12622" y="1580"/>
                    </a:lnTo>
                    <a:lnTo>
                      <a:pt x="12302" y="1655"/>
                    </a:lnTo>
                    <a:lnTo>
                      <a:pt x="11963" y="1730"/>
                    </a:lnTo>
                    <a:lnTo>
                      <a:pt x="11643" y="1787"/>
                    </a:lnTo>
                    <a:lnTo>
                      <a:pt x="11305" y="1843"/>
                    </a:lnTo>
                    <a:lnTo>
                      <a:pt x="10910" y="1862"/>
                    </a:lnTo>
                    <a:lnTo>
                      <a:pt x="10534" y="1862"/>
                    </a:lnTo>
                    <a:lnTo>
                      <a:pt x="10139" y="1843"/>
                    </a:lnTo>
                    <a:lnTo>
                      <a:pt x="9744" y="1806"/>
                    </a:lnTo>
                    <a:lnTo>
                      <a:pt x="9330" y="1712"/>
                    </a:lnTo>
                    <a:lnTo>
                      <a:pt x="8916" y="1618"/>
                    </a:lnTo>
                    <a:lnTo>
                      <a:pt x="8521" y="1505"/>
                    </a:lnTo>
                    <a:lnTo>
                      <a:pt x="8107" y="1354"/>
                    </a:lnTo>
                    <a:lnTo>
                      <a:pt x="7317" y="1053"/>
                    </a:lnTo>
                    <a:lnTo>
                      <a:pt x="6527" y="734"/>
                    </a:lnTo>
                    <a:lnTo>
                      <a:pt x="5775" y="451"/>
                    </a:lnTo>
                    <a:lnTo>
                      <a:pt x="5399" y="339"/>
                    </a:lnTo>
                    <a:lnTo>
                      <a:pt x="5023" y="226"/>
                    </a:lnTo>
                    <a:lnTo>
                      <a:pt x="4703" y="150"/>
                    </a:lnTo>
                    <a:lnTo>
                      <a:pt x="4364" y="94"/>
                    </a:lnTo>
                    <a:lnTo>
                      <a:pt x="4026" y="38"/>
                    </a:lnTo>
                    <a:lnTo>
                      <a:pt x="3687" y="19"/>
                    </a:lnTo>
                    <a:lnTo>
                      <a:pt x="33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7382324" y="2153912"/>
                <a:ext cx="527749" cy="78401"/>
              </a:xfrm>
              <a:custGeom>
                <a:avLst/>
                <a:gdLst/>
                <a:ahLst/>
                <a:cxnLst/>
                <a:rect l="l" t="t" r="r" b="b"/>
                <a:pathLst>
                  <a:path w="14183" h="2107" extrusionOk="0">
                    <a:moveTo>
                      <a:pt x="12264" y="0"/>
                    </a:moveTo>
                    <a:lnTo>
                      <a:pt x="11982" y="19"/>
                    </a:lnTo>
                    <a:lnTo>
                      <a:pt x="11700" y="56"/>
                    </a:lnTo>
                    <a:lnTo>
                      <a:pt x="11418" y="113"/>
                    </a:lnTo>
                    <a:lnTo>
                      <a:pt x="11155" y="188"/>
                    </a:lnTo>
                    <a:lnTo>
                      <a:pt x="10571" y="414"/>
                    </a:lnTo>
                    <a:lnTo>
                      <a:pt x="9970" y="677"/>
                    </a:lnTo>
                    <a:lnTo>
                      <a:pt x="9311" y="978"/>
                    </a:lnTo>
                    <a:lnTo>
                      <a:pt x="8653" y="1241"/>
                    </a:lnTo>
                    <a:lnTo>
                      <a:pt x="7957" y="1486"/>
                    </a:lnTo>
                    <a:lnTo>
                      <a:pt x="7261" y="1693"/>
                    </a:lnTo>
                    <a:lnTo>
                      <a:pt x="6904" y="1768"/>
                    </a:lnTo>
                    <a:lnTo>
                      <a:pt x="6565" y="1825"/>
                    </a:lnTo>
                    <a:lnTo>
                      <a:pt x="6208" y="1881"/>
                    </a:lnTo>
                    <a:lnTo>
                      <a:pt x="5832" y="1937"/>
                    </a:lnTo>
                    <a:lnTo>
                      <a:pt x="5474" y="1956"/>
                    </a:lnTo>
                    <a:lnTo>
                      <a:pt x="5117" y="1975"/>
                    </a:lnTo>
                    <a:lnTo>
                      <a:pt x="4760" y="1994"/>
                    </a:lnTo>
                    <a:lnTo>
                      <a:pt x="4402" y="1975"/>
                    </a:lnTo>
                    <a:lnTo>
                      <a:pt x="3800" y="1937"/>
                    </a:lnTo>
                    <a:lnTo>
                      <a:pt x="3217" y="1881"/>
                    </a:lnTo>
                    <a:lnTo>
                      <a:pt x="2634" y="1787"/>
                    </a:lnTo>
                    <a:lnTo>
                      <a:pt x="2051" y="1655"/>
                    </a:lnTo>
                    <a:lnTo>
                      <a:pt x="1675" y="1542"/>
                    </a:lnTo>
                    <a:lnTo>
                      <a:pt x="1280" y="1430"/>
                    </a:lnTo>
                    <a:lnTo>
                      <a:pt x="904" y="1279"/>
                    </a:lnTo>
                    <a:lnTo>
                      <a:pt x="546" y="1147"/>
                    </a:lnTo>
                    <a:lnTo>
                      <a:pt x="133" y="959"/>
                    </a:lnTo>
                    <a:lnTo>
                      <a:pt x="1" y="903"/>
                    </a:lnTo>
                    <a:lnTo>
                      <a:pt x="133" y="997"/>
                    </a:lnTo>
                    <a:lnTo>
                      <a:pt x="528" y="1185"/>
                    </a:lnTo>
                    <a:lnTo>
                      <a:pt x="923" y="1354"/>
                    </a:lnTo>
                    <a:lnTo>
                      <a:pt x="1336" y="1505"/>
                    </a:lnTo>
                    <a:lnTo>
                      <a:pt x="1731" y="1636"/>
                    </a:lnTo>
                    <a:lnTo>
                      <a:pt x="2164" y="1768"/>
                    </a:lnTo>
                    <a:lnTo>
                      <a:pt x="2578" y="1862"/>
                    </a:lnTo>
                    <a:lnTo>
                      <a:pt x="2992" y="1956"/>
                    </a:lnTo>
                    <a:lnTo>
                      <a:pt x="3424" y="2013"/>
                    </a:lnTo>
                    <a:lnTo>
                      <a:pt x="3857" y="2069"/>
                    </a:lnTo>
                    <a:lnTo>
                      <a:pt x="4289" y="2088"/>
                    </a:lnTo>
                    <a:lnTo>
                      <a:pt x="4722" y="2107"/>
                    </a:lnTo>
                    <a:lnTo>
                      <a:pt x="5155" y="2107"/>
                    </a:lnTo>
                    <a:lnTo>
                      <a:pt x="5568" y="2069"/>
                    </a:lnTo>
                    <a:lnTo>
                      <a:pt x="6001" y="2031"/>
                    </a:lnTo>
                    <a:lnTo>
                      <a:pt x="6434" y="1975"/>
                    </a:lnTo>
                    <a:lnTo>
                      <a:pt x="6866" y="1900"/>
                    </a:lnTo>
                    <a:lnTo>
                      <a:pt x="7299" y="1806"/>
                    </a:lnTo>
                    <a:lnTo>
                      <a:pt x="7995" y="1599"/>
                    </a:lnTo>
                    <a:lnTo>
                      <a:pt x="8691" y="1354"/>
                    </a:lnTo>
                    <a:lnTo>
                      <a:pt x="9349" y="1072"/>
                    </a:lnTo>
                    <a:lnTo>
                      <a:pt x="10026" y="771"/>
                    </a:lnTo>
                    <a:lnTo>
                      <a:pt x="10609" y="508"/>
                    </a:lnTo>
                    <a:lnTo>
                      <a:pt x="11192" y="282"/>
                    </a:lnTo>
                    <a:lnTo>
                      <a:pt x="11455" y="188"/>
                    </a:lnTo>
                    <a:lnTo>
                      <a:pt x="11719" y="132"/>
                    </a:lnTo>
                    <a:lnTo>
                      <a:pt x="11982" y="94"/>
                    </a:lnTo>
                    <a:lnTo>
                      <a:pt x="12452" y="94"/>
                    </a:lnTo>
                    <a:lnTo>
                      <a:pt x="12659" y="113"/>
                    </a:lnTo>
                    <a:lnTo>
                      <a:pt x="12847" y="132"/>
                    </a:lnTo>
                    <a:lnTo>
                      <a:pt x="13035" y="169"/>
                    </a:lnTo>
                    <a:lnTo>
                      <a:pt x="13224" y="245"/>
                    </a:lnTo>
                    <a:lnTo>
                      <a:pt x="13412" y="301"/>
                    </a:lnTo>
                    <a:lnTo>
                      <a:pt x="13600" y="395"/>
                    </a:lnTo>
                    <a:lnTo>
                      <a:pt x="13769" y="489"/>
                    </a:lnTo>
                    <a:lnTo>
                      <a:pt x="13995" y="677"/>
                    </a:lnTo>
                    <a:lnTo>
                      <a:pt x="14183" y="884"/>
                    </a:lnTo>
                    <a:lnTo>
                      <a:pt x="14108" y="771"/>
                    </a:lnTo>
                    <a:lnTo>
                      <a:pt x="13957" y="602"/>
                    </a:lnTo>
                    <a:lnTo>
                      <a:pt x="13788" y="451"/>
                    </a:lnTo>
                    <a:lnTo>
                      <a:pt x="13619" y="357"/>
                    </a:lnTo>
                    <a:lnTo>
                      <a:pt x="13430" y="263"/>
                    </a:lnTo>
                    <a:lnTo>
                      <a:pt x="13242" y="188"/>
                    </a:lnTo>
                    <a:lnTo>
                      <a:pt x="13054" y="113"/>
                    </a:lnTo>
                    <a:lnTo>
                      <a:pt x="12866" y="75"/>
                    </a:lnTo>
                    <a:lnTo>
                      <a:pt x="12659" y="38"/>
                    </a:lnTo>
                    <a:lnTo>
                      <a:pt x="12452" y="19"/>
                    </a:lnTo>
                    <a:lnTo>
                      <a:pt x="122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7251459" y="1251773"/>
                <a:ext cx="827997" cy="832871"/>
              </a:xfrm>
              <a:custGeom>
                <a:avLst/>
                <a:gdLst/>
                <a:ahLst/>
                <a:cxnLst/>
                <a:rect l="l" t="t" r="r" b="b"/>
                <a:pathLst>
                  <a:path w="22252" h="22383" extrusionOk="0">
                    <a:moveTo>
                      <a:pt x="19073" y="0"/>
                    </a:moveTo>
                    <a:lnTo>
                      <a:pt x="18941" y="113"/>
                    </a:lnTo>
                    <a:lnTo>
                      <a:pt x="13882" y="3292"/>
                    </a:lnTo>
                    <a:lnTo>
                      <a:pt x="8483" y="3480"/>
                    </a:lnTo>
                    <a:lnTo>
                      <a:pt x="8314" y="3480"/>
                    </a:lnTo>
                    <a:lnTo>
                      <a:pt x="7863" y="3536"/>
                    </a:lnTo>
                    <a:lnTo>
                      <a:pt x="7562" y="3574"/>
                    </a:lnTo>
                    <a:lnTo>
                      <a:pt x="7204" y="3631"/>
                    </a:lnTo>
                    <a:lnTo>
                      <a:pt x="6809" y="3725"/>
                    </a:lnTo>
                    <a:lnTo>
                      <a:pt x="6396" y="3856"/>
                    </a:lnTo>
                    <a:lnTo>
                      <a:pt x="5982" y="4007"/>
                    </a:lnTo>
                    <a:lnTo>
                      <a:pt x="5530" y="4214"/>
                    </a:lnTo>
                    <a:lnTo>
                      <a:pt x="5098" y="4458"/>
                    </a:lnTo>
                    <a:lnTo>
                      <a:pt x="4891" y="4590"/>
                    </a:lnTo>
                    <a:lnTo>
                      <a:pt x="4684" y="4740"/>
                    </a:lnTo>
                    <a:lnTo>
                      <a:pt x="4477" y="4910"/>
                    </a:lnTo>
                    <a:lnTo>
                      <a:pt x="4270" y="5079"/>
                    </a:lnTo>
                    <a:lnTo>
                      <a:pt x="4082" y="5267"/>
                    </a:lnTo>
                    <a:lnTo>
                      <a:pt x="3894" y="5474"/>
                    </a:lnTo>
                    <a:lnTo>
                      <a:pt x="3725" y="5699"/>
                    </a:lnTo>
                    <a:lnTo>
                      <a:pt x="3556" y="5944"/>
                    </a:lnTo>
                    <a:lnTo>
                      <a:pt x="3405" y="6189"/>
                    </a:lnTo>
                    <a:lnTo>
                      <a:pt x="3273" y="6471"/>
                    </a:lnTo>
                    <a:lnTo>
                      <a:pt x="1" y="13016"/>
                    </a:lnTo>
                    <a:lnTo>
                      <a:pt x="4797" y="14765"/>
                    </a:lnTo>
                    <a:lnTo>
                      <a:pt x="5587" y="12546"/>
                    </a:lnTo>
                    <a:lnTo>
                      <a:pt x="6565" y="17587"/>
                    </a:lnTo>
                    <a:lnTo>
                      <a:pt x="5135" y="21743"/>
                    </a:lnTo>
                    <a:lnTo>
                      <a:pt x="17192" y="22383"/>
                    </a:lnTo>
                    <a:lnTo>
                      <a:pt x="16176" y="16364"/>
                    </a:lnTo>
                    <a:lnTo>
                      <a:pt x="17079" y="9142"/>
                    </a:lnTo>
                    <a:lnTo>
                      <a:pt x="22252" y="4176"/>
                    </a:lnTo>
                    <a:lnTo>
                      <a:pt x="19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7251459" y="1251773"/>
                <a:ext cx="827997" cy="832871"/>
              </a:xfrm>
              <a:custGeom>
                <a:avLst/>
                <a:gdLst/>
                <a:ahLst/>
                <a:cxnLst/>
                <a:rect l="l" t="t" r="r" b="b"/>
                <a:pathLst>
                  <a:path w="22252" h="22383" fill="none" extrusionOk="0">
                    <a:moveTo>
                      <a:pt x="22252" y="4176"/>
                    </a:moveTo>
                    <a:lnTo>
                      <a:pt x="19073" y="0"/>
                    </a:lnTo>
                    <a:lnTo>
                      <a:pt x="18941" y="113"/>
                    </a:lnTo>
                    <a:lnTo>
                      <a:pt x="13882" y="3292"/>
                    </a:lnTo>
                    <a:lnTo>
                      <a:pt x="8483" y="3480"/>
                    </a:lnTo>
                    <a:lnTo>
                      <a:pt x="8483" y="3480"/>
                    </a:lnTo>
                    <a:lnTo>
                      <a:pt x="8314" y="3480"/>
                    </a:lnTo>
                    <a:lnTo>
                      <a:pt x="7863" y="3536"/>
                    </a:lnTo>
                    <a:lnTo>
                      <a:pt x="7562" y="3574"/>
                    </a:lnTo>
                    <a:lnTo>
                      <a:pt x="7204" y="3631"/>
                    </a:lnTo>
                    <a:lnTo>
                      <a:pt x="6809" y="3725"/>
                    </a:lnTo>
                    <a:lnTo>
                      <a:pt x="6396" y="3856"/>
                    </a:lnTo>
                    <a:lnTo>
                      <a:pt x="5982" y="4007"/>
                    </a:lnTo>
                    <a:lnTo>
                      <a:pt x="5530" y="4214"/>
                    </a:lnTo>
                    <a:lnTo>
                      <a:pt x="5098" y="4458"/>
                    </a:lnTo>
                    <a:lnTo>
                      <a:pt x="4891" y="4590"/>
                    </a:lnTo>
                    <a:lnTo>
                      <a:pt x="4684" y="4740"/>
                    </a:lnTo>
                    <a:lnTo>
                      <a:pt x="4477" y="4910"/>
                    </a:lnTo>
                    <a:lnTo>
                      <a:pt x="4270" y="5079"/>
                    </a:lnTo>
                    <a:lnTo>
                      <a:pt x="4082" y="5267"/>
                    </a:lnTo>
                    <a:lnTo>
                      <a:pt x="3894" y="5474"/>
                    </a:lnTo>
                    <a:lnTo>
                      <a:pt x="3725" y="5699"/>
                    </a:lnTo>
                    <a:lnTo>
                      <a:pt x="3556" y="5944"/>
                    </a:lnTo>
                    <a:lnTo>
                      <a:pt x="3405" y="6189"/>
                    </a:lnTo>
                    <a:lnTo>
                      <a:pt x="3273" y="6471"/>
                    </a:lnTo>
                    <a:lnTo>
                      <a:pt x="3273" y="6471"/>
                    </a:lnTo>
                    <a:lnTo>
                      <a:pt x="1" y="13016"/>
                    </a:lnTo>
                    <a:lnTo>
                      <a:pt x="4797" y="14765"/>
                    </a:lnTo>
                    <a:lnTo>
                      <a:pt x="5587" y="12546"/>
                    </a:lnTo>
                    <a:lnTo>
                      <a:pt x="6565" y="17587"/>
                    </a:lnTo>
                    <a:lnTo>
                      <a:pt x="5135" y="21743"/>
                    </a:lnTo>
                    <a:lnTo>
                      <a:pt x="17192" y="22383"/>
                    </a:lnTo>
                    <a:lnTo>
                      <a:pt x="16176" y="16364"/>
                    </a:lnTo>
                    <a:lnTo>
                      <a:pt x="17079" y="9142"/>
                    </a:lnTo>
                    <a:lnTo>
                      <a:pt x="22252" y="41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7520223" y="1768982"/>
                <a:ext cx="247781" cy="154012"/>
              </a:xfrm>
              <a:custGeom>
                <a:avLst/>
                <a:gdLst/>
                <a:ahLst/>
                <a:cxnLst/>
                <a:rect l="l" t="t" r="r" b="b"/>
                <a:pathLst>
                  <a:path w="6659" h="4139" extrusionOk="0">
                    <a:moveTo>
                      <a:pt x="6640" y="0"/>
                    </a:moveTo>
                    <a:lnTo>
                      <a:pt x="6602" y="320"/>
                    </a:lnTo>
                    <a:lnTo>
                      <a:pt x="6527" y="621"/>
                    </a:lnTo>
                    <a:lnTo>
                      <a:pt x="6433" y="941"/>
                    </a:lnTo>
                    <a:lnTo>
                      <a:pt x="6320" y="1242"/>
                    </a:lnTo>
                    <a:lnTo>
                      <a:pt x="6151" y="1580"/>
                    </a:lnTo>
                    <a:lnTo>
                      <a:pt x="5944" y="1900"/>
                    </a:lnTo>
                    <a:lnTo>
                      <a:pt x="5718" y="2201"/>
                    </a:lnTo>
                    <a:lnTo>
                      <a:pt x="5474" y="2483"/>
                    </a:lnTo>
                    <a:lnTo>
                      <a:pt x="5191" y="2746"/>
                    </a:lnTo>
                    <a:lnTo>
                      <a:pt x="4891" y="2991"/>
                    </a:lnTo>
                    <a:lnTo>
                      <a:pt x="4590" y="3198"/>
                    </a:lnTo>
                    <a:lnTo>
                      <a:pt x="4251" y="3386"/>
                    </a:lnTo>
                    <a:lnTo>
                      <a:pt x="3894" y="3555"/>
                    </a:lnTo>
                    <a:lnTo>
                      <a:pt x="3536" y="3687"/>
                    </a:lnTo>
                    <a:lnTo>
                      <a:pt x="3160" y="3800"/>
                    </a:lnTo>
                    <a:lnTo>
                      <a:pt x="2803" y="3894"/>
                    </a:lnTo>
                    <a:lnTo>
                      <a:pt x="2427" y="3950"/>
                    </a:lnTo>
                    <a:lnTo>
                      <a:pt x="2032" y="4006"/>
                    </a:lnTo>
                    <a:lnTo>
                      <a:pt x="1655" y="4025"/>
                    </a:lnTo>
                    <a:lnTo>
                      <a:pt x="1279" y="4025"/>
                    </a:lnTo>
                    <a:lnTo>
                      <a:pt x="734" y="4006"/>
                    </a:lnTo>
                    <a:lnTo>
                      <a:pt x="339" y="3988"/>
                    </a:lnTo>
                    <a:lnTo>
                      <a:pt x="75" y="3950"/>
                    </a:lnTo>
                    <a:lnTo>
                      <a:pt x="0" y="3950"/>
                    </a:lnTo>
                    <a:lnTo>
                      <a:pt x="151" y="4006"/>
                    </a:lnTo>
                    <a:lnTo>
                      <a:pt x="339" y="4044"/>
                    </a:lnTo>
                    <a:lnTo>
                      <a:pt x="790" y="4101"/>
                    </a:lnTo>
                    <a:lnTo>
                      <a:pt x="1279" y="4138"/>
                    </a:lnTo>
                    <a:lnTo>
                      <a:pt x="1655" y="4138"/>
                    </a:lnTo>
                    <a:lnTo>
                      <a:pt x="2050" y="4119"/>
                    </a:lnTo>
                    <a:lnTo>
                      <a:pt x="2445" y="4082"/>
                    </a:lnTo>
                    <a:lnTo>
                      <a:pt x="2822" y="4025"/>
                    </a:lnTo>
                    <a:lnTo>
                      <a:pt x="3217" y="3931"/>
                    </a:lnTo>
                    <a:lnTo>
                      <a:pt x="3593" y="3818"/>
                    </a:lnTo>
                    <a:lnTo>
                      <a:pt x="3950" y="3687"/>
                    </a:lnTo>
                    <a:lnTo>
                      <a:pt x="4307" y="3517"/>
                    </a:lnTo>
                    <a:lnTo>
                      <a:pt x="4665" y="3329"/>
                    </a:lnTo>
                    <a:lnTo>
                      <a:pt x="4985" y="3104"/>
                    </a:lnTo>
                    <a:lnTo>
                      <a:pt x="5286" y="2859"/>
                    </a:lnTo>
                    <a:lnTo>
                      <a:pt x="5568" y="2577"/>
                    </a:lnTo>
                    <a:lnTo>
                      <a:pt x="5831" y="2295"/>
                    </a:lnTo>
                    <a:lnTo>
                      <a:pt x="6057" y="1975"/>
                    </a:lnTo>
                    <a:lnTo>
                      <a:pt x="6245" y="1618"/>
                    </a:lnTo>
                    <a:lnTo>
                      <a:pt x="6414" y="1260"/>
                    </a:lnTo>
                    <a:lnTo>
                      <a:pt x="6508" y="1053"/>
                    </a:lnTo>
                    <a:lnTo>
                      <a:pt x="6565" y="809"/>
                    </a:lnTo>
                    <a:lnTo>
                      <a:pt x="6621" y="583"/>
                    </a:lnTo>
                    <a:lnTo>
                      <a:pt x="6640" y="339"/>
                    </a:lnTo>
                    <a:lnTo>
                      <a:pt x="6659" y="169"/>
                    </a:lnTo>
                    <a:lnTo>
                      <a:pt x="66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7406845" y="1479234"/>
                <a:ext cx="91016" cy="436064"/>
              </a:xfrm>
              <a:custGeom>
                <a:avLst/>
                <a:gdLst/>
                <a:ahLst/>
                <a:cxnLst/>
                <a:rect l="l" t="t" r="r" b="b"/>
                <a:pathLst>
                  <a:path w="2446" h="11719" extrusionOk="0">
                    <a:moveTo>
                      <a:pt x="0" y="0"/>
                    </a:moveTo>
                    <a:lnTo>
                      <a:pt x="19" y="132"/>
                    </a:lnTo>
                    <a:lnTo>
                      <a:pt x="75" y="471"/>
                    </a:lnTo>
                    <a:lnTo>
                      <a:pt x="320" y="1731"/>
                    </a:lnTo>
                    <a:lnTo>
                      <a:pt x="677" y="3593"/>
                    </a:lnTo>
                    <a:lnTo>
                      <a:pt x="1148" y="5869"/>
                    </a:lnTo>
                    <a:lnTo>
                      <a:pt x="1637" y="8145"/>
                    </a:lnTo>
                    <a:lnTo>
                      <a:pt x="2032" y="10007"/>
                    </a:lnTo>
                    <a:lnTo>
                      <a:pt x="2314" y="11248"/>
                    </a:lnTo>
                    <a:lnTo>
                      <a:pt x="2408" y="11587"/>
                    </a:lnTo>
                    <a:lnTo>
                      <a:pt x="2445" y="11718"/>
                    </a:lnTo>
                    <a:lnTo>
                      <a:pt x="2427" y="11587"/>
                    </a:lnTo>
                    <a:lnTo>
                      <a:pt x="2370" y="11248"/>
                    </a:lnTo>
                    <a:lnTo>
                      <a:pt x="2144" y="9988"/>
                    </a:lnTo>
                    <a:lnTo>
                      <a:pt x="1768" y="8126"/>
                    </a:lnTo>
                    <a:lnTo>
                      <a:pt x="1298" y="5850"/>
                    </a:lnTo>
                    <a:lnTo>
                      <a:pt x="809" y="3574"/>
                    </a:lnTo>
                    <a:lnTo>
                      <a:pt x="414" y="1712"/>
                    </a:lnTo>
                    <a:lnTo>
                      <a:pt x="132" y="471"/>
                    </a:lnTo>
                    <a:lnTo>
                      <a:pt x="57" y="11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7552409" y="1799754"/>
                <a:ext cx="187613" cy="124616"/>
              </a:xfrm>
              <a:custGeom>
                <a:avLst/>
                <a:gdLst/>
                <a:ahLst/>
                <a:cxnLst/>
                <a:rect l="l" t="t" r="r" b="b"/>
                <a:pathLst>
                  <a:path w="5042" h="3349" extrusionOk="0">
                    <a:moveTo>
                      <a:pt x="4740" y="1"/>
                    </a:moveTo>
                    <a:lnTo>
                      <a:pt x="4646" y="20"/>
                    </a:lnTo>
                    <a:lnTo>
                      <a:pt x="4571" y="76"/>
                    </a:lnTo>
                    <a:lnTo>
                      <a:pt x="4515" y="151"/>
                    </a:lnTo>
                    <a:lnTo>
                      <a:pt x="4439" y="226"/>
                    </a:lnTo>
                    <a:lnTo>
                      <a:pt x="4214" y="509"/>
                    </a:lnTo>
                    <a:lnTo>
                      <a:pt x="3969" y="772"/>
                    </a:lnTo>
                    <a:lnTo>
                      <a:pt x="3706" y="998"/>
                    </a:lnTo>
                    <a:lnTo>
                      <a:pt x="3424" y="1223"/>
                    </a:lnTo>
                    <a:lnTo>
                      <a:pt x="3123" y="1393"/>
                    </a:lnTo>
                    <a:lnTo>
                      <a:pt x="2803" y="1562"/>
                    </a:lnTo>
                    <a:lnTo>
                      <a:pt x="2464" y="1675"/>
                    </a:lnTo>
                    <a:lnTo>
                      <a:pt x="2126" y="1788"/>
                    </a:lnTo>
                    <a:lnTo>
                      <a:pt x="1768" y="1844"/>
                    </a:lnTo>
                    <a:lnTo>
                      <a:pt x="1392" y="1919"/>
                    </a:lnTo>
                    <a:lnTo>
                      <a:pt x="1035" y="1995"/>
                    </a:lnTo>
                    <a:lnTo>
                      <a:pt x="866" y="2051"/>
                    </a:lnTo>
                    <a:lnTo>
                      <a:pt x="696" y="2126"/>
                    </a:lnTo>
                    <a:lnTo>
                      <a:pt x="546" y="2220"/>
                    </a:lnTo>
                    <a:lnTo>
                      <a:pt x="414" y="2314"/>
                    </a:lnTo>
                    <a:lnTo>
                      <a:pt x="283" y="2446"/>
                    </a:lnTo>
                    <a:lnTo>
                      <a:pt x="170" y="2578"/>
                    </a:lnTo>
                    <a:lnTo>
                      <a:pt x="94" y="2709"/>
                    </a:lnTo>
                    <a:lnTo>
                      <a:pt x="19" y="2879"/>
                    </a:lnTo>
                    <a:lnTo>
                      <a:pt x="0" y="3029"/>
                    </a:lnTo>
                    <a:lnTo>
                      <a:pt x="0" y="3198"/>
                    </a:lnTo>
                    <a:lnTo>
                      <a:pt x="941" y="3198"/>
                    </a:lnTo>
                    <a:lnTo>
                      <a:pt x="1298" y="3161"/>
                    </a:lnTo>
                    <a:lnTo>
                      <a:pt x="1656" y="3123"/>
                    </a:lnTo>
                    <a:lnTo>
                      <a:pt x="2013" y="3048"/>
                    </a:lnTo>
                    <a:lnTo>
                      <a:pt x="2370" y="2954"/>
                    </a:lnTo>
                    <a:lnTo>
                      <a:pt x="2709" y="2841"/>
                    </a:lnTo>
                    <a:lnTo>
                      <a:pt x="3047" y="2709"/>
                    </a:lnTo>
                    <a:lnTo>
                      <a:pt x="3386" y="2559"/>
                    </a:lnTo>
                    <a:lnTo>
                      <a:pt x="3612" y="2446"/>
                    </a:lnTo>
                    <a:lnTo>
                      <a:pt x="3856" y="2295"/>
                    </a:lnTo>
                    <a:lnTo>
                      <a:pt x="4063" y="2145"/>
                    </a:lnTo>
                    <a:lnTo>
                      <a:pt x="4289" y="1976"/>
                    </a:lnTo>
                    <a:lnTo>
                      <a:pt x="4421" y="1844"/>
                    </a:lnTo>
                    <a:lnTo>
                      <a:pt x="4533" y="1712"/>
                    </a:lnTo>
                    <a:lnTo>
                      <a:pt x="4646" y="1562"/>
                    </a:lnTo>
                    <a:lnTo>
                      <a:pt x="4740" y="1411"/>
                    </a:lnTo>
                    <a:lnTo>
                      <a:pt x="4834" y="1242"/>
                    </a:lnTo>
                    <a:lnTo>
                      <a:pt x="4910" y="1073"/>
                    </a:lnTo>
                    <a:lnTo>
                      <a:pt x="4985" y="885"/>
                    </a:lnTo>
                    <a:lnTo>
                      <a:pt x="5022" y="678"/>
                    </a:lnTo>
                    <a:lnTo>
                      <a:pt x="5041" y="565"/>
                    </a:lnTo>
                    <a:lnTo>
                      <a:pt x="5041" y="452"/>
                    </a:lnTo>
                    <a:lnTo>
                      <a:pt x="5022" y="339"/>
                    </a:lnTo>
                    <a:lnTo>
                      <a:pt x="5004" y="226"/>
                    </a:lnTo>
                    <a:lnTo>
                      <a:pt x="4966" y="151"/>
                    </a:lnTo>
                    <a:lnTo>
                      <a:pt x="4910" y="76"/>
                    </a:lnTo>
                    <a:lnTo>
                      <a:pt x="4834" y="20"/>
                    </a:lnTo>
                    <a:lnTo>
                      <a:pt x="4740" y="1"/>
                    </a:lnTo>
                    <a:close/>
                    <a:moveTo>
                      <a:pt x="2220" y="3142"/>
                    </a:moveTo>
                    <a:lnTo>
                      <a:pt x="1863" y="3217"/>
                    </a:lnTo>
                    <a:lnTo>
                      <a:pt x="1486" y="3274"/>
                    </a:lnTo>
                    <a:lnTo>
                      <a:pt x="1110" y="3311"/>
                    </a:lnTo>
                    <a:lnTo>
                      <a:pt x="414" y="3311"/>
                    </a:lnTo>
                    <a:lnTo>
                      <a:pt x="19" y="3292"/>
                    </a:lnTo>
                    <a:lnTo>
                      <a:pt x="19" y="3311"/>
                    </a:lnTo>
                    <a:lnTo>
                      <a:pt x="452" y="3330"/>
                    </a:lnTo>
                    <a:lnTo>
                      <a:pt x="847" y="3349"/>
                    </a:lnTo>
                    <a:lnTo>
                      <a:pt x="1204" y="3330"/>
                    </a:lnTo>
                    <a:lnTo>
                      <a:pt x="1562" y="3292"/>
                    </a:lnTo>
                    <a:lnTo>
                      <a:pt x="1900" y="3236"/>
                    </a:lnTo>
                    <a:lnTo>
                      <a:pt x="2220" y="3142"/>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7553116" y="1916629"/>
                <a:ext cx="81899" cy="7740"/>
              </a:xfrm>
              <a:custGeom>
                <a:avLst/>
                <a:gdLst/>
                <a:ahLst/>
                <a:cxnLst/>
                <a:rect l="l" t="t" r="r" b="b"/>
                <a:pathLst>
                  <a:path w="2201" h="208" fill="none" extrusionOk="0">
                    <a:moveTo>
                      <a:pt x="2201" y="1"/>
                    </a:moveTo>
                    <a:lnTo>
                      <a:pt x="2201" y="1"/>
                    </a:lnTo>
                    <a:lnTo>
                      <a:pt x="1844" y="76"/>
                    </a:lnTo>
                    <a:lnTo>
                      <a:pt x="1467" y="133"/>
                    </a:lnTo>
                    <a:lnTo>
                      <a:pt x="1091" y="170"/>
                    </a:lnTo>
                    <a:lnTo>
                      <a:pt x="715" y="170"/>
                    </a:lnTo>
                    <a:lnTo>
                      <a:pt x="715" y="170"/>
                    </a:lnTo>
                    <a:lnTo>
                      <a:pt x="395" y="170"/>
                    </a:lnTo>
                    <a:lnTo>
                      <a:pt x="395" y="170"/>
                    </a:lnTo>
                    <a:lnTo>
                      <a:pt x="0" y="151"/>
                    </a:lnTo>
                    <a:lnTo>
                      <a:pt x="0" y="151"/>
                    </a:lnTo>
                    <a:lnTo>
                      <a:pt x="0" y="170"/>
                    </a:lnTo>
                    <a:lnTo>
                      <a:pt x="0" y="170"/>
                    </a:lnTo>
                    <a:lnTo>
                      <a:pt x="0" y="170"/>
                    </a:lnTo>
                    <a:lnTo>
                      <a:pt x="433" y="189"/>
                    </a:lnTo>
                    <a:lnTo>
                      <a:pt x="828" y="208"/>
                    </a:lnTo>
                    <a:lnTo>
                      <a:pt x="828" y="208"/>
                    </a:lnTo>
                    <a:lnTo>
                      <a:pt x="1185" y="189"/>
                    </a:lnTo>
                    <a:lnTo>
                      <a:pt x="1543" y="151"/>
                    </a:lnTo>
                    <a:lnTo>
                      <a:pt x="1881" y="95"/>
                    </a:lnTo>
                    <a:lnTo>
                      <a:pt x="22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7552409" y="1799754"/>
                <a:ext cx="187613" cy="119035"/>
              </a:xfrm>
              <a:custGeom>
                <a:avLst/>
                <a:gdLst/>
                <a:ahLst/>
                <a:cxnLst/>
                <a:rect l="l" t="t" r="r" b="b"/>
                <a:pathLst>
                  <a:path w="5042" h="3199" fill="none" extrusionOk="0">
                    <a:moveTo>
                      <a:pt x="4740" y="1"/>
                    </a:moveTo>
                    <a:lnTo>
                      <a:pt x="4740" y="1"/>
                    </a:lnTo>
                    <a:lnTo>
                      <a:pt x="4646" y="20"/>
                    </a:lnTo>
                    <a:lnTo>
                      <a:pt x="4571" y="76"/>
                    </a:lnTo>
                    <a:lnTo>
                      <a:pt x="4515" y="151"/>
                    </a:lnTo>
                    <a:lnTo>
                      <a:pt x="4439" y="226"/>
                    </a:lnTo>
                    <a:lnTo>
                      <a:pt x="4439" y="226"/>
                    </a:lnTo>
                    <a:lnTo>
                      <a:pt x="4214" y="509"/>
                    </a:lnTo>
                    <a:lnTo>
                      <a:pt x="3969" y="772"/>
                    </a:lnTo>
                    <a:lnTo>
                      <a:pt x="3706" y="998"/>
                    </a:lnTo>
                    <a:lnTo>
                      <a:pt x="3424" y="1223"/>
                    </a:lnTo>
                    <a:lnTo>
                      <a:pt x="3123" y="1393"/>
                    </a:lnTo>
                    <a:lnTo>
                      <a:pt x="2803" y="1562"/>
                    </a:lnTo>
                    <a:lnTo>
                      <a:pt x="2464" y="1675"/>
                    </a:lnTo>
                    <a:lnTo>
                      <a:pt x="2126" y="1788"/>
                    </a:lnTo>
                    <a:lnTo>
                      <a:pt x="2126" y="1788"/>
                    </a:lnTo>
                    <a:lnTo>
                      <a:pt x="1768" y="1844"/>
                    </a:lnTo>
                    <a:lnTo>
                      <a:pt x="1392" y="1919"/>
                    </a:lnTo>
                    <a:lnTo>
                      <a:pt x="1035" y="1995"/>
                    </a:lnTo>
                    <a:lnTo>
                      <a:pt x="866" y="2051"/>
                    </a:lnTo>
                    <a:lnTo>
                      <a:pt x="696" y="2126"/>
                    </a:lnTo>
                    <a:lnTo>
                      <a:pt x="696" y="2126"/>
                    </a:lnTo>
                    <a:lnTo>
                      <a:pt x="546" y="2220"/>
                    </a:lnTo>
                    <a:lnTo>
                      <a:pt x="414" y="2314"/>
                    </a:lnTo>
                    <a:lnTo>
                      <a:pt x="283" y="2446"/>
                    </a:lnTo>
                    <a:lnTo>
                      <a:pt x="170" y="2578"/>
                    </a:lnTo>
                    <a:lnTo>
                      <a:pt x="94" y="2709"/>
                    </a:lnTo>
                    <a:lnTo>
                      <a:pt x="19" y="2879"/>
                    </a:lnTo>
                    <a:lnTo>
                      <a:pt x="0" y="3029"/>
                    </a:lnTo>
                    <a:lnTo>
                      <a:pt x="0" y="3198"/>
                    </a:lnTo>
                    <a:lnTo>
                      <a:pt x="0" y="3198"/>
                    </a:lnTo>
                    <a:lnTo>
                      <a:pt x="414" y="3198"/>
                    </a:lnTo>
                    <a:lnTo>
                      <a:pt x="414" y="3198"/>
                    </a:lnTo>
                    <a:lnTo>
                      <a:pt x="565" y="3198"/>
                    </a:lnTo>
                    <a:lnTo>
                      <a:pt x="565" y="3198"/>
                    </a:lnTo>
                    <a:lnTo>
                      <a:pt x="941" y="3198"/>
                    </a:lnTo>
                    <a:lnTo>
                      <a:pt x="1298" y="3161"/>
                    </a:lnTo>
                    <a:lnTo>
                      <a:pt x="1656" y="3123"/>
                    </a:lnTo>
                    <a:lnTo>
                      <a:pt x="2013" y="3048"/>
                    </a:lnTo>
                    <a:lnTo>
                      <a:pt x="2370" y="2954"/>
                    </a:lnTo>
                    <a:lnTo>
                      <a:pt x="2709" y="2841"/>
                    </a:lnTo>
                    <a:lnTo>
                      <a:pt x="3047" y="2709"/>
                    </a:lnTo>
                    <a:lnTo>
                      <a:pt x="3386" y="2559"/>
                    </a:lnTo>
                    <a:lnTo>
                      <a:pt x="3386" y="2559"/>
                    </a:lnTo>
                    <a:lnTo>
                      <a:pt x="3612" y="2446"/>
                    </a:lnTo>
                    <a:lnTo>
                      <a:pt x="3856" y="2295"/>
                    </a:lnTo>
                    <a:lnTo>
                      <a:pt x="4063" y="2145"/>
                    </a:lnTo>
                    <a:lnTo>
                      <a:pt x="4289" y="1976"/>
                    </a:lnTo>
                    <a:lnTo>
                      <a:pt x="4289" y="1976"/>
                    </a:lnTo>
                    <a:lnTo>
                      <a:pt x="4421" y="1844"/>
                    </a:lnTo>
                    <a:lnTo>
                      <a:pt x="4533" y="1712"/>
                    </a:lnTo>
                    <a:lnTo>
                      <a:pt x="4646" y="1562"/>
                    </a:lnTo>
                    <a:lnTo>
                      <a:pt x="4740" y="1411"/>
                    </a:lnTo>
                    <a:lnTo>
                      <a:pt x="4834" y="1242"/>
                    </a:lnTo>
                    <a:lnTo>
                      <a:pt x="4910" y="1073"/>
                    </a:lnTo>
                    <a:lnTo>
                      <a:pt x="4985" y="885"/>
                    </a:lnTo>
                    <a:lnTo>
                      <a:pt x="5022" y="678"/>
                    </a:lnTo>
                    <a:lnTo>
                      <a:pt x="5022" y="678"/>
                    </a:lnTo>
                    <a:lnTo>
                      <a:pt x="5041" y="565"/>
                    </a:lnTo>
                    <a:lnTo>
                      <a:pt x="5041" y="452"/>
                    </a:lnTo>
                    <a:lnTo>
                      <a:pt x="5022" y="339"/>
                    </a:lnTo>
                    <a:lnTo>
                      <a:pt x="5004" y="226"/>
                    </a:lnTo>
                    <a:lnTo>
                      <a:pt x="5004" y="226"/>
                    </a:lnTo>
                    <a:lnTo>
                      <a:pt x="4966" y="151"/>
                    </a:lnTo>
                    <a:lnTo>
                      <a:pt x="4910" y="76"/>
                    </a:lnTo>
                    <a:lnTo>
                      <a:pt x="4834" y="20"/>
                    </a:lnTo>
                    <a:lnTo>
                      <a:pt x="47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7552409" y="1877447"/>
                <a:ext cx="154012" cy="45545"/>
              </a:xfrm>
              <a:custGeom>
                <a:avLst/>
                <a:gdLst/>
                <a:ahLst/>
                <a:cxnLst/>
                <a:rect l="l" t="t" r="r" b="b"/>
                <a:pathLst>
                  <a:path w="4139" h="1224" extrusionOk="0">
                    <a:moveTo>
                      <a:pt x="4138" y="1"/>
                    </a:moveTo>
                    <a:lnTo>
                      <a:pt x="4063" y="57"/>
                    </a:lnTo>
                    <a:lnTo>
                      <a:pt x="3910" y="168"/>
                    </a:lnTo>
                    <a:lnTo>
                      <a:pt x="3969" y="132"/>
                    </a:lnTo>
                    <a:lnTo>
                      <a:pt x="4138" y="1"/>
                    </a:lnTo>
                    <a:close/>
                    <a:moveTo>
                      <a:pt x="3910" y="168"/>
                    </a:moveTo>
                    <a:lnTo>
                      <a:pt x="3631" y="339"/>
                    </a:lnTo>
                    <a:lnTo>
                      <a:pt x="3511" y="408"/>
                    </a:lnTo>
                    <a:lnTo>
                      <a:pt x="3612" y="358"/>
                    </a:lnTo>
                    <a:lnTo>
                      <a:pt x="3856" y="207"/>
                    </a:lnTo>
                    <a:lnTo>
                      <a:pt x="3910" y="168"/>
                    </a:lnTo>
                    <a:close/>
                    <a:moveTo>
                      <a:pt x="3511" y="408"/>
                    </a:moveTo>
                    <a:lnTo>
                      <a:pt x="3386" y="471"/>
                    </a:lnTo>
                    <a:lnTo>
                      <a:pt x="3047" y="621"/>
                    </a:lnTo>
                    <a:lnTo>
                      <a:pt x="2709" y="753"/>
                    </a:lnTo>
                    <a:lnTo>
                      <a:pt x="2370" y="866"/>
                    </a:lnTo>
                    <a:lnTo>
                      <a:pt x="2013" y="960"/>
                    </a:lnTo>
                    <a:lnTo>
                      <a:pt x="1656" y="1035"/>
                    </a:lnTo>
                    <a:lnTo>
                      <a:pt x="1298" y="1073"/>
                    </a:lnTo>
                    <a:lnTo>
                      <a:pt x="941" y="1110"/>
                    </a:lnTo>
                    <a:lnTo>
                      <a:pt x="0" y="1110"/>
                    </a:lnTo>
                    <a:lnTo>
                      <a:pt x="19" y="1204"/>
                    </a:lnTo>
                    <a:lnTo>
                      <a:pt x="414" y="1223"/>
                    </a:lnTo>
                    <a:lnTo>
                      <a:pt x="1110" y="1223"/>
                    </a:lnTo>
                    <a:lnTo>
                      <a:pt x="1486" y="1186"/>
                    </a:lnTo>
                    <a:lnTo>
                      <a:pt x="1863" y="1129"/>
                    </a:lnTo>
                    <a:lnTo>
                      <a:pt x="2220" y="1054"/>
                    </a:lnTo>
                    <a:lnTo>
                      <a:pt x="2558" y="922"/>
                    </a:lnTo>
                    <a:lnTo>
                      <a:pt x="2916" y="753"/>
                    </a:lnTo>
                    <a:lnTo>
                      <a:pt x="3273" y="546"/>
                    </a:lnTo>
                    <a:lnTo>
                      <a:pt x="3511" y="408"/>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7552409" y="1873243"/>
                <a:ext cx="159594" cy="49750"/>
              </a:xfrm>
              <a:custGeom>
                <a:avLst/>
                <a:gdLst/>
                <a:ahLst/>
                <a:cxnLst/>
                <a:rect l="l" t="t" r="r" b="b"/>
                <a:pathLst>
                  <a:path w="4289" h="1337" fill="none" extrusionOk="0">
                    <a:moveTo>
                      <a:pt x="4289" y="1"/>
                    </a:moveTo>
                    <a:lnTo>
                      <a:pt x="4289" y="1"/>
                    </a:lnTo>
                    <a:lnTo>
                      <a:pt x="4063" y="170"/>
                    </a:lnTo>
                    <a:lnTo>
                      <a:pt x="3856" y="320"/>
                    </a:lnTo>
                    <a:lnTo>
                      <a:pt x="3612" y="471"/>
                    </a:lnTo>
                    <a:lnTo>
                      <a:pt x="3386" y="584"/>
                    </a:lnTo>
                    <a:lnTo>
                      <a:pt x="3386" y="584"/>
                    </a:lnTo>
                    <a:lnTo>
                      <a:pt x="3047" y="734"/>
                    </a:lnTo>
                    <a:lnTo>
                      <a:pt x="2709" y="866"/>
                    </a:lnTo>
                    <a:lnTo>
                      <a:pt x="2370" y="979"/>
                    </a:lnTo>
                    <a:lnTo>
                      <a:pt x="2013" y="1073"/>
                    </a:lnTo>
                    <a:lnTo>
                      <a:pt x="1656" y="1148"/>
                    </a:lnTo>
                    <a:lnTo>
                      <a:pt x="1298" y="1186"/>
                    </a:lnTo>
                    <a:lnTo>
                      <a:pt x="941" y="1223"/>
                    </a:lnTo>
                    <a:lnTo>
                      <a:pt x="565" y="1223"/>
                    </a:lnTo>
                    <a:lnTo>
                      <a:pt x="565" y="1223"/>
                    </a:lnTo>
                    <a:lnTo>
                      <a:pt x="414" y="1223"/>
                    </a:lnTo>
                    <a:lnTo>
                      <a:pt x="414" y="1223"/>
                    </a:lnTo>
                    <a:lnTo>
                      <a:pt x="0" y="1223"/>
                    </a:lnTo>
                    <a:lnTo>
                      <a:pt x="0" y="1223"/>
                    </a:lnTo>
                    <a:lnTo>
                      <a:pt x="19" y="1317"/>
                    </a:lnTo>
                    <a:lnTo>
                      <a:pt x="19" y="1317"/>
                    </a:lnTo>
                    <a:lnTo>
                      <a:pt x="414" y="1336"/>
                    </a:lnTo>
                    <a:lnTo>
                      <a:pt x="414" y="1336"/>
                    </a:lnTo>
                    <a:lnTo>
                      <a:pt x="734" y="1336"/>
                    </a:lnTo>
                    <a:lnTo>
                      <a:pt x="734" y="1336"/>
                    </a:lnTo>
                    <a:lnTo>
                      <a:pt x="1110" y="1336"/>
                    </a:lnTo>
                    <a:lnTo>
                      <a:pt x="1486" y="1299"/>
                    </a:lnTo>
                    <a:lnTo>
                      <a:pt x="1863" y="1242"/>
                    </a:lnTo>
                    <a:lnTo>
                      <a:pt x="2220" y="1167"/>
                    </a:lnTo>
                    <a:lnTo>
                      <a:pt x="2220" y="1167"/>
                    </a:lnTo>
                    <a:lnTo>
                      <a:pt x="2558" y="1035"/>
                    </a:lnTo>
                    <a:lnTo>
                      <a:pt x="2916" y="866"/>
                    </a:lnTo>
                    <a:lnTo>
                      <a:pt x="2916" y="866"/>
                    </a:lnTo>
                    <a:lnTo>
                      <a:pt x="3273" y="659"/>
                    </a:lnTo>
                    <a:lnTo>
                      <a:pt x="3631" y="452"/>
                    </a:lnTo>
                    <a:lnTo>
                      <a:pt x="3969" y="245"/>
                    </a:lnTo>
                    <a:lnTo>
                      <a:pt x="4138" y="114"/>
                    </a:lnTo>
                    <a:lnTo>
                      <a:pt x="42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9"/>
            <p:cNvGrpSpPr/>
            <p:nvPr/>
          </p:nvGrpSpPr>
          <p:grpSpPr>
            <a:xfrm>
              <a:off x="7369582" y="1432759"/>
              <a:ext cx="1359099" cy="3232567"/>
              <a:chOff x="6584350" y="645451"/>
              <a:chExt cx="1563261" cy="3718159"/>
            </a:xfrm>
          </p:grpSpPr>
          <p:sp>
            <p:nvSpPr>
              <p:cNvPr id="442" name="Google Shape;442;p29"/>
              <p:cNvSpPr/>
              <p:nvPr/>
            </p:nvSpPr>
            <p:spPr>
              <a:xfrm>
                <a:off x="7299248" y="910617"/>
                <a:ext cx="274575" cy="665371"/>
              </a:xfrm>
              <a:custGeom>
                <a:avLst/>
                <a:gdLst/>
                <a:ahLst/>
                <a:cxnLst/>
                <a:rect l="l" t="t" r="r" b="b"/>
                <a:pathLst>
                  <a:path w="6660" h="16139" extrusionOk="0">
                    <a:moveTo>
                      <a:pt x="4609" y="1"/>
                    </a:moveTo>
                    <a:lnTo>
                      <a:pt x="4308" y="20"/>
                    </a:lnTo>
                    <a:lnTo>
                      <a:pt x="3988" y="76"/>
                    </a:lnTo>
                    <a:lnTo>
                      <a:pt x="3706" y="151"/>
                    </a:lnTo>
                    <a:lnTo>
                      <a:pt x="3405" y="245"/>
                    </a:lnTo>
                    <a:lnTo>
                      <a:pt x="3123" y="377"/>
                    </a:lnTo>
                    <a:lnTo>
                      <a:pt x="2860" y="509"/>
                    </a:lnTo>
                    <a:lnTo>
                      <a:pt x="2596" y="659"/>
                    </a:lnTo>
                    <a:lnTo>
                      <a:pt x="2371" y="847"/>
                    </a:lnTo>
                    <a:lnTo>
                      <a:pt x="2145" y="1017"/>
                    </a:lnTo>
                    <a:lnTo>
                      <a:pt x="1957" y="1224"/>
                    </a:lnTo>
                    <a:lnTo>
                      <a:pt x="1769" y="1412"/>
                    </a:lnTo>
                    <a:lnTo>
                      <a:pt x="1618" y="1619"/>
                    </a:lnTo>
                    <a:lnTo>
                      <a:pt x="1374" y="2051"/>
                    </a:lnTo>
                    <a:lnTo>
                      <a:pt x="1148" y="2484"/>
                    </a:lnTo>
                    <a:lnTo>
                      <a:pt x="960" y="2935"/>
                    </a:lnTo>
                    <a:lnTo>
                      <a:pt x="810" y="3405"/>
                    </a:lnTo>
                    <a:lnTo>
                      <a:pt x="678" y="3876"/>
                    </a:lnTo>
                    <a:lnTo>
                      <a:pt x="565" y="4365"/>
                    </a:lnTo>
                    <a:lnTo>
                      <a:pt x="471" y="4854"/>
                    </a:lnTo>
                    <a:lnTo>
                      <a:pt x="377" y="5343"/>
                    </a:lnTo>
                    <a:lnTo>
                      <a:pt x="245" y="6358"/>
                    </a:lnTo>
                    <a:lnTo>
                      <a:pt x="132" y="7374"/>
                    </a:lnTo>
                    <a:lnTo>
                      <a:pt x="57" y="8390"/>
                    </a:lnTo>
                    <a:lnTo>
                      <a:pt x="1" y="9405"/>
                    </a:lnTo>
                    <a:lnTo>
                      <a:pt x="1" y="10421"/>
                    </a:lnTo>
                    <a:lnTo>
                      <a:pt x="20" y="11437"/>
                    </a:lnTo>
                    <a:lnTo>
                      <a:pt x="95" y="12452"/>
                    </a:lnTo>
                    <a:lnTo>
                      <a:pt x="189" y="13468"/>
                    </a:lnTo>
                    <a:lnTo>
                      <a:pt x="208" y="13769"/>
                    </a:lnTo>
                    <a:lnTo>
                      <a:pt x="264" y="14070"/>
                    </a:lnTo>
                    <a:lnTo>
                      <a:pt x="321" y="14371"/>
                    </a:lnTo>
                    <a:lnTo>
                      <a:pt x="415" y="14672"/>
                    </a:lnTo>
                    <a:lnTo>
                      <a:pt x="509" y="14954"/>
                    </a:lnTo>
                    <a:lnTo>
                      <a:pt x="659" y="15217"/>
                    </a:lnTo>
                    <a:lnTo>
                      <a:pt x="828" y="15443"/>
                    </a:lnTo>
                    <a:lnTo>
                      <a:pt x="922" y="15556"/>
                    </a:lnTo>
                    <a:lnTo>
                      <a:pt x="1035" y="15650"/>
                    </a:lnTo>
                    <a:lnTo>
                      <a:pt x="1148" y="15744"/>
                    </a:lnTo>
                    <a:lnTo>
                      <a:pt x="1261" y="15838"/>
                    </a:lnTo>
                    <a:lnTo>
                      <a:pt x="1524" y="15951"/>
                    </a:lnTo>
                    <a:lnTo>
                      <a:pt x="1788" y="16045"/>
                    </a:lnTo>
                    <a:lnTo>
                      <a:pt x="2070" y="16101"/>
                    </a:lnTo>
                    <a:lnTo>
                      <a:pt x="2352" y="16139"/>
                    </a:lnTo>
                    <a:lnTo>
                      <a:pt x="2634" y="16120"/>
                    </a:lnTo>
                    <a:lnTo>
                      <a:pt x="2916" y="16101"/>
                    </a:lnTo>
                    <a:lnTo>
                      <a:pt x="3198" y="16064"/>
                    </a:lnTo>
                    <a:lnTo>
                      <a:pt x="3462" y="16007"/>
                    </a:lnTo>
                    <a:lnTo>
                      <a:pt x="3706" y="15951"/>
                    </a:lnTo>
                    <a:lnTo>
                      <a:pt x="3951" y="15876"/>
                    </a:lnTo>
                    <a:lnTo>
                      <a:pt x="4195" y="15763"/>
                    </a:lnTo>
                    <a:lnTo>
                      <a:pt x="4421" y="15650"/>
                    </a:lnTo>
                    <a:lnTo>
                      <a:pt x="4628" y="15518"/>
                    </a:lnTo>
                    <a:lnTo>
                      <a:pt x="4835" y="15349"/>
                    </a:lnTo>
                    <a:lnTo>
                      <a:pt x="5004" y="15161"/>
                    </a:lnTo>
                    <a:lnTo>
                      <a:pt x="5117" y="15010"/>
                    </a:lnTo>
                    <a:lnTo>
                      <a:pt x="5230" y="14841"/>
                    </a:lnTo>
                    <a:lnTo>
                      <a:pt x="5305" y="14672"/>
                    </a:lnTo>
                    <a:lnTo>
                      <a:pt x="5380" y="14484"/>
                    </a:lnTo>
                    <a:lnTo>
                      <a:pt x="5437" y="14315"/>
                    </a:lnTo>
                    <a:lnTo>
                      <a:pt x="5493" y="14126"/>
                    </a:lnTo>
                    <a:lnTo>
                      <a:pt x="5549" y="13731"/>
                    </a:lnTo>
                    <a:lnTo>
                      <a:pt x="5568" y="13336"/>
                    </a:lnTo>
                    <a:lnTo>
                      <a:pt x="5568" y="12923"/>
                    </a:lnTo>
                    <a:lnTo>
                      <a:pt x="5531" y="12114"/>
                    </a:lnTo>
                    <a:lnTo>
                      <a:pt x="5493" y="11437"/>
                    </a:lnTo>
                    <a:lnTo>
                      <a:pt x="5455" y="10760"/>
                    </a:lnTo>
                    <a:lnTo>
                      <a:pt x="5455" y="10083"/>
                    </a:lnTo>
                    <a:lnTo>
                      <a:pt x="5455" y="9387"/>
                    </a:lnTo>
                    <a:lnTo>
                      <a:pt x="5474" y="8709"/>
                    </a:lnTo>
                    <a:lnTo>
                      <a:pt x="5512" y="8032"/>
                    </a:lnTo>
                    <a:lnTo>
                      <a:pt x="5549" y="7355"/>
                    </a:lnTo>
                    <a:lnTo>
                      <a:pt x="5625" y="6678"/>
                    </a:lnTo>
                    <a:lnTo>
                      <a:pt x="5700" y="6001"/>
                    </a:lnTo>
                    <a:lnTo>
                      <a:pt x="5794" y="5324"/>
                    </a:lnTo>
                    <a:lnTo>
                      <a:pt x="5907" y="4647"/>
                    </a:lnTo>
                    <a:lnTo>
                      <a:pt x="6020" y="3988"/>
                    </a:lnTo>
                    <a:lnTo>
                      <a:pt x="6151" y="3311"/>
                    </a:lnTo>
                    <a:lnTo>
                      <a:pt x="6302" y="2653"/>
                    </a:lnTo>
                    <a:lnTo>
                      <a:pt x="6471" y="1995"/>
                    </a:lnTo>
                    <a:lnTo>
                      <a:pt x="6659" y="1336"/>
                    </a:lnTo>
                    <a:lnTo>
                      <a:pt x="5850" y="227"/>
                    </a:lnTo>
                    <a:lnTo>
                      <a:pt x="5549" y="114"/>
                    </a:lnTo>
                    <a:lnTo>
                      <a:pt x="5230" y="39"/>
                    </a:lnTo>
                    <a:lnTo>
                      <a:pt x="49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7299248" y="910617"/>
                <a:ext cx="274575" cy="665371"/>
              </a:xfrm>
              <a:custGeom>
                <a:avLst/>
                <a:gdLst/>
                <a:ahLst/>
                <a:cxnLst/>
                <a:rect l="l" t="t" r="r" b="b"/>
                <a:pathLst>
                  <a:path w="6660" h="16139" fill="none" extrusionOk="0">
                    <a:moveTo>
                      <a:pt x="5850" y="227"/>
                    </a:moveTo>
                    <a:lnTo>
                      <a:pt x="5850" y="227"/>
                    </a:lnTo>
                    <a:lnTo>
                      <a:pt x="5549" y="114"/>
                    </a:lnTo>
                    <a:lnTo>
                      <a:pt x="5230" y="39"/>
                    </a:lnTo>
                    <a:lnTo>
                      <a:pt x="4929" y="1"/>
                    </a:lnTo>
                    <a:lnTo>
                      <a:pt x="4609" y="1"/>
                    </a:lnTo>
                    <a:lnTo>
                      <a:pt x="4308" y="20"/>
                    </a:lnTo>
                    <a:lnTo>
                      <a:pt x="3988" y="76"/>
                    </a:lnTo>
                    <a:lnTo>
                      <a:pt x="3706" y="151"/>
                    </a:lnTo>
                    <a:lnTo>
                      <a:pt x="3405" y="245"/>
                    </a:lnTo>
                    <a:lnTo>
                      <a:pt x="3123" y="377"/>
                    </a:lnTo>
                    <a:lnTo>
                      <a:pt x="2860" y="509"/>
                    </a:lnTo>
                    <a:lnTo>
                      <a:pt x="2596" y="659"/>
                    </a:lnTo>
                    <a:lnTo>
                      <a:pt x="2371" y="847"/>
                    </a:lnTo>
                    <a:lnTo>
                      <a:pt x="2145" y="1017"/>
                    </a:lnTo>
                    <a:lnTo>
                      <a:pt x="1957" y="1224"/>
                    </a:lnTo>
                    <a:lnTo>
                      <a:pt x="1769" y="1412"/>
                    </a:lnTo>
                    <a:lnTo>
                      <a:pt x="1618" y="1619"/>
                    </a:lnTo>
                    <a:lnTo>
                      <a:pt x="1618" y="1619"/>
                    </a:lnTo>
                    <a:lnTo>
                      <a:pt x="1374" y="2051"/>
                    </a:lnTo>
                    <a:lnTo>
                      <a:pt x="1148" y="2484"/>
                    </a:lnTo>
                    <a:lnTo>
                      <a:pt x="960" y="2935"/>
                    </a:lnTo>
                    <a:lnTo>
                      <a:pt x="810" y="3405"/>
                    </a:lnTo>
                    <a:lnTo>
                      <a:pt x="678" y="3876"/>
                    </a:lnTo>
                    <a:lnTo>
                      <a:pt x="565" y="4365"/>
                    </a:lnTo>
                    <a:lnTo>
                      <a:pt x="471" y="4854"/>
                    </a:lnTo>
                    <a:lnTo>
                      <a:pt x="377" y="5343"/>
                    </a:lnTo>
                    <a:lnTo>
                      <a:pt x="377" y="5343"/>
                    </a:lnTo>
                    <a:lnTo>
                      <a:pt x="245" y="6358"/>
                    </a:lnTo>
                    <a:lnTo>
                      <a:pt x="132" y="7374"/>
                    </a:lnTo>
                    <a:lnTo>
                      <a:pt x="57" y="8390"/>
                    </a:lnTo>
                    <a:lnTo>
                      <a:pt x="1" y="9405"/>
                    </a:lnTo>
                    <a:lnTo>
                      <a:pt x="1" y="10421"/>
                    </a:lnTo>
                    <a:lnTo>
                      <a:pt x="20" y="11437"/>
                    </a:lnTo>
                    <a:lnTo>
                      <a:pt x="95" y="12452"/>
                    </a:lnTo>
                    <a:lnTo>
                      <a:pt x="189" y="13468"/>
                    </a:lnTo>
                    <a:lnTo>
                      <a:pt x="189" y="13468"/>
                    </a:lnTo>
                    <a:lnTo>
                      <a:pt x="208" y="13769"/>
                    </a:lnTo>
                    <a:lnTo>
                      <a:pt x="264" y="14070"/>
                    </a:lnTo>
                    <a:lnTo>
                      <a:pt x="321" y="14371"/>
                    </a:lnTo>
                    <a:lnTo>
                      <a:pt x="415" y="14672"/>
                    </a:lnTo>
                    <a:lnTo>
                      <a:pt x="509" y="14954"/>
                    </a:lnTo>
                    <a:lnTo>
                      <a:pt x="659" y="15217"/>
                    </a:lnTo>
                    <a:lnTo>
                      <a:pt x="828" y="15443"/>
                    </a:lnTo>
                    <a:lnTo>
                      <a:pt x="922" y="15556"/>
                    </a:lnTo>
                    <a:lnTo>
                      <a:pt x="1035" y="15650"/>
                    </a:lnTo>
                    <a:lnTo>
                      <a:pt x="1035" y="15650"/>
                    </a:lnTo>
                    <a:lnTo>
                      <a:pt x="1148" y="15744"/>
                    </a:lnTo>
                    <a:lnTo>
                      <a:pt x="1261" y="15838"/>
                    </a:lnTo>
                    <a:lnTo>
                      <a:pt x="1524" y="15951"/>
                    </a:lnTo>
                    <a:lnTo>
                      <a:pt x="1788" y="16045"/>
                    </a:lnTo>
                    <a:lnTo>
                      <a:pt x="2070" y="16101"/>
                    </a:lnTo>
                    <a:lnTo>
                      <a:pt x="2352" y="16139"/>
                    </a:lnTo>
                    <a:lnTo>
                      <a:pt x="2634" y="16120"/>
                    </a:lnTo>
                    <a:lnTo>
                      <a:pt x="2916" y="16101"/>
                    </a:lnTo>
                    <a:lnTo>
                      <a:pt x="3198" y="16064"/>
                    </a:lnTo>
                    <a:lnTo>
                      <a:pt x="3198" y="16064"/>
                    </a:lnTo>
                    <a:lnTo>
                      <a:pt x="3462" y="16007"/>
                    </a:lnTo>
                    <a:lnTo>
                      <a:pt x="3706" y="15951"/>
                    </a:lnTo>
                    <a:lnTo>
                      <a:pt x="3951" y="15876"/>
                    </a:lnTo>
                    <a:lnTo>
                      <a:pt x="4195" y="15763"/>
                    </a:lnTo>
                    <a:lnTo>
                      <a:pt x="4421" y="15650"/>
                    </a:lnTo>
                    <a:lnTo>
                      <a:pt x="4628" y="15518"/>
                    </a:lnTo>
                    <a:lnTo>
                      <a:pt x="4835" y="15349"/>
                    </a:lnTo>
                    <a:lnTo>
                      <a:pt x="5004" y="15161"/>
                    </a:lnTo>
                    <a:lnTo>
                      <a:pt x="5004" y="15161"/>
                    </a:lnTo>
                    <a:lnTo>
                      <a:pt x="5117" y="15010"/>
                    </a:lnTo>
                    <a:lnTo>
                      <a:pt x="5230" y="14841"/>
                    </a:lnTo>
                    <a:lnTo>
                      <a:pt x="5305" y="14672"/>
                    </a:lnTo>
                    <a:lnTo>
                      <a:pt x="5380" y="14484"/>
                    </a:lnTo>
                    <a:lnTo>
                      <a:pt x="5437" y="14315"/>
                    </a:lnTo>
                    <a:lnTo>
                      <a:pt x="5493" y="14126"/>
                    </a:lnTo>
                    <a:lnTo>
                      <a:pt x="5549" y="13731"/>
                    </a:lnTo>
                    <a:lnTo>
                      <a:pt x="5568" y="13336"/>
                    </a:lnTo>
                    <a:lnTo>
                      <a:pt x="5568" y="12923"/>
                    </a:lnTo>
                    <a:lnTo>
                      <a:pt x="5531" y="12114"/>
                    </a:lnTo>
                    <a:lnTo>
                      <a:pt x="5531" y="12114"/>
                    </a:lnTo>
                    <a:lnTo>
                      <a:pt x="5493" y="11437"/>
                    </a:lnTo>
                    <a:lnTo>
                      <a:pt x="5455" y="10760"/>
                    </a:lnTo>
                    <a:lnTo>
                      <a:pt x="5455" y="10083"/>
                    </a:lnTo>
                    <a:lnTo>
                      <a:pt x="5455" y="9387"/>
                    </a:lnTo>
                    <a:lnTo>
                      <a:pt x="5474" y="8709"/>
                    </a:lnTo>
                    <a:lnTo>
                      <a:pt x="5512" y="8032"/>
                    </a:lnTo>
                    <a:lnTo>
                      <a:pt x="5549" y="7355"/>
                    </a:lnTo>
                    <a:lnTo>
                      <a:pt x="5625" y="6678"/>
                    </a:lnTo>
                    <a:lnTo>
                      <a:pt x="5700" y="6001"/>
                    </a:lnTo>
                    <a:lnTo>
                      <a:pt x="5794" y="5324"/>
                    </a:lnTo>
                    <a:lnTo>
                      <a:pt x="5907" y="4647"/>
                    </a:lnTo>
                    <a:lnTo>
                      <a:pt x="6020" y="3988"/>
                    </a:lnTo>
                    <a:lnTo>
                      <a:pt x="6151" y="3311"/>
                    </a:lnTo>
                    <a:lnTo>
                      <a:pt x="6302" y="2653"/>
                    </a:lnTo>
                    <a:lnTo>
                      <a:pt x="6471" y="1995"/>
                    </a:lnTo>
                    <a:lnTo>
                      <a:pt x="6659" y="1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395428" y="901341"/>
                <a:ext cx="531216" cy="890225"/>
              </a:xfrm>
              <a:custGeom>
                <a:avLst/>
                <a:gdLst/>
                <a:ahLst/>
                <a:cxnLst/>
                <a:rect l="l" t="t" r="r" b="b"/>
                <a:pathLst>
                  <a:path w="12885" h="21593" extrusionOk="0">
                    <a:moveTo>
                      <a:pt x="3404" y="0"/>
                    </a:moveTo>
                    <a:lnTo>
                      <a:pt x="3047" y="38"/>
                    </a:lnTo>
                    <a:lnTo>
                      <a:pt x="2690" y="94"/>
                    </a:lnTo>
                    <a:lnTo>
                      <a:pt x="2332" y="188"/>
                    </a:lnTo>
                    <a:lnTo>
                      <a:pt x="1994" y="282"/>
                    </a:lnTo>
                    <a:lnTo>
                      <a:pt x="1674" y="414"/>
                    </a:lnTo>
                    <a:lnTo>
                      <a:pt x="1373" y="583"/>
                    </a:lnTo>
                    <a:lnTo>
                      <a:pt x="1072" y="753"/>
                    </a:lnTo>
                    <a:lnTo>
                      <a:pt x="809" y="941"/>
                    </a:lnTo>
                    <a:lnTo>
                      <a:pt x="564" y="1166"/>
                    </a:lnTo>
                    <a:lnTo>
                      <a:pt x="339" y="1392"/>
                    </a:lnTo>
                    <a:lnTo>
                      <a:pt x="151" y="1655"/>
                    </a:lnTo>
                    <a:lnTo>
                      <a:pt x="0" y="1919"/>
                    </a:lnTo>
                    <a:lnTo>
                      <a:pt x="3988" y="3160"/>
                    </a:lnTo>
                    <a:lnTo>
                      <a:pt x="3687" y="4853"/>
                    </a:lnTo>
                    <a:lnTo>
                      <a:pt x="3555" y="5718"/>
                    </a:lnTo>
                    <a:lnTo>
                      <a:pt x="3423" y="6565"/>
                    </a:lnTo>
                    <a:lnTo>
                      <a:pt x="3310" y="7430"/>
                    </a:lnTo>
                    <a:lnTo>
                      <a:pt x="3235" y="8295"/>
                    </a:lnTo>
                    <a:lnTo>
                      <a:pt x="3198" y="9160"/>
                    </a:lnTo>
                    <a:lnTo>
                      <a:pt x="3179" y="10025"/>
                    </a:lnTo>
                    <a:lnTo>
                      <a:pt x="3198" y="10458"/>
                    </a:lnTo>
                    <a:lnTo>
                      <a:pt x="3216" y="10891"/>
                    </a:lnTo>
                    <a:lnTo>
                      <a:pt x="3254" y="11323"/>
                    </a:lnTo>
                    <a:lnTo>
                      <a:pt x="3292" y="11756"/>
                    </a:lnTo>
                    <a:lnTo>
                      <a:pt x="3348" y="12188"/>
                    </a:lnTo>
                    <a:lnTo>
                      <a:pt x="3423" y="12621"/>
                    </a:lnTo>
                    <a:lnTo>
                      <a:pt x="3499" y="13035"/>
                    </a:lnTo>
                    <a:lnTo>
                      <a:pt x="3593" y="13467"/>
                    </a:lnTo>
                    <a:lnTo>
                      <a:pt x="3705" y="13881"/>
                    </a:lnTo>
                    <a:lnTo>
                      <a:pt x="3837" y="14295"/>
                    </a:lnTo>
                    <a:lnTo>
                      <a:pt x="3988" y="14709"/>
                    </a:lnTo>
                    <a:lnTo>
                      <a:pt x="4138" y="15104"/>
                    </a:lnTo>
                    <a:lnTo>
                      <a:pt x="4307" y="15499"/>
                    </a:lnTo>
                    <a:lnTo>
                      <a:pt x="4495" y="15875"/>
                    </a:lnTo>
                    <a:lnTo>
                      <a:pt x="4721" y="16251"/>
                    </a:lnTo>
                    <a:lnTo>
                      <a:pt x="4947" y="16627"/>
                    </a:lnTo>
                    <a:lnTo>
                      <a:pt x="5135" y="16928"/>
                    </a:lnTo>
                    <a:lnTo>
                      <a:pt x="5361" y="17229"/>
                    </a:lnTo>
                    <a:lnTo>
                      <a:pt x="5586" y="17511"/>
                    </a:lnTo>
                    <a:lnTo>
                      <a:pt x="5812" y="17793"/>
                    </a:lnTo>
                    <a:lnTo>
                      <a:pt x="6320" y="18339"/>
                    </a:lnTo>
                    <a:lnTo>
                      <a:pt x="6846" y="18847"/>
                    </a:lnTo>
                    <a:lnTo>
                      <a:pt x="7373" y="19336"/>
                    </a:lnTo>
                    <a:lnTo>
                      <a:pt x="7937" y="19825"/>
                    </a:lnTo>
                    <a:lnTo>
                      <a:pt x="9085" y="20746"/>
                    </a:lnTo>
                    <a:lnTo>
                      <a:pt x="9517" y="21085"/>
                    </a:lnTo>
                    <a:lnTo>
                      <a:pt x="9762" y="21254"/>
                    </a:lnTo>
                    <a:lnTo>
                      <a:pt x="10006" y="21386"/>
                    </a:lnTo>
                    <a:lnTo>
                      <a:pt x="10251" y="21480"/>
                    </a:lnTo>
                    <a:lnTo>
                      <a:pt x="10495" y="21555"/>
                    </a:lnTo>
                    <a:lnTo>
                      <a:pt x="10627" y="21574"/>
                    </a:lnTo>
                    <a:lnTo>
                      <a:pt x="10759" y="21593"/>
                    </a:lnTo>
                    <a:lnTo>
                      <a:pt x="10890" y="21593"/>
                    </a:lnTo>
                    <a:lnTo>
                      <a:pt x="11022" y="21574"/>
                    </a:lnTo>
                    <a:lnTo>
                      <a:pt x="11229" y="21518"/>
                    </a:lnTo>
                    <a:lnTo>
                      <a:pt x="11436" y="21442"/>
                    </a:lnTo>
                    <a:lnTo>
                      <a:pt x="11624" y="21330"/>
                    </a:lnTo>
                    <a:lnTo>
                      <a:pt x="11793" y="21198"/>
                    </a:lnTo>
                    <a:lnTo>
                      <a:pt x="11944" y="21047"/>
                    </a:lnTo>
                    <a:lnTo>
                      <a:pt x="12094" y="20878"/>
                    </a:lnTo>
                    <a:lnTo>
                      <a:pt x="12226" y="20709"/>
                    </a:lnTo>
                    <a:lnTo>
                      <a:pt x="12339" y="20521"/>
                    </a:lnTo>
                    <a:lnTo>
                      <a:pt x="12527" y="20126"/>
                    </a:lnTo>
                    <a:lnTo>
                      <a:pt x="12677" y="19731"/>
                    </a:lnTo>
                    <a:lnTo>
                      <a:pt x="12790" y="19336"/>
                    </a:lnTo>
                    <a:lnTo>
                      <a:pt x="12847" y="18903"/>
                    </a:lnTo>
                    <a:lnTo>
                      <a:pt x="12884" y="18489"/>
                    </a:lnTo>
                    <a:lnTo>
                      <a:pt x="12865" y="18076"/>
                    </a:lnTo>
                    <a:lnTo>
                      <a:pt x="12790" y="17643"/>
                    </a:lnTo>
                    <a:lnTo>
                      <a:pt x="12696" y="17229"/>
                    </a:lnTo>
                    <a:lnTo>
                      <a:pt x="12602" y="16985"/>
                    </a:lnTo>
                    <a:lnTo>
                      <a:pt x="12508" y="16759"/>
                    </a:lnTo>
                    <a:lnTo>
                      <a:pt x="12395" y="16533"/>
                    </a:lnTo>
                    <a:lnTo>
                      <a:pt x="12282" y="16308"/>
                    </a:lnTo>
                    <a:lnTo>
                      <a:pt x="12151" y="16101"/>
                    </a:lnTo>
                    <a:lnTo>
                      <a:pt x="12000" y="15875"/>
                    </a:lnTo>
                    <a:lnTo>
                      <a:pt x="11699" y="15480"/>
                    </a:lnTo>
                    <a:lnTo>
                      <a:pt x="11361" y="15085"/>
                    </a:lnTo>
                    <a:lnTo>
                      <a:pt x="11003" y="14709"/>
                    </a:lnTo>
                    <a:lnTo>
                      <a:pt x="10251" y="13975"/>
                    </a:lnTo>
                    <a:lnTo>
                      <a:pt x="9480" y="13261"/>
                    </a:lnTo>
                    <a:lnTo>
                      <a:pt x="9122" y="12884"/>
                    </a:lnTo>
                    <a:lnTo>
                      <a:pt x="8784" y="12489"/>
                    </a:lnTo>
                    <a:lnTo>
                      <a:pt x="8464" y="12094"/>
                    </a:lnTo>
                    <a:lnTo>
                      <a:pt x="8182" y="11662"/>
                    </a:lnTo>
                    <a:lnTo>
                      <a:pt x="8069" y="11455"/>
                    </a:lnTo>
                    <a:lnTo>
                      <a:pt x="7937" y="11229"/>
                    </a:lnTo>
                    <a:lnTo>
                      <a:pt x="7843" y="10985"/>
                    </a:lnTo>
                    <a:lnTo>
                      <a:pt x="7749" y="10740"/>
                    </a:lnTo>
                    <a:lnTo>
                      <a:pt x="7693" y="10533"/>
                    </a:lnTo>
                    <a:lnTo>
                      <a:pt x="7636" y="10326"/>
                    </a:lnTo>
                    <a:lnTo>
                      <a:pt x="7561" y="9894"/>
                    </a:lnTo>
                    <a:lnTo>
                      <a:pt x="7524" y="9480"/>
                    </a:lnTo>
                    <a:lnTo>
                      <a:pt x="7524" y="9047"/>
                    </a:lnTo>
                    <a:lnTo>
                      <a:pt x="7542" y="8615"/>
                    </a:lnTo>
                    <a:lnTo>
                      <a:pt x="7580" y="8163"/>
                    </a:lnTo>
                    <a:lnTo>
                      <a:pt x="7636" y="7731"/>
                    </a:lnTo>
                    <a:lnTo>
                      <a:pt x="7712" y="7298"/>
                    </a:lnTo>
                    <a:lnTo>
                      <a:pt x="7881" y="6414"/>
                    </a:lnTo>
                    <a:lnTo>
                      <a:pt x="8013" y="5530"/>
                    </a:lnTo>
                    <a:lnTo>
                      <a:pt x="8069" y="5079"/>
                    </a:lnTo>
                    <a:lnTo>
                      <a:pt x="8107" y="4627"/>
                    </a:lnTo>
                    <a:lnTo>
                      <a:pt x="8125" y="4195"/>
                    </a:lnTo>
                    <a:lnTo>
                      <a:pt x="8107" y="3743"/>
                    </a:lnTo>
                    <a:lnTo>
                      <a:pt x="8069" y="3442"/>
                    </a:lnTo>
                    <a:lnTo>
                      <a:pt x="7994" y="3141"/>
                    </a:lnTo>
                    <a:lnTo>
                      <a:pt x="7900" y="2859"/>
                    </a:lnTo>
                    <a:lnTo>
                      <a:pt x="7768" y="2558"/>
                    </a:lnTo>
                    <a:lnTo>
                      <a:pt x="7618" y="2276"/>
                    </a:lnTo>
                    <a:lnTo>
                      <a:pt x="7430" y="2013"/>
                    </a:lnTo>
                    <a:lnTo>
                      <a:pt x="7223" y="1749"/>
                    </a:lnTo>
                    <a:lnTo>
                      <a:pt x="6997" y="1486"/>
                    </a:lnTo>
                    <a:lnTo>
                      <a:pt x="6752" y="1260"/>
                    </a:lnTo>
                    <a:lnTo>
                      <a:pt x="6508" y="1035"/>
                    </a:lnTo>
                    <a:lnTo>
                      <a:pt x="6245" y="828"/>
                    </a:lnTo>
                    <a:lnTo>
                      <a:pt x="5962" y="659"/>
                    </a:lnTo>
                    <a:lnTo>
                      <a:pt x="5680" y="489"/>
                    </a:lnTo>
                    <a:lnTo>
                      <a:pt x="5398" y="339"/>
                    </a:lnTo>
                    <a:lnTo>
                      <a:pt x="5097" y="226"/>
                    </a:lnTo>
                    <a:lnTo>
                      <a:pt x="4815" y="132"/>
                    </a:lnTo>
                    <a:lnTo>
                      <a:pt x="4477" y="57"/>
                    </a:lnTo>
                    <a:lnTo>
                      <a:pt x="4119" y="19"/>
                    </a:lnTo>
                    <a:lnTo>
                      <a:pt x="37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7395428" y="901341"/>
                <a:ext cx="531216" cy="890225"/>
              </a:xfrm>
              <a:custGeom>
                <a:avLst/>
                <a:gdLst/>
                <a:ahLst/>
                <a:cxnLst/>
                <a:rect l="l" t="t" r="r" b="b"/>
                <a:pathLst>
                  <a:path w="12885" h="21593" fill="none" extrusionOk="0">
                    <a:moveTo>
                      <a:pt x="0" y="1919"/>
                    </a:moveTo>
                    <a:lnTo>
                      <a:pt x="0" y="1919"/>
                    </a:lnTo>
                    <a:lnTo>
                      <a:pt x="151" y="1655"/>
                    </a:lnTo>
                    <a:lnTo>
                      <a:pt x="339" y="1392"/>
                    </a:lnTo>
                    <a:lnTo>
                      <a:pt x="564" y="1166"/>
                    </a:lnTo>
                    <a:lnTo>
                      <a:pt x="809" y="941"/>
                    </a:lnTo>
                    <a:lnTo>
                      <a:pt x="1072" y="753"/>
                    </a:lnTo>
                    <a:lnTo>
                      <a:pt x="1373" y="583"/>
                    </a:lnTo>
                    <a:lnTo>
                      <a:pt x="1674" y="414"/>
                    </a:lnTo>
                    <a:lnTo>
                      <a:pt x="1994" y="282"/>
                    </a:lnTo>
                    <a:lnTo>
                      <a:pt x="2332" y="188"/>
                    </a:lnTo>
                    <a:lnTo>
                      <a:pt x="2690" y="94"/>
                    </a:lnTo>
                    <a:lnTo>
                      <a:pt x="3047" y="38"/>
                    </a:lnTo>
                    <a:lnTo>
                      <a:pt x="3404" y="0"/>
                    </a:lnTo>
                    <a:lnTo>
                      <a:pt x="3762" y="0"/>
                    </a:lnTo>
                    <a:lnTo>
                      <a:pt x="4119" y="19"/>
                    </a:lnTo>
                    <a:lnTo>
                      <a:pt x="4477" y="57"/>
                    </a:lnTo>
                    <a:lnTo>
                      <a:pt x="4815" y="132"/>
                    </a:lnTo>
                    <a:lnTo>
                      <a:pt x="4815" y="132"/>
                    </a:lnTo>
                    <a:lnTo>
                      <a:pt x="5097" y="226"/>
                    </a:lnTo>
                    <a:lnTo>
                      <a:pt x="5398" y="339"/>
                    </a:lnTo>
                    <a:lnTo>
                      <a:pt x="5680" y="489"/>
                    </a:lnTo>
                    <a:lnTo>
                      <a:pt x="5962" y="659"/>
                    </a:lnTo>
                    <a:lnTo>
                      <a:pt x="6245" y="828"/>
                    </a:lnTo>
                    <a:lnTo>
                      <a:pt x="6508" y="1035"/>
                    </a:lnTo>
                    <a:lnTo>
                      <a:pt x="6752" y="1260"/>
                    </a:lnTo>
                    <a:lnTo>
                      <a:pt x="6997" y="1486"/>
                    </a:lnTo>
                    <a:lnTo>
                      <a:pt x="7223" y="1749"/>
                    </a:lnTo>
                    <a:lnTo>
                      <a:pt x="7430" y="2013"/>
                    </a:lnTo>
                    <a:lnTo>
                      <a:pt x="7618" y="2276"/>
                    </a:lnTo>
                    <a:lnTo>
                      <a:pt x="7768" y="2558"/>
                    </a:lnTo>
                    <a:lnTo>
                      <a:pt x="7900" y="2859"/>
                    </a:lnTo>
                    <a:lnTo>
                      <a:pt x="7994" y="3141"/>
                    </a:lnTo>
                    <a:lnTo>
                      <a:pt x="8069" y="3442"/>
                    </a:lnTo>
                    <a:lnTo>
                      <a:pt x="8107" y="3743"/>
                    </a:lnTo>
                    <a:lnTo>
                      <a:pt x="8107" y="3743"/>
                    </a:lnTo>
                    <a:lnTo>
                      <a:pt x="8125" y="4195"/>
                    </a:lnTo>
                    <a:lnTo>
                      <a:pt x="8107" y="4627"/>
                    </a:lnTo>
                    <a:lnTo>
                      <a:pt x="8069" y="5079"/>
                    </a:lnTo>
                    <a:lnTo>
                      <a:pt x="8013" y="5530"/>
                    </a:lnTo>
                    <a:lnTo>
                      <a:pt x="7881" y="6414"/>
                    </a:lnTo>
                    <a:lnTo>
                      <a:pt x="7712" y="7298"/>
                    </a:lnTo>
                    <a:lnTo>
                      <a:pt x="7636" y="7731"/>
                    </a:lnTo>
                    <a:lnTo>
                      <a:pt x="7580" y="8163"/>
                    </a:lnTo>
                    <a:lnTo>
                      <a:pt x="7542" y="8615"/>
                    </a:lnTo>
                    <a:lnTo>
                      <a:pt x="7524" y="9047"/>
                    </a:lnTo>
                    <a:lnTo>
                      <a:pt x="7524" y="9480"/>
                    </a:lnTo>
                    <a:lnTo>
                      <a:pt x="7561" y="9894"/>
                    </a:lnTo>
                    <a:lnTo>
                      <a:pt x="7636" y="10326"/>
                    </a:lnTo>
                    <a:lnTo>
                      <a:pt x="7693" y="10533"/>
                    </a:lnTo>
                    <a:lnTo>
                      <a:pt x="7749" y="10740"/>
                    </a:lnTo>
                    <a:lnTo>
                      <a:pt x="7749" y="10740"/>
                    </a:lnTo>
                    <a:lnTo>
                      <a:pt x="7843" y="10985"/>
                    </a:lnTo>
                    <a:lnTo>
                      <a:pt x="7937" y="11229"/>
                    </a:lnTo>
                    <a:lnTo>
                      <a:pt x="8069" y="11455"/>
                    </a:lnTo>
                    <a:lnTo>
                      <a:pt x="8182" y="11662"/>
                    </a:lnTo>
                    <a:lnTo>
                      <a:pt x="8464" y="12094"/>
                    </a:lnTo>
                    <a:lnTo>
                      <a:pt x="8784" y="12489"/>
                    </a:lnTo>
                    <a:lnTo>
                      <a:pt x="9122" y="12884"/>
                    </a:lnTo>
                    <a:lnTo>
                      <a:pt x="9480" y="13261"/>
                    </a:lnTo>
                    <a:lnTo>
                      <a:pt x="10251" y="13975"/>
                    </a:lnTo>
                    <a:lnTo>
                      <a:pt x="11003" y="14709"/>
                    </a:lnTo>
                    <a:lnTo>
                      <a:pt x="11361" y="15085"/>
                    </a:lnTo>
                    <a:lnTo>
                      <a:pt x="11699" y="15480"/>
                    </a:lnTo>
                    <a:lnTo>
                      <a:pt x="12000" y="15875"/>
                    </a:lnTo>
                    <a:lnTo>
                      <a:pt x="12151" y="16101"/>
                    </a:lnTo>
                    <a:lnTo>
                      <a:pt x="12282" y="16308"/>
                    </a:lnTo>
                    <a:lnTo>
                      <a:pt x="12395" y="16533"/>
                    </a:lnTo>
                    <a:lnTo>
                      <a:pt x="12508" y="16759"/>
                    </a:lnTo>
                    <a:lnTo>
                      <a:pt x="12602" y="16985"/>
                    </a:lnTo>
                    <a:lnTo>
                      <a:pt x="12696" y="17229"/>
                    </a:lnTo>
                    <a:lnTo>
                      <a:pt x="12696" y="17229"/>
                    </a:lnTo>
                    <a:lnTo>
                      <a:pt x="12790" y="17643"/>
                    </a:lnTo>
                    <a:lnTo>
                      <a:pt x="12865" y="18076"/>
                    </a:lnTo>
                    <a:lnTo>
                      <a:pt x="12884" y="18489"/>
                    </a:lnTo>
                    <a:lnTo>
                      <a:pt x="12847" y="18903"/>
                    </a:lnTo>
                    <a:lnTo>
                      <a:pt x="12790" y="19336"/>
                    </a:lnTo>
                    <a:lnTo>
                      <a:pt x="12677" y="19731"/>
                    </a:lnTo>
                    <a:lnTo>
                      <a:pt x="12527" y="20126"/>
                    </a:lnTo>
                    <a:lnTo>
                      <a:pt x="12339" y="20521"/>
                    </a:lnTo>
                    <a:lnTo>
                      <a:pt x="12339" y="20521"/>
                    </a:lnTo>
                    <a:lnTo>
                      <a:pt x="12226" y="20709"/>
                    </a:lnTo>
                    <a:lnTo>
                      <a:pt x="12094" y="20878"/>
                    </a:lnTo>
                    <a:lnTo>
                      <a:pt x="11944" y="21047"/>
                    </a:lnTo>
                    <a:lnTo>
                      <a:pt x="11793" y="21198"/>
                    </a:lnTo>
                    <a:lnTo>
                      <a:pt x="11624" y="21330"/>
                    </a:lnTo>
                    <a:lnTo>
                      <a:pt x="11436" y="21442"/>
                    </a:lnTo>
                    <a:lnTo>
                      <a:pt x="11229" y="21518"/>
                    </a:lnTo>
                    <a:lnTo>
                      <a:pt x="11022" y="21574"/>
                    </a:lnTo>
                    <a:lnTo>
                      <a:pt x="11022" y="21574"/>
                    </a:lnTo>
                    <a:lnTo>
                      <a:pt x="10890" y="21593"/>
                    </a:lnTo>
                    <a:lnTo>
                      <a:pt x="10759" y="21593"/>
                    </a:lnTo>
                    <a:lnTo>
                      <a:pt x="10627" y="21574"/>
                    </a:lnTo>
                    <a:lnTo>
                      <a:pt x="10495" y="21555"/>
                    </a:lnTo>
                    <a:lnTo>
                      <a:pt x="10251" y="21480"/>
                    </a:lnTo>
                    <a:lnTo>
                      <a:pt x="10006" y="21386"/>
                    </a:lnTo>
                    <a:lnTo>
                      <a:pt x="9762" y="21254"/>
                    </a:lnTo>
                    <a:lnTo>
                      <a:pt x="9517" y="21085"/>
                    </a:lnTo>
                    <a:lnTo>
                      <a:pt x="9085" y="20746"/>
                    </a:lnTo>
                    <a:lnTo>
                      <a:pt x="9085" y="20746"/>
                    </a:lnTo>
                    <a:lnTo>
                      <a:pt x="7937" y="19825"/>
                    </a:lnTo>
                    <a:lnTo>
                      <a:pt x="7373" y="19336"/>
                    </a:lnTo>
                    <a:lnTo>
                      <a:pt x="6846" y="18847"/>
                    </a:lnTo>
                    <a:lnTo>
                      <a:pt x="6320" y="18339"/>
                    </a:lnTo>
                    <a:lnTo>
                      <a:pt x="5812" y="17793"/>
                    </a:lnTo>
                    <a:lnTo>
                      <a:pt x="5586" y="17511"/>
                    </a:lnTo>
                    <a:lnTo>
                      <a:pt x="5361" y="17229"/>
                    </a:lnTo>
                    <a:lnTo>
                      <a:pt x="5135" y="16928"/>
                    </a:lnTo>
                    <a:lnTo>
                      <a:pt x="4947" y="16627"/>
                    </a:lnTo>
                    <a:lnTo>
                      <a:pt x="4947" y="16627"/>
                    </a:lnTo>
                    <a:lnTo>
                      <a:pt x="4721" y="16251"/>
                    </a:lnTo>
                    <a:lnTo>
                      <a:pt x="4495" y="15875"/>
                    </a:lnTo>
                    <a:lnTo>
                      <a:pt x="4307" y="15499"/>
                    </a:lnTo>
                    <a:lnTo>
                      <a:pt x="4138" y="15104"/>
                    </a:lnTo>
                    <a:lnTo>
                      <a:pt x="3988" y="14709"/>
                    </a:lnTo>
                    <a:lnTo>
                      <a:pt x="3837" y="14295"/>
                    </a:lnTo>
                    <a:lnTo>
                      <a:pt x="3705" y="13881"/>
                    </a:lnTo>
                    <a:lnTo>
                      <a:pt x="3593" y="13467"/>
                    </a:lnTo>
                    <a:lnTo>
                      <a:pt x="3499" y="13035"/>
                    </a:lnTo>
                    <a:lnTo>
                      <a:pt x="3423" y="12621"/>
                    </a:lnTo>
                    <a:lnTo>
                      <a:pt x="3348" y="12188"/>
                    </a:lnTo>
                    <a:lnTo>
                      <a:pt x="3292" y="11756"/>
                    </a:lnTo>
                    <a:lnTo>
                      <a:pt x="3254" y="11323"/>
                    </a:lnTo>
                    <a:lnTo>
                      <a:pt x="3216" y="10891"/>
                    </a:lnTo>
                    <a:lnTo>
                      <a:pt x="3198" y="10458"/>
                    </a:lnTo>
                    <a:lnTo>
                      <a:pt x="3179" y="10025"/>
                    </a:lnTo>
                    <a:lnTo>
                      <a:pt x="3179" y="10025"/>
                    </a:lnTo>
                    <a:lnTo>
                      <a:pt x="3198" y="9160"/>
                    </a:lnTo>
                    <a:lnTo>
                      <a:pt x="3235" y="8295"/>
                    </a:lnTo>
                    <a:lnTo>
                      <a:pt x="3310" y="7430"/>
                    </a:lnTo>
                    <a:lnTo>
                      <a:pt x="3423" y="6565"/>
                    </a:lnTo>
                    <a:lnTo>
                      <a:pt x="3555" y="5718"/>
                    </a:lnTo>
                    <a:lnTo>
                      <a:pt x="3687" y="4853"/>
                    </a:lnTo>
                    <a:lnTo>
                      <a:pt x="3988" y="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7357418" y="937002"/>
                <a:ext cx="304012" cy="598665"/>
              </a:xfrm>
              <a:custGeom>
                <a:avLst/>
                <a:gdLst/>
                <a:ahLst/>
                <a:cxnLst/>
                <a:rect l="l" t="t" r="r" b="b"/>
                <a:pathLst>
                  <a:path w="7374" h="14521" extrusionOk="0">
                    <a:moveTo>
                      <a:pt x="3875" y="0"/>
                    </a:moveTo>
                    <a:lnTo>
                      <a:pt x="3536" y="19"/>
                    </a:lnTo>
                    <a:lnTo>
                      <a:pt x="3217" y="76"/>
                    </a:lnTo>
                    <a:lnTo>
                      <a:pt x="2897" y="151"/>
                    </a:lnTo>
                    <a:lnTo>
                      <a:pt x="2596" y="264"/>
                    </a:lnTo>
                    <a:lnTo>
                      <a:pt x="2295" y="414"/>
                    </a:lnTo>
                    <a:lnTo>
                      <a:pt x="2013" y="584"/>
                    </a:lnTo>
                    <a:lnTo>
                      <a:pt x="1750" y="790"/>
                    </a:lnTo>
                    <a:lnTo>
                      <a:pt x="1505" y="997"/>
                    </a:lnTo>
                    <a:lnTo>
                      <a:pt x="1279" y="1242"/>
                    </a:lnTo>
                    <a:lnTo>
                      <a:pt x="1073" y="1505"/>
                    </a:lnTo>
                    <a:lnTo>
                      <a:pt x="903" y="1787"/>
                    </a:lnTo>
                    <a:lnTo>
                      <a:pt x="734" y="2088"/>
                    </a:lnTo>
                    <a:lnTo>
                      <a:pt x="621" y="2389"/>
                    </a:lnTo>
                    <a:lnTo>
                      <a:pt x="508" y="2728"/>
                    </a:lnTo>
                    <a:lnTo>
                      <a:pt x="452" y="3066"/>
                    </a:lnTo>
                    <a:lnTo>
                      <a:pt x="283" y="4251"/>
                    </a:lnTo>
                    <a:lnTo>
                      <a:pt x="132" y="5361"/>
                    </a:lnTo>
                    <a:lnTo>
                      <a:pt x="38" y="6283"/>
                    </a:lnTo>
                    <a:lnTo>
                      <a:pt x="0" y="6621"/>
                    </a:lnTo>
                    <a:lnTo>
                      <a:pt x="0" y="6903"/>
                    </a:lnTo>
                    <a:lnTo>
                      <a:pt x="19" y="7223"/>
                    </a:lnTo>
                    <a:lnTo>
                      <a:pt x="57" y="7524"/>
                    </a:lnTo>
                    <a:lnTo>
                      <a:pt x="113" y="7787"/>
                    </a:lnTo>
                    <a:lnTo>
                      <a:pt x="189" y="8051"/>
                    </a:lnTo>
                    <a:lnTo>
                      <a:pt x="264" y="8276"/>
                    </a:lnTo>
                    <a:lnTo>
                      <a:pt x="377" y="8483"/>
                    </a:lnTo>
                    <a:lnTo>
                      <a:pt x="471" y="8671"/>
                    </a:lnTo>
                    <a:lnTo>
                      <a:pt x="584" y="8841"/>
                    </a:lnTo>
                    <a:lnTo>
                      <a:pt x="715" y="8991"/>
                    </a:lnTo>
                    <a:lnTo>
                      <a:pt x="828" y="9123"/>
                    </a:lnTo>
                    <a:lnTo>
                      <a:pt x="1073" y="9330"/>
                    </a:lnTo>
                    <a:lnTo>
                      <a:pt x="1298" y="9480"/>
                    </a:lnTo>
                    <a:lnTo>
                      <a:pt x="1486" y="9593"/>
                    </a:lnTo>
                    <a:lnTo>
                      <a:pt x="1712" y="9649"/>
                    </a:lnTo>
                    <a:lnTo>
                      <a:pt x="1957" y="9706"/>
                    </a:lnTo>
                    <a:lnTo>
                      <a:pt x="1957" y="9725"/>
                    </a:lnTo>
                    <a:lnTo>
                      <a:pt x="1562" y="11775"/>
                    </a:lnTo>
                    <a:lnTo>
                      <a:pt x="1543" y="12019"/>
                    </a:lnTo>
                    <a:lnTo>
                      <a:pt x="1543" y="12264"/>
                    </a:lnTo>
                    <a:lnTo>
                      <a:pt x="1562" y="12508"/>
                    </a:lnTo>
                    <a:lnTo>
                      <a:pt x="1599" y="12734"/>
                    </a:lnTo>
                    <a:lnTo>
                      <a:pt x="1656" y="12960"/>
                    </a:lnTo>
                    <a:lnTo>
                      <a:pt x="1731" y="13167"/>
                    </a:lnTo>
                    <a:lnTo>
                      <a:pt x="1825" y="13374"/>
                    </a:lnTo>
                    <a:lnTo>
                      <a:pt x="1938" y="13562"/>
                    </a:lnTo>
                    <a:lnTo>
                      <a:pt x="2069" y="13750"/>
                    </a:lnTo>
                    <a:lnTo>
                      <a:pt x="2220" y="13900"/>
                    </a:lnTo>
                    <a:lnTo>
                      <a:pt x="2389" y="14051"/>
                    </a:lnTo>
                    <a:lnTo>
                      <a:pt x="2577" y="14182"/>
                    </a:lnTo>
                    <a:lnTo>
                      <a:pt x="2784" y="14295"/>
                    </a:lnTo>
                    <a:lnTo>
                      <a:pt x="2991" y="14389"/>
                    </a:lnTo>
                    <a:lnTo>
                      <a:pt x="3217" y="14446"/>
                    </a:lnTo>
                    <a:lnTo>
                      <a:pt x="3461" y="14502"/>
                    </a:lnTo>
                    <a:lnTo>
                      <a:pt x="3725" y="14521"/>
                    </a:lnTo>
                    <a:lnTo>
                      <a:pt x="3950" y="14521"/>
                    </a:lnTo>
                    <a:lnTo>
                      <a:pt x="4195" y="14483"/>
                    </a:lnTo>
                    <a:lnTo>
                      <a:pt x="4402" y="14427"/>
                    </a:lnTo>
                    <a:lnTo>
                      <a:pt x="4627" y="14352"/>
                    </a:lnTo>
                    <a:lnTo>
                      <a:pt x="4834" y="14258"/>
                    </a:lnTo>
                    <a:lnTo>
                      <a:pt x="5022" y="14126"/>
                    </a:lnTo>
                    <a:lnTo>
                      <a:pt x="5192" y="13994"/>
                    </a:lnTo>
                    <a:lnTo>
                      <a:pt x="5361" y="13825"/>
                    </a:lnTo>
                    <a:lnTo>
                      <a:pt x="5511" y="13656"/>
                    </a:lnTo>
                    <a:lnTo>
                      <a:pt x="5643" y="13468"/>
                    </a:lnTo>
                    <a:lnTo>
                      <a:pt x="5775" y="13261"/>
                    </a:lnTo>
                    <a:lnTo>
                      <a:pt x="5869" y="13035"/>
                    </a:lnTo>
                    <a:lnTo>
                      <a:pt x="5963" y="12809"/>
                    </a:lnTo>
                    <a:lnTo>
                      <a:pt x="6019" y="12565"/>
                    </a:lnTo>
                    <a:lnTo>
                      <a:pt x="6076" y="12320"/>
                    </a:lnTo>
                    <a:lnTo>
                      <a:pt x="7355" y="3913"/>
                    </a:lnTo>
                    <a:lnTo>
                      <a:pt x="7374" y="3555"/>
                    </a:lnTo>
                    <a:lnTo>
                      <a:pt x="7374" y="3217"/>
                    </a:lnTo>
                    <a:lnTo>
                      <a:pt x="7336" y="2859"/>
                    </a:lnTo>
                    <a:lnTo>
                      <a:pt x="7261" y="2540"/>
                    </a:lnTo>
                    <a:lnTo>
                      <a:pt x="7148" y="2220"/>
                    </a:lnTo>
                    <a:lnTo>
                      <a:pt x="7016" y="1900"/>
                    </a:lnTo>
                    <a:lnTo>
                      <a:pt x="6847" y="1618"/>
                    </a:lnTo>
                    <a:lnTo>
                      <a:pt x="6659" y="1336"/>
                    </a:lnTo>
                    <a:lnTo>
                      <a:pt x="6433" y="1091"/>
                    </a:lnTo>
                    <a:lnTo>
                      <a:pt x="6189" y="866"/>
                    </a:lnTo>
                    <a:lnTo>
                      <a:pt x="5925" y="659"/>
                    </a:lnTo>
                    <a:lnTo>
                      <a:pt x="5643" y="471"/>
                    </a:lnTo>
                    <a:lnTo>
                      <a:pt x="5342" y="320"/>
                    </a:lnTo>
                    <a:lnTo>
                      <a:pt x="5022" y="189"/>
                    </a:lnTo>
                    <a:lnTo>
                      <a:pt x="4684" y="95"/>
                    </a:lnTo>
                    <a:lnTo>
                      <a:pt x="4345" y="19"/>
                    </a:lnTo>
                    <a:lnTo>
                      <a:pt x="4232" y="19"/>
                    </a:lnTo>
                    <a:lnTo>
                      <a:pt x="3875" y="0"/>
                    </a:lnTo>
                    <a:close/>
                  </a:path>
                </a:pathLst>
              </a:custGeom>
              <a:solidFill>
                <a:srgbClr val="936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7393079" y="1091311"/>
                <a:ext cx="22551" cy="21768"/>
              </a:xfrm>
              <a:custGeom>
                <a:avLst/>
                <a:gdLst/>
                <a:ahLst/>
                <a:cxnLst/>
                <a:rect l="l" t="t" r="r" b="b"/>
                <a:pathLst>
                  <a:path w="547" h="528" extrusionOk="0">
                    <a:moveTo>
                      <a:pt x="208" y="0"/>
                    </a:moveTo>
                    <a:lnTo>
                      <a:pt x="113" y="38"/>
                    </a:lnTo>
                    <a:lnTo>
                      <a:pt x="38" y="94"/>
                    </a:lnTo>
                    <a:lnTo>
                      <a:pt x="1" y="207"/>
                    </a:lnTo>
                    <a:lnTo>
                      <a:pt x="1" y="320"/>
                    </a:lnTo>
                    <a:lnTo>
                      <a:pt x="38" y="414"/>
                    </a:lnTo>
                    <a:lnTo>
                      <a:pt x="113" y="489"/>
                    </a:lnTo>
                    <a:lnTo>
                      <a:pt x="226" y="527"/>
                    </a:lnTo>
                    <a:lnTo>
                      <a:pt x="339" y="527"/>
                    </a:lnTo>
                    <a:lnTo>
                      <a:pt x="433" y="489"/>
                    </a:lnTo>
                    <a:lnTo>
                      <a:pt x="508" y="414"/>
                    </a:lnTo>
                    <a:lnTo>
                      <a:pt x="527" y="377"/>
                    </a:lnTo>
                    <a:lnTo>
                      <a:pt x="546" y="320"/>
                    </a:lnTo>
                    <a:lnTo>
                      <a:pt x="546" y="207"/>
                    </a:lnTo>
                    <a:lnTo>
                      <a:pt x="508" y="113"/>
                    </a:lnTo>
                    <a:lnTo>
                      <a:pt x="433" y="38"/>
                    </a:lnTo>
                    <a:lnTo>
                      <a:pt x="3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7393079" y="1074244"/>
                <a:ext cx="45804" cy="15543"/>
              </a:xfrm>
              <a:custGeom>
                <a:avLst/>
                <a:gdLst/>
                <a:ahLst/>
                <a:cxnLst/>
                <a:rect l="l" t="t" r="r" b="b"/>
                <a:pathLst>
                  <a:path w="1111" h="377" extrusionOk="0">
                    <a:moveTo>
                      <a:pt x="358" y="1"/>
                    </a:moveTo>
                    <a:lnTo>
                      <a:pt x="245" y="38"/>
                    </a:lnTo>
                    <a:lnTo>
                      <a:pt x="132" y="76"/>
                    </a:lnTo>
                    <a:lnTo>
                      <a:pt x="57" y="132"/>
                    </a:lnTo>
                    <a:lnTo>
                      <a:pt x="19" y="170"/>
                    </a:lnTo>
                    <a:lnTo>
                      <a:pt x="1" y="189"/>
                    </a:lnTo>
                    <a:lnTo>
                      <a:pt x="1" y="226"/>
                    </a:lnTo>
                    <a:lnTo>
                      <a:pt x="57" y="226"/>
                    </a:lnTo>
                    <a:lnTo>
                      <a:pt x="170" y="189"/>
                    </a:lnTo>
                    <a:lnTo>
                      <a:pt x="358" y="170"/>
                    </a:lnTo>
                    <a:lnTo>
                      <a:pt x="452" y="170"/>
                    </a:lnTo>
                    <a:lnTo>
                      <a:pt x="565" y="189"/>
                    </a:lnTo>
                    <a:lnTo>
                      <a:pt x="678" y="208"/>
                    </a:lnTo>
                    <a:lnTo>
                      <a:pt x="772" y="226"/>
                    </a:lnTo>
                    <a:lnTo>
                      <a:pt x="941" y="302"/>
                    </a:lnTo>
                    <a:lnTo>
                      <a:pt x="1054" y="358"/>
                    </a:lnTo>
                    <a:lnTo>
                      <a:pt x="1073" y="377"/>
                    </a:lnTo>
                    <a:lnTo>
                      <a:pt x="1110" y="377"/>
                    </a:lnTo>
                    <a:lnTo>
                      <a:pt x="1110" y="358"/>
                    </a:lnTo>
                    <a:lnTo>
                      <a:pt x="1110" y="320"/>
                    </a:lnTo>
                    <a:lnTo>
                      <a:pt x="1016" y="208"/>
                    </a:lnTo>
                    <a:lnTo>
                      <a:pt x="922" y="132"/>
                    </a:lnTo>
                    <a:lnTo>
                      <a:pt x="809" y="76"/>
                    </a:lnTo>
                    <a:lnTo>
                      <a:pt x="697" y="19"/>
                    </a:lnTo>
                    <a:lnTo>
                      <a:pt x="5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7510943" y="1109904"/>
                <a:ext cx="22551" cy="22551"/>
              </a:xfrm>
              <a:custGeom>
                <a:avLst/>
                <a:gdLst/>
                <a:ahLst/>
                <a:cxnLst/>
                <a:rect l="l" t="t" r="r" b="b"/>
                <a:pathLst>
                  <a:path w="547" h="547" extrusionOk="0">
                    <a:moveTo>
                      <a:pt x="207" y="1"/>
                    </a:moveTo>
                    <a:lnTo>
                      <a:pt x="113" y="38"/>
                    </a:lnTo>
                    <a:lnTo>
                      <a:pt x="38" y="114"/>
                    </a:lnTo>
                    <a:lnTo>
                      <a:pt x="1" y="208"/>
                    </a:lnTo>
                    <a:lnTo>
                      <a:pt x="1" y="227"/>
                    </a:lnTo>
                    <a:lnTo>
                      <a:pt x="1" y="321"/>
                    </a:lnTo>
                    <a:lnTo>
                      <a:pt x="38" y="433"/>
                    </a:lnTo>
                    <a:lnTo>
                      <a:pt x="113" y="509"/>
                    </a:lnTo>
                    <a:lnTo>
                      <a:pt x="226" y="546"/>
                    </a:lnTo>
                    <a:lnTo>
                      <a:pt x="339" y="546"/>
                    </a:lnTo>
                    <a:lnTo>
                      <a:pt x="433" y="509"/>
                    </a:lnTo>
                    <a:lnTo>
                      <a:pt x="508" y="433"/>
                    </a:lnTo>
                    <a:lnTo>
                      <a:pt x="546" y="339"/>
                    </a:lnTo>
                    <a:lnTo>
                      <a:pt x="546" y="227"/>
                    </a:lnTo>
                    <a:lnTo>
                      <a:pt x="508" y="133"/>
                    </a:lnTo>
                    <a:lnTo>
                      <a:pt x="433" y="57"/>
                    </a:lnTo>
                    <a:lnTo>
                      <a:pt x="3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7514819" y="1094403"/>
                <a:ext cx="46587" cy="15543"/>
              </a:xfrm>
              <a:custGeom>
                <a:avLst/>
                <a:gdLst/>
                <a:ahLst/>
                <a:cxnLst/>
                <a:rect l="l" t="t" r="r" b="b"/>
                <a:pathLst>
                  <a:path w="1130" h="377" extrusionOk="0">
                    <a:moveTo>
                      <a:pt x="358" y="1"/>
                    </a:moveTo>
                    <a:lnTo>
                      <a:pt x="245" y="38"/>
                    </a:lnTo>
                    <a:lnTo>
                      <a:pt x="151" y="76"/>
                    </a:lnTo>
                    <a:lnTo>
                      <a:pt x="76" y="132"/>
                    </a:lnTo>
                    <a:lnTo>
                      <a:pt x="19" y="170"/>
                    </a:lnTo>
                    <a:lnTo>
                      <a:pt x="1" y="189"/>
                    </a:lnTo>
                    <a:lnTo>
                      <a:pt x="1" y="226"/>
                    </a:lnTo>
                    <a:lnTo>
                      <a:pt x="57" y="226"/>
                    </a:lnTo>
                    <a:lnTo>
                      <a:pt x="189" y="208"/>
                    </a:lnTo>
                    <a:lnTo>
                      <a:pt x="358" y="170"/>
                    </a:lnTo>
                    <a:lnTo>
                      <a:pt x="471" y="170"/>
                    </a:lnTo>
                    <a:lnTo>
                      <a:pt x="565" y="189"/>
                    </a:lnTo>
                    <a:lnTo>
                      <a:pt x="678" y="208"/>
                    </a:lnTo>
                    <a:lnTo>
                      <a:pt x="772" y="226"/>
                    </a:lnTo>
                    <a:lnTo>
                      <a:pt x="941" y="302"/>
                    </a:lnTo>
                    <a:lnTo>
                      <a:pt x="1054" y="358"/>
                    </a:lnTo>
                    <a:lnTo>
                      <a:pt x="1092" y="377"/>
                    </a:lnTo>
                    <a:lnTo>
                      <a:pt x="1110" y="377"/>
                    </a:lnTo>
                    <a:lnTo>
                      <a:pt x="1129" y="358"/>
                    </a:lnTo>
                    <a:lnTo>
                      <a:pt x="1110" y="320"/>
                    </a:lnTo>
                    <a:lnTo>
                      <a:pt x="1016" y="208"/>
                    </a:lnTo>
                    <a:lnTo>
                      <a:pt x="922" y="132"/>
                    </a:lnTo>
                    <a:lnTo>
                      <a:pt x="828" y="76"/>
                    </a:lnTo>
                    <a:lnTo>
                      <a:pt x="715" y="38"/>
                    </a:lnTo>
                    <a:lnTo>
                      <a:pt x="6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425647" y="1085870"/>
                <a:ext cx="51205" cy="103192"/>
              </a:xfrm>
              <a:custGeom>
                <a:avLst/>
                <a:gdLst/>
                <a:ahLst/>
                <a:cxnLst/>
                <a:rect l="l" t="t" r="r" b="b"/>
                <a:pathLst>
                  <a:path w="1242" h="2503" extrusionOk="0">
                    <a:moveTo>
                      <a:pt x="1242" y="1"/>
                    </a:moveTo>
                    <a:lnTo>
                      <a:pt x="1016" y="339"/>
                    </a:lnTo>
                    <a:lnTo>
                      <a:pt x="791" y="678"/>
                    </a:lnTo>
                    <a:lnTo>
                      <a:pt x="584" y="1035"/>
                    </a:lnTo>
                    <a:lnTo>
                      <a:pt x="396" y="1393"/>
                    </a:lnTo>
                    <a:lnTo>
                      <a:pt x="95" y="1957"/>
                    </a:lnTo>
                    <a:lnTo>
                      <a:pt x="57" y="2032"/>
                    </a:lnTo>
                    <a:lnTo>
                      <a:pt x="19" y="2107"/>
                    </a:lnTo>
                    <a:lnTo>
                      <a:pt x="1" y="2183"/>
                    </a:lnTo>
                    <a:lnTo>
                      <a:pt x="1" y="2277"/>
                    </a:lnTo>
                    <a:lnTo>
                      <a:pt x="38" y="2352"/>
                    </a:lnTo>
                    <a:lnTo>
                      <a:pt x="113" y="2408"/>
                    </a:lnTo>
                    <a:lnTo>
                      <a:pt x="245" y="2446"/>
                    </a:lnTo>
                    <a:lnTo>
                      <a:pt x="490" y="2484"/>
                    </a:lnTo>
                    <a:lnTo>
                      <a:pt x="753" y="2502"/>
                    </a:lnTo>
                    <a:lnTo>
                      <a:pt x="508" y="2408"/>
                    </a:lnTo>
                    <a:lnTo>
                      <a:pt x="264" y="2333"/>
                    </a:lnTo>
                    <a:lnTo>
                      <a:pt x="170" y="2295"/>
                    </a:lnTo>
                    <a:lnTo>
                      <a:pt x="132" y="2277"/>
                    </a:lnTo>
                    <a:lnTo>
                      <a:pt x="113" y="2239"/>
                    </a:lnTo>
                    <a:lnTo>
                      <a:pt x="132" y="2126"/>
                    </a:lnTo>
                    <a:lnTo>
                      <a:pt x="208" y="2013"/>
                    </a:lnTo>
                    <a:lnTo>
                      <a:pt x="508" y="1468"/>
                    </a:lnTo>
                    <a:lnTo>
                      <a:pt x="715" y="1110"/>
                    </a:lnTo>
                    <a:lnTo>
                      <a:pt x="903" y="734"/>
                    </a:lnTo>
                    <a:lnTo>
                      <a:pt x="1092" y="377"/>
                    </a:lnTo>
                    <a:lnTo>
                      <a:pt x="12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7434181" y="1320817"/>
                <a:ext cx="117911" cy="44237"/>
              </a:xfrm>
              <a:custGeom>
                <a:avLst/>
                <a:gdLst/>
                <a:ahLst/>
                <a:cxnLst/>
                <a:rect l="l" t="t" r="r" b="b"/>
                <a:pathLst>
                  <a:path w="2860" h="1073" extrusionOk="0">
                    <a:moveTo>
                      <a:pt x="2859" y="1"/>
                    </a:moveTo>
                    <a:lnTo>
                      <a:pt x="2559" y="133"/>
                    </a:lnTo>
                    <a:lnTo>
                      <a:pt x="2276" y="227"/>
                    </a:lnTo>
                    <a:lnTo>
                      <a:pt x="2013" y="302"/>
                    </a:lnTo>
                    <a:lnTo>
                      <a:pt x="1750" y="358"/>
                    </a:lnTo>
                    <a:lnTo>
                      <a:pt x="1298" y="433"/>
                    </a:lnTo>
                    <a:lnTo>
                      <a:pt x="885" y="452"/>
                    </a:lnTo>
                    <a:lnTo>
                      <a:pt x="565" y="452"/>
                    </a:lnTo>
                    <a:lnTo>
                      <a:pt x="320" y="433"/>
                    </a:lnTo>
                    <a:lnTo>
                      <a:pt x="113" y="415"/>
                    </a:lnTo>
                    <a:lnTo>
                      <a:pt x="1" y="960"/>
                    </a:lnTo>
                    <a:lnTo>
                      <a:pt x="395" y="1035"/>
                    </a:lnTo>
                    <a:lnTo>
                      <a:pt x="753" y="1073"/>
                    </a:lnTo>
                    <a:lnTo>
                      <a:pt x="1073" y="1073"/>
                    </a:lnTo>
                    <a:lnTo>
                      <a:pt x="1374" y="1035"/>
                    </a:lnTo>
                    <a:lnTo>
                      <a:pt x="1637" y="979"/>
                    </a:lnTo>
                    <a:lnTo>
                      <a:pt x="1863" y="885"/>
                    </a:lnTo>
                    <a:lnTo>
                      <a:pt x="2069" y="791"/>
                    </a:lnTo>
                    <a:lnTo>
                      <a:pt x="2239" y="678"/>
                    </a:lnTo>
                    <a:lnTo>
                      <a:pt x="2389" y="565"/>
                    </a:lnTo>
                    <a:lnTo>
                      <a:pt x="2521" y="452"/>
                    </a:lnTo>
                    <a:lnTo>
                      <a:pt x="2634" y="339"/>
                    </a:lnTo>
                    <a:lnTo>
                      <a:pt x="2709" y="227"/>
                    </a:lnTo>
                    <a:lnTo>
                      <a:pt x="2822" y="76"/>
                    </a:lnTo>
                    <a:lnTo>
                      <a:pt x="2859" y="1"/>
                    </a:ln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7455907" y="1213835"/>
                <a:ext cx="37228" cy="28736"/>
              </a:xfrm>
              <a:custGeom>
                <a:avLst/>
                <a:gdLst/>
                <a:ahLst/>
                <a:cxnLst/>
                <a:rect l="l" t="t" r="r" b="b"/>
                <a:pathLst>
                  <a:path w="903" h="697" extrusionOk="0">
                    <a:moveTo>
                      <a:pt x="414" y="0"/>
                    </a:moveTo>
                    <a:lnTo>
                      <a:pt x="282" y="19"/>
                    </a:lnTo>
                    <a:lnTo>
                      <a:pt x="151" y="75"/>
                    </a:lnTo>
                    <a:lnTo>
                      <a:pt x="38" y="151"/>
                    </a:lnTo>
                    <a:lnTo>
                      <a:pt x="19" y="151"/>
                    </a:lnTo>
                    <a:lnTo>
                      <a:pt x="0" y="207"/>
                    </a:lnTo>
                    <a:lnTo>
                      <a:pt x="0" y="264"/>
                    </a:lnTo>
                    <a:lnTo>
                      <a:pt x="75" y="358"/>
                    </a:lnTo>
                    <a:lnTo>
                      <a:pt x="245" y="527"/>
                    </a:lnTo>
                    <a:lnTo>
                      <a:pt x="433" y="659"/>
                    </a:lnTo>
                    <a:lnTo>
                      <a:pt x="527" y="696"/>
                    </a:lnTo>
                    <a:lnTo>
                      <a:pt x="640" y="696"/>
                    </a:lnTo>
                    <a:lnTo>
                      <a:pt x="753" y="659"/>
                    </a:lnTo>
                    <a:lnTo>
                      <a:pt x="847" y="602"/>
                    </a:lnTo>
                    <a:lnTo>
                      <a:pt x="884" y="527"/>
                    </a:lnTo>
                    <a:lnTo>
                      <a:pt x="903" y="433"/>
                    </a:lnTo>
                    <a:lnTo>
                      <a:pt x="903" y="339"/>
                    </a:lnTo>
                    <a:lnTo>
                      <a:pt x="865" y="245"/>
                    </a:lnTo>
                    <a:lnTo>
                      <a:pt x="809" y="170"/>
                    </a:lnTo>
                    <a:lnTo>
                      <a:pt x="734" y="94"/>
                    </a:lnTo>
                    <a:lnTo>
                      <a:pt x="640" y="57"/>
                    </a:lnTo>
                    <a:lnTo>
                      <a:pt x="546" y="19"/>
                    </a:lnTo>
                    <a:lnTo>
                      <a:pt x="414" y="0"/>
                    </a:ln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455907" y="1213835"/>
                <a:ext cx="37228" cy="28736"/>
              </a:xfrm>
              <a:custGeom>
                <a:avLst/>
                <a:gdLst/>
                <a:ahLst/>
                <a:cxnLst/>
                <a:rect l="l" t="t" r="r" b="b"/>
                <a:pathLst>
                  <a:path w="903" h="697" fill="none" extrusionOk="0">
                    <a:moveTo>
                      <a:pt x="38" y="151"/>
                    </a:moveTo>
                    <a:lnTo>
                      <a:pt x="38" y="151"/>
                    </a:lnTo>
                    <a:lnTo>
                      <a:pt x="151" y="75"/>
                    </a:lnTo>
                    <a:lnTo>
                      <a:pt x="282" y="19"/>
                    </a:lnTo>
                    <a:lnTo>
                      <a:pt x="414" y="0"/>
                    </a:lnTo>
                    <a:lnTo>
                      <a:pt x="546" y="19"/>
                    </a:lnTo>
                    <a:lnTo>
                      <a:pt x="546" y="19"/>
                    </a:lnTo>
                    <a:lnTo>
                      <a:pt x="640" y="57"/>
                    </a:lnTo>
                    <a:lnTo>
                      <a:pt x="734" y="94"/>
                    </a:lnTo>
                    <a:lnTo>
                      <a:pt x="809" y="170"/>
                    </a:lnTo>
                    <a:lnTo>
                      <a:pt x="865" y="245"/>
                    </a:lnTo>
                    <a:lnTo>
                      <a:pt x="865" y="245"/>
                    </a:lnTo>
                    <a:lnTo>
                      <a:pt x="903" y="339"/>
                    </a:lnTo>
                    <a:lnTo>
                      <a:pt x="903" y="433"/>
                    </a:lnTo>
                    <a:lnTo>
                      <a:pt x="884" y="527"/>
                    </a:lnTo>
                    <a:lnTo>
                      <a:pt x="847" y="602"/>
                    </a:lnTo>
                    <a:lnTo>
                      <a:pt x="847" y="602"/>
                    </a:lnTo>
                    <a:lnTo>
                      <a:pt x="753" y="659"/>
                    </a:lnTo>
                    <a:lnTo>
                      <a:pt x="640" y="696"/>
                    </a:lnTo>
                    <a:lnTo>
                      <a:pt x="527" y="696"/>
                    </a:lnTo>
                    <a:lnTo>
                      <a:pt x="433" y="659"/>
                    </a:lnTo>
                    <a:lnTo>
                      <a:pt x="433" y="659"/>
                    </a:lnTo>
                    <a:lnTo>
                      <a:pt x="245" y="527"/>
                    </a:lnTo>
                    <a:lnTo>
                      <a:pt x="75" y="358"/>
                    </a:lnTo>
                    <a:lnTo>
                      <a:pt x="75" y="358"/>
                    </a:lnTo>
                    <a:lnTo>
                      <a:pt x="0" y="264"/>
                    </a:lnTo>
                    <a:lnTo>
                      <a:pt x="0" y="264"/>
                    </a:lnTo>
                    <a:lnTo>
                      <a:pt x="0" y="207"/>
                    </a:lnTo>
                    <a:lnTo>
                      <a:pt x="19" y="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7447373" y="1202952"/>
                <a:ext cx="45763" cy="31869"/>
              </a:xfrm>
              <a:custGeom>
                <a:avLst/>
                <a:gdLst/>
                <a:ahLst/>
                <a:cxnLst/>
                <a:rect l="l" t="t" r="r" b="b"/>
                <a:pathLst>
                  <a:path w="1110" h="773" extrusionOk="0">
                    <a:moveTo>
                      <a:pt x="1072" y="1"/>
                    </a:moveTo>
                    <a:lnTo>
                      <a:pt x="1054" y="20"/>
                    </a:lnTo>
                    <a:lnTo>
                      <a:pt x="1035" y="57"/>
                    </a:lnTo>
                    <a:lnTo>
                      <a:pt x="978" y="189"/>
                    </a:lnTo>
                    <a:lnTo>
                      <a:pt x="922" y="264"/>
                    </a:lnTo>
                    <a:lnTo>
                      <a:pt x="847" y="358"/>
                    </a:lnTo>
                    <a:lnTo>
                      <a:pt x="771" y="434"/>
                    </a:lnTo>
                    <a:lnTo>
                      <a:pt x="659" y="509"/>
                    </a:lnTo>
                    <a:lnTo>
                      <a:pt x="546" y="565"/>
                    </a:lnTo>
                    <a:lnTo>
                      <a:pt x="433" y="622"/>
                    </a:lnTo>
                    <a:lnTo>
                      <a:pt x="320" y="640"/>
                    </a:lnTo>
                    <a:lnTo>
                      <a:pt x="207" y="640"/>
                    </a:lnTo>
                    <a:lnTo>
                      <a:pt x="57" y="659"/>
                    </a:lnTo>
                    <a:lnTo>
                      <a:pt x="0" y="659"/>
                    </a:lnTo>
                    <a:lnTo>
                      <a:pt x="0" y="697"/>
                    </a:lnTo>
                    <a:lnTo>
                      <a:pt x="38" y="716"/>
                    </a:lnTo>
                    <a:lnTo>
                      <a:pt x="207" y="772"/>
                    </a:lnTo>
                    <a:lnTo>
                      <a:pt x="358" y="772"/>
                    </a:lnTo>
                    <a:lnTo>
                      <a:pt x="508" y="753"/>
                    </a:lnTo>
                    <a:lnTo>
                      <a:pt x="640" y="716"/>
                    </a:lnTo>
                    <a:lnTo>
                      <a:pt x="771" y="659"/>
                    </a:lnTo>
                    <a:lnTo>
                      <a:pt x="884" y="584"/>
                    </a:lnTo>
                    <a:lnTo>
                      <a:pt x="978" y="471"/>
                    </a:lnTo>
                    <a:lnTo>
                      <a:pt x="1035" y="358"/>
                    </a:lnTo>
                    <a:lnTo>
                      <a:pt x="1091" y="227"/>
                    </a:lnTo>
                    <a:lnTo>
                      <a:pt x="1110" y="133"/>
                    </a:lnTo>
                    <a:lnTo>
                      <a:pt x="1110" y="57"/>
                    </a:lnTo>
                    <a:lnTo>
                      <a:pt x="1091" y="20"/>
                    </a:lnTo>
                    <a:lnTo>
                      <a:pt x="10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7512510" y="1074244"/>
                <a:ext cx="56647" cy="21768"/>
              </a:xfrm>
              <a:custGeom>
                <a:avLst/>
                <a:gdLst/>
                <a:ahLst/>
                <a:cxnLst/>
                <a:rect l="l" t="t" r="r" b="b"/>
                <a:pathLst>
                  <a:path w="1374" h="528" extrusionOk="0">
                    <a:moveTo>
                      <a:pt x="339" y="1"/>
                    </a:moveTo>
                    <a:lnTo>
                      <a:pt x="207" y="38"/>
                    </a:lnTo>
                    <a:lnTo>
                      <a:pt x="57" y="95"/>
                    </a:lnTo>
                    <a:lnTo>
                      <a:pt x="19" y="132"/>
                    </a:lnTo>
                    <a:lnTo>
                      <a:pt x="0" y="151"/>
                    </a:lnTo>
                    <a:lnTo>
                      <a:pt x="19" y="189"/>
                    </a:lnTo>
                    <a:lnTo>
                      <a:pt x="57" y="208"/>
                    </a:lnTo>
                    <a:lnTo>
                      <a:pt x="207" y="245"/>
                    </a:lnTo>
                    <a:lnTo>
                      <a:pt x="433" y="283"/>
                    </a:lnTo>
                    <a:lnTo>
                      <a:pt x="677" y="339"/>
                    </a:lnTo>
                    <a:lnTo>
                      <a:pt x="1129" y="490"/>
                    </a:lnTo>
                    <a:lnTo>
                      <a:pt x="1279" y="527"/>
                    </a:lnTo>
                    <a:lnTo>
                      <a:pt x="1317" y="527"/>
                    </a:lnTo>
                    <a:lnTo>
                      <a:pt x="1354" y="508"/>
                    </a:lnTo>
                    <a:lnTo>
                      <a:pt x="1373" y="471"/>
                    </a:lnTo>
                    <a:lnTo>
                      <a:pt x="1354" y="433"/>
                    </a:lnTo>
                    <a:lnTo>
                      <a:pt x="1298" y="377"/>
                    </a:lnTo>
                    <a:lnTo>
                      <a:pt x="1242" y="302"/>
                    </a:lnTo>
                    <a:lnTo>
                      <a:pt x="1129" y="208"/>
                    </a:lnTo>
                    <a:lnTo>
                      <a:pt x="1016" y="151"/>
                    </a:lnTo>
                    <a:lnTo>
                      <a:pt x="884" y="95"/>
                    </a:lnTo>
                    <a:lnTo>
                      <a:pt x="753" y="38"/>
                    </a:lnTo>
                    <a:lnTo>
                      <a:pt x="621" y="19"/>
                    </a:lnTo>
                    <a:lnTo>
                      <a:pt x="4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7400829" y="1048642"/>
                <a:ext cx="43495" cy="15584"/>
              </a:xfrm>
              <a:custGeom>
                <a:avLst/>
                <a:gdLst/>
                <a:ahLst/>
                <a:cxnLst/>
                <a:rect l="l" t="t" r="r" b="b"/>
                <a:pathLst>
                  <a:path w="1055" h="378" extrusionOk="0">
                    <a:moveTo>
                      <a:pt x="339" y="1"/>
                    </a:moveTo>
                    <a:lnTo>
                      <a:pt x="226" y="39"/>
                    </a:lnTo>
                    <a:lnTo>
                      <a:pt x="132" y="76"/>
                    </a:lnTo>
                    <a:lnTo>
                      <a:pt x="57" y="114"/>
                    </a:lnTo>
                    <a:lnTo>
                      <a:pt x="20" y="170"/>
                    </a:lnTo>
                    <a:lnTo>
                      <a:pt x="1" y="208"/>
                    </a:lnTo>
                    <a:lnTo>
                      <a:pt x="1" y="245"/>
                    </a:lnTo>
                    <a:lnTo>
                      <a:pt x="38" y="264"/>
                    </a:lnTo>
                    <a:lnTo>
                      <a:pt x="76" y="283"/>
                    </a:lnTo>
                    <a:lnTo>
                      <a:pt x="189" y="283"/>
                    </a:lnTo>
                    <a:lnTo>
                      <a:pt x="339" y="302"/>
                    </a:lnTo>
                    <a:lnTo>
                      <a:pt x="527" y="302"/>
                    </a:lnTo>
                    <a:lnTo>
                      <a:pt x="847" y="377"/>
                    </a:lnTo>
                    <a:lnTo>
                      <a:pt x="998" y="377"/>
                    </a:lnTo>
                    <a:lnTo>
                      <a:pt x="1035" y="358"/>
                    </a:lnTo>
                    <a:lnTo>
                      <a:pt x="1054" y="321"/>
                    </a:lnTo>
                    <a:lnTo>
                      <a:pt x="1054" y="264"/>
                    </a:lnTo>
                    <a:lnTo>
                      <a:pt x="960" y="170"/>
                    </a:lnTo>
                    <a:lnTo>
                      <a:pt x="866" y="114"/>
                    </a:lnTo>
                    <a:lnTo>
                      <a:pt x="772" y="57"/>
                    </a:lnTo>
                    <a:lnTo>
                      <a:pt x="659" y="20"/>
                    </a:lnTo>
                    <a:lnTo>
                      <a:pt x="5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7433397" y="928468"/>
                <a:ext cx="237347" cy="221804"/>
              </a:xfrm>
              <a:custGeom>
                <a:avLst/>
                <a:gdLst/>
                <a:ahLst/>
                <a:cxnLst/>
                <a:rect l="l" t="t" r="r" b="b"/>
                <a:pathLst>
                  <a:path w="5757" h="5380" extrusionOk="0">
                    <a:moveTo>
                      <a:pt x="1" y="452"/>
                    </a:moveTo>
                    <a:lnTo>
                      <a:pt x="1" y="734"/>
                    </a:lnTo>
                    <a:lnTo>
                      <a:pt x="41" y="707"/>
                    </a:lnTo>
                    <a:lnTo>
                      <a:pt x="38" y="696"/>
                    </a:lnTo>
                    <a:lnTo>
                      <a:pt x="1" y="452"/>
                    </a:lnTo>
                    <a:close/>
                    <a:moveTo>
                      <a:pt x="1957" y="1"/>
                    </a:moveTo>
                    <a:lnTo>
                      <a:pt x="1712" y="19"/>
                    </a:lnTo>
                    <a:lnTo>
                      <a:pt x="1449" y="76"/>
                    </a:lnTo>
                    <a:lnTo>
                      <a:pt x="1186" y="132"/>
                    </a:lnTo>
                    <a:lnTo>
                      <a:pt x="941" y="226"/>
                    </a:lnTo>
                    <a:lnTo>
                      <a:pt x="697" y="320"/>
                    </a:lnTo>
                    <a:lnTo>
                      <a:pt x="452" y="433"/>
                    </a:lnTo>
                    <a:lnTo>
                      <a:pt x="226" y="584"/>
                    </a:lnTo>
                    <a:lnTo>
                      <a:pt x="41" y="707"/>
                    </a:lnTo>
                    <a:lnTo>
                      <a:pt x="114" y="960"/>
                    </a:lnTo>
                    <a:lnTo>
                      <a:pt x="189" y="1204"/>
                    </a:lnTo>
                    <a:lnTo>
                      <a:pt x="302" y="1430"/>
                    </a:lnTo>
                    <a:lnTo>
                      <a:pt x="414" y="1656"/>
                    </a:lnTo>
                    <a:lnTo>
                      <a:pt x="546" y="1881"/>
                    </a:lnTo>
                    <a:lnTo>
                      <a:pt x="697" y="2088"/>
                    </a:lnTo>
                    <a:lnTo>
                      <a:pt x="847" y="2276"/>
                    </a:lnTo>
                    <a:lnTo>
                      <a:pt x="1016" y="2465"/>
                    </a:lnTo>
                    <a:lnTo>
                      <a:pt x="1204" y="2634"/>
                    </a:lnTo>
                    <a:lnTo>
                      <a:pt x="1411" y="2803"/>
                    </a:lnTo>
                    <a:lnTo>
                      <a:pt x="1618" y="2935"/>
                    </a:lnTo>
                    <a:lnTo>
                      <a:pt x="1825" y="3066"/>
                    </a:lnTo>
                    <a:lnTo>
                      <a:pt x="2051" y="3198"/>
                    </a:lnTo>
                    <a:lnTo>
                      <a:pt x="2295" y="3292"/>
                    </a:lnTo>
                    <a:lnTo>
                      <a:pt x="2540" y="3386"/>
                    </a:lnTo>
                    <a:lnTo>
                      <a:pt x="2446" y="2878"/>
                    </a:lnTo>
                    <a:lnTo>
                      <a:pt x="2559" y="3085"/>
                    </a:lnTo>
                    <a:lnTo>
                      <a:pt x="2690" y="3292"/>
                    </a:lnTo>
                    <a:lnTo>
                      <a:pt x="2954" y="3687"/>
                    </a:lnTo>
                    <a:lnTo>
                      <a:pt x="3273" y="4063"/>
                    </a:lnTo>
                    <a:lnTo>
                      <a:pt x="3612" y="4383"/>
                    </a:lnTo>
                    <a:lnTo>
                      <a:pt x="3988" y="4684"/>
                    </a:lnTo>
                    <a:lnTo>
                      <a:pt x="4383" y="4966"/>
                    </a:lnTo>
                    <a:lnTo>
                      <a:pt x="4816" y="5192"/>
                    </a:lnTo>
                    <a:lnTo>
                      <a:pt x="5023" y="5286"/>
                    </a:lnTo>
                    <a:lnTo>
                      <a:pt x="5248" y="5380"/>
                    </a:lnTo>
                    <a:lnTo>
                      <a:pt x="5418" y="5060"/>
                    </a:lnTo>
                    <a:lnTo>
                      <a:pt x="5568" y="4722"/>
                    </a:lnTo>
                    <a:lnTo>
                      <a:pt x="5662" y="4383"/>
                    </a:lnTo>
                    <a:lnTo>
                      <a:pt x="5719" y="4044"/>
                    </a:lnTo>
                    <a:lnTo>
                      <a:pt x="5756" y="3687"/>
                    </a:lnTo>
                    <a:lnTo>
                      <a:pt x="5737" y="3349"/>
                    </a:lnTo>
                    <a:lnTo>
                      <a:pt x="5700" y="3010"/>
                    </a:lnTo>
                    <a:lnTo>
                      <a:pt x="5643" y="2671"/>
                    </a:lnTo>
                    <a:lnTo>
                      <a:pt x="5531" y="2352"/>
                    </a:lnTo>
                    <a:lnTo>
                      <a:pt x="5399" y="2032"/>
                    </a:lnTo>
                    <a:lnTo>
                      <a:pt x="5248" y="1731"/>
                    </a:lnTo>
                    <a:lnTo>
                      <a:pt x="5041" y="1430"/>
                    </a:lnTo>
                    <a:lnTo>
                      <a:pt x="4835" y="1167"/>
                    </a:lnTo>
                    <a:lnTo>
                      <a:pt x="4571" y="922"/>
                    </a:lnTo>
                    <a:lnTo>
                      <a:pt x="4289" y="696"/>
                    </a:lnTo>
                    <a:lnTo>
                      <a:pt x="3988" y="490"/>
                    </a:lnTo>
                    <a:lnTo>
                      <a:pt x="3762" y="358"/>
                    </a:lnTo>
                    <a:lnTo>
                      <a:pt x="3518" y="245"/>
                    </a:lnTo>
                    <a:lnTo>
                      <a:pt x="3255" y="170"/>
                    </a:lnTo>
                    <a:lnTo>
                      <a:pt x="3010" y="95"/>
                    </a:lnTo>
                    <a:lnTo>
                      <a:pt x="2747" y="38"/>
                    </a:lnTo>
                    <a:lnTo>
                      <a:pt x="24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7433397" y="928468"/>
                <a:ext cx="237347" cy="221804"/>
              </a:xfrm>
              <a:custGeom>
                <a:avLst/>
                <a:gdLst/>
                <a:ahLst/>
                <a:cxnLst/>
                <a:rect l="l" t="t" r="r" b="b"/>
                <a:pathLst>
                  <a:path w="5757" h="5380" fill="none" extrusionOk="0">
                    <a:moveTo>
                      <a:pt x="1" y="452"/>
                    </a:moveTo>
                    <a:lnTo>
                      <a:pt x="1" y="452"/>
                    </a:lnTo>
                    <a:lnTo>
                      <a:pt x="38" y="696"/>
                    </a:lnTo>
                    <a:lnTo>
                      <a:pt x="114" y="960"/>
                    </a:lnTo>
                    <a:lnTo>
                      <a:pt x="189" y="1204"/>
                    </a:lnTo>
                    <a:lnTo>
                      <a:pt x="302" y="1430"/>
                    </a:lnTo>
                    <a:lnTo>
                      <a:pt x="414" y="1656"/>
                    </a:lnTo>
                    <a:lnTo>
                      <a:pt x="546" y="1881"/>
                    </a:lnTo>
                    <a:lnTo>
                      <a:pt x="697" y="2088"/>
                    </a:lnTo>
                    <a:lnTo>
                      <a:pt x="847" y="2276"/>
                    </a:lnTo>
                    <a:lnTo>
                      <a:pt x="1016" y="2465"/>
                    </a:lnTo>
                    <a:lnTo>
                      <a:pt x="1204" y="2634"/>
                    </a:lnTo>
                    <a:lnTo>
                      <a:pt x="1411" y="2803"/>
                    </a:lnTo>
                    <a:lnTo>
                      <a:pt x="1618" y="2935"/>
                    </a:lnTo>
                    <a:lnTo>
                      <a:pt x="1825" y="3066"/>
                    </a:lnTo>
                    <a:lnTo>
                      <a:pt x="2051" y="3198"/>
                    </a:lnTo>
                    <a:lnTo>
                      <a:pt x="2295" y="3292"/>
                    </a:lnTo>
                    <a:lnTo>
                      <a:pt x="2540" y="3386"/>
                    </a:lnTo>
                    <a:lnTo>
                      <a:pt x="2446" y="2878"/>
                    </a:lnTo>
                    <a:lnTo>
                      <a:pt x="2446" y="2878"/>
                    </a:lnTo>
                    <a:lnTo>
                      <a:pt x="2559" y="3085"/>
                    </a:lnTo>
                    <a:lnTo>
                      <a:pt x="2690" y="3292"/>
                    </a:lnTo>
                    <a:lnTo>
                      <a:pt x="2954" y="3687"/>
                    </a:lnTo>
                    <a:lnTo>
                      <a:pt x="3273" y="4063"/>
                    </a:lnTo>
                    <a:lnTo>
                      <a:pt x="3612" y="4383"/>
                    </a:lnTo>
                    <a:lnTo>
                      <a:pt x="3988" y="4684"/>
                    </a:lnTo>
                    <a:lnTo>
                      <a:pt x="4383" y="4966"/>
                    </a:lnTo>
                    <a:lnTo>
                      <a:pt x="4816" y="5192"/>
                    </a:lnTo>
                    <a:lnTo>
                      <a:pt x="5023" y="5286"/>
                    </a:lnTo>
                    <a:lnTo>
                      <a:pt x="5248" y="5380"/>
                    </a:lnTo>
                    <a:lnTo>
                      <a:pt x="5248" y="5380"/>
                    </a:lnTo>
                    <a:lnTo>
                      <a:pt x="5418" y="5060"/>
                    </a:lnTo>
                    <a:lnTo>
                      <a:pt x="5568" y="4722"/>
                    </a:lnTo>
                    <a:lnTo>
                      <a:pt x="5662" y="4383"/>
                    </a:lnTo>
                    <a:lnTo>
                      <a:pt x="5719" y="4044"/>
                    </a:lnTo>
                    <a:lnTo>
                      <a:pt x="5756" y="3687"/>
                    </a:lnTo>
                    <a:lnTo>
                      <a:pt x="5737" y="3349"/>
                    </a:lnTo>
                    <a:lnTo>
                      <a:pt x="5700" y="3010"/>
                    </a:lnTo>
                    <a:lnTo>
                      <a:pt x="5643" y="2671"/>
                    </a:lnTo>
                    <a:lnTo>
                      <a:pt x="5531" y="2352"/>
                    </a:lnTo>
                    <a:lnTo>
                      <a:pt x="5399" y="2032"/>
                    </a:lnTo>
                    <a:lnTo>
                      <a:pt x="5248" y="1731"/>
                    </a:lnTo>
                    <a:lnTo>
                      <a:pt x="5041" y="1430"/>
                    </a:lnTo>
                    <a:lnTo>
                      <a:pt x="4835" y="1167"/>
                    </a:lnTo>
                    <a:lnTo>
                      <a:pt x="4571" y="922"/>
                    </a:lnTo>
                    <a:lnTo>
                      <a:pt x="4289" y="696"/>
                    </a:lnTo>
                    <a:lnTo>
                      <a:pt x="3988" y="490"/>
                    </a:lnTo>
                    <a:lnTo>
                      <a:pt x="3988" y="490"/>
                    </a:lnTo>
                    <a:lnTo>
                      <a:pt x="3762" y="358"/>
                    </a:lnTo>
                    <a:lnTo>
                      <a:pt x="3518" y="245"/>
                    </a:lnTo>
                    <a:lnTo>
                      <a:pt x="3255" y="170"/>
                    </a:lnTo>
                    <a:lnTo>
                      <a:pt x="3010" y="95"/>
                    </a:lnTo>
                    <a:lnTo>
                      <a:pt x="2747" y="38"/>
                    </a:lnTo>
                    <a:lnTo>
                      <a:pt x="2483" y="1"/>
                    </a:lnTo>
                    <a:lnTo>
                      <a:pt x="2220" y="1"/>
                    </a:lnTo>
                    <a:lnTo>
                      <a:pt x="1957" y="1"/>
                    </a:lnTo>
                    <a:lnTo>
                      <a:pt x="1712" y="19"/>
                    </a:lnTo>
                    <a:lnTo>
                      <a:pt x="1449" y="76"/>
                    </a:lnTo>
                    <a:lnTo>
                      <a:pt x="1186" y="132"/>
                    </a:lnTo>
                    <a:lnTo>
                      <a:pt x="941" y="226"/>
                    </a:lnTo>
                    <a:lnTo>
                      <a:pt x="697" y="320"/>
                    </a:lnTo>
                    <a:lnTo>
                      <a:pt x="452" y="433"/>
                    </a:lnTo>
                    <a:lnTo>
                      <a:pt x="226" y="584"/>
                    </a:lnTo>
                    <a:lnTo>
                      <a:pt x="1" y="7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7718763" y="1068802"/>
                <a:ext cx="218712" cy="600272"/>
              </a:xfrm>
              <a:custGeom>
                <a:avLst/>
                <a:gdLst/>
                <a:ahLst/>
                <a:cxnLst/>
                <a:rect l="l" t="t" r="r" b="b"/>
                <a:pathLst>
                  <a:path w="5305" h="14560" extrusionOk="0">
                    <a:moveTo>
                      <a:pt x="301" y="1"/>
                    </a:moveTo>
                    <a:lnTo>
                      <a:pt x="282" y="170"/>
                    </a:lnTo>
                    <a:lnTo>
                      <a:pt x="226" y="640"/>
                    </a:lnTo>
                    <a:lnTo>
                      <a:pt x="151" y="1412"/>
                    </a:lnTo>
                    <a:lnTo>
                      <a:pt x="76" y="2409"/>
                    </a:lnTo>
                    <a:lnTo>
                      <a:pt x="19" y="3067"/>
                    </a:lnTo>
                    <a:lnTo>
                      <a:pt x="0" y="3725"/>
                    </a:lnTo>
                    <a:lnTo>
                      <a:pt x="19" y="4383"/>
                    </a:lnTo>
                    <a:lnTo>
                      <a:pt x="76" y="5042"/>
                    </a:lnTo>
                    <a:lnTo>
                      <a:pt x="132" y="5437"/>
                    </a:lnTo>
                    <a:lnTo>
                      <a:pt x="226" y="5813"/>
                    </a:lnTo>
                    <a:lnTo>
                      <a:pt x="358" y="6189"/>
                    </a:lnTo>
                    <a:lnTo>
                      <a:pt x="489" y="6546"/>
                    </a:lnTo>
                    <a:lnTo>
                      <a:pt x="696" y="6923"/>
                    </a:lnTo>
                    <a:lnTo>
                      <a:pt x="922" y="7280"/>
                    </a:lnTo>
                    <a:lnTo>
                      <a:pt x="1185" y="7600"/>
                    </a:lnTo>
                    <a:lnTo>
                      <a:pt x="1486" y="7901"/>
                    </a:lnTo>
                    <a:lnTo>
                      <a:pt x="1787" y="8202"/>
                    </a:lnTo>
                    <a:lnTo>
                      <a:pt x="2107" y="8484"/>
                    </a:lnTo>
                    <a:lnTo>
                      <a:pt x="2728" y="9029"/>
                    </a:lnTo>
                    <a:lnTo>
                      <a:pt x="3330" y="9537"/>
                    </a:lnTo>
                    <a:lnTo>
                      <a:pt x="3593" y="9800"/>
                    </a:lnTo>
                    <a:lnTo>
                      <a:pt x="3875" y="10064"/>
                    </a:lnTo>
                    <a:lnTo>
                      <a:pt x="4101" y="10327"/>
                    </a:lnTo>
                    <a:lnTo>
                      <a:pt x="4326" y="10590"/>
                    </a:lnTo>
                    <a:lnTo>
                      <a:pt x="4533" y="10873"/>
                    </a:lnTo>
                    <a:lnTo>
                      <a:pt x="4721" y="11173"/>
                    </a:lnTo>
                    <a:lnTo>
                      <a:pt x="4872" y="11437"/>
                    </a:lnTo>
                    <a:lnTo>
                      <a:pt x="4985" y="11719"/>
                    </a:lnTo>
                    <a:lnTo>
                      <a:pt x="5079" y="12001"/>
                    </a:lnTo>
                    <a:lnTo>
                      <a:pt x="5154" y="12302"/>
                    </a:lnTo>
                    <a:lnTo>
                      <a:pt x="5192" y="12509"/>
                    </a:lnTo>
                    <a:lnTo>
                      <a:pt x="5210" y="12735"/>
                    </a:lnTo>
                    <a:lnTo>
                      <a:pt x="5210" y="12942"/>
                    </a:lnTo>
                    <a:lnTo>
                      <a:pt x="5210" y="13167"/>
                    </a:lnTo>
                    <a:lnTo>
                      <a:pt x="5173" y="13374"/>
                    </a:lnTo>
                    <a:lnTo>
                      <a:pt x="5116" y="13600"/>
                    </a:lnTo>
                    <a:lnTo>
                      <a:pt x="5060" y="13807"/>
                    </a:lnTo>
                    <a:lnTo>
                      <a:pt x="4985" y="14014"/>
                    </a:lnTo>
                    <a:lnTo>
                      <a:pt x="4815" y="14296"/>
                    </a:lnTo>
                    <a:lnTo>
                      <a:pt x="4627" y="14559"/>
                    </a:lnTo>
                    <a:lnTo>
                      <a:pt x="4759" y="14427"/>
                    </a:lnTo>
                    <a:lnTo>
                      <a:pt x="4891" y="14239"/>
                    </a:lnTo>
                    <a:lnTo>
                      <a:pt x="5022" y="14032"/>
                    </a:lnTo>
                    <a:lnTo>
                      <a:pt x="5116" y="13826"/>
                    </a:lnTo>
                    <a:lnTo>
                      <a:pt x="5192" y="13619"/>
                    </a:lnTo>
                    <a:lnTo>
                      <a:pt x="5248" y="13393"/>
                    </a:lnTo>
                    <a:lnTo>
                      <a:pt x="5286" y="13167"/>
                    </a:lnTo>
                    <a:lnTo>
                      <a:pt x="5304" y="12960"/>
                    </a:lnTo>
                    <a:lnTo>
                      <a:pt x="5304" y="12735"/>
                    </a:lnTo>
                    <a:lnTo>
                      <a:pt x="5286" y="12509"/>
                    </a:lnTo>
                    <a:lnTo>
                      <a:pt x="5248" y="12283"/>
                    </a:lnTo>
                    <a:lnTo>
                      <a:pt x="5173" y="11982"/>
                    </a:lnTo>
                    <a:lnTo>
                      <a:pt x="5079" y="11681"/>
                    </a:lnTo>
                    <a:lnTo>
                      <a:pt x="4966" y="11399"/>
                    </a:lnTo>
                    <a:lnTo>
                      <a:pt x="4815" y="11136"/>
                    </a:lnTo>
                    <a:lnTo>
                      <a:pt x="4627" y="10835"/>
                    </a:lnTo>
                    <a:lnTo>
                      <a:pt x="4420" y="10534"/>
                    </a:lnTo>
                    <a:lnTo>
                      <a:pt x="4195" y="10271"/>
                    </a:lnTo>
                    <a:lnTo>
                      <a:pt x="3950" y="10007"/>
                    </a:lnTo>
                    <a:lnTo>
                      <a:pt x="3687" y="9725"/>
                    </a:lnTo>
                    <a:lnTo>
                      <a:pt x="3405" y="9462"/>
                    </a:lnTo>
                    <a:lnTo>
                      <a:pt x="2803" y="8935"/>
                    </a:lnTo>
                    <a:lnTo>
                      <a:pt x="2182" y="8409"/>
                    </a:lnTo>
                    <a:lnTo>
                      <a:pt x="1881" y="8126"/>
                    </a:lnTo>
                    <a:lnTo>
                      <a:pt x="1580" y="7825"/>
                    </a:lnTo>
                    <a:lnTo>
                      <a:pt x="1279" y="7543"/>
                    </a:lnTo>
                    <a:lnTo>
                      <a:pt x="1035" y="7205"/>
                    </a:lnTo>
                    <a:lnTo>
                      <a:pt x="809" y="6866"/>
                    </a:lnTo>
                    <a:lnTo>
                      <a:pt x="602" y="6509"/>
                    </a:lnTo>
                    <a:lnTo>
                      <a:pt x="471" y="6151"/>
                    </a:lnTo>
                    <a:lnTo>
                      <a:pt x="339" y="5794"/>
                    </a:lnTo>
                    <a:lnTo>
                      <a:pt x="264" y="5418"/>
                    </a:lnTo>
                    <a:lnTo>
                      <a:pt x="188" y="5042"/>
                    </a:lnTo>
                    <a:lnTo>
                      <a:pt x="132" y="4383"/>
                    </a:lnTo>
                    <a:lnTo>
                      <a:pt x="113" y="3725"/>
                    </a:lnTo>
                    <a:lnTo>
                      <a:pt x="113" y="3067"/>
                    </a:lnTo>
                    <a:lnTo>
                      <a:pt x="151" y="2409"/>
                    </a:lnTo>
                    <a:lnTo>
                      <a:pt x="282" y="640"/>
                    </a:lnTo>
                    <a:lnTo>
                      <a:pt x="301" y="170"/>
                    </a:ln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7827311" y="3952612"/>
                <a:ext cx="284635" cy="410997"/>
              </a:xfrm>
              <a:custGeom>
                <a:avLst/>
                <a:gdLst/>
                <a:ahLst/>
                <a:cxnLst/>
                <a:rect l="l" t="t" r="r" b="b"/>
                <a:pathLst>
                  <a:path w="6904" h="9969" extrusionOk="0">
                    <a:moveTo>
                      <a:pt x="3725" y="0"/>
                    </a:moveTo>
                    <a:lnTo>
                      <a:pt x="1" y="1298"/>
                    </a:lnTo>
                    <a:lnTo>
                      <a:pt x="715" y="3856"/>
                    </a:lnTo>
                    <a:lnTo>
                      <a:pt x="1223" y="5718"/>
                    </a:lnTo>
                    <a:lnTo>
                      <a:pt x="1411" y="6395"/>
                    </a:lnTo>
                    <a:lnTo>
                      <a:pt x="1486" y="6753"/>
                    </a:lnTo>
                    <a:lnTo>
                      <a:pt x="1505" y="6790"/>
                    </a:lnTo>
                    <a:lnTo>
                      <a:pt x="1543" y="6847"/>
                    </a:lnTo>
                    <a:lnTo>
                      <a:pt x="1656" y="6978"/>
                    </a:lnTo>
                    <a:lnTo>
                      <a:pt x="1844" y="7148"/>
                    </a:lnTo>
                    <a:lnTo>
                      <a:pt x="2088" y="7317"/>
                    </a:lnTo>
                    <a:lnTo>
                      <a:pt x="2709" y="7768"/>
                    </a:lnTo>
                    <a:lnTo>
                      <a:pt x="3443" y="8239"/>
                    </a:lnTo>
                    <a:lnTo>
                      <a:pt x="4214" y="8746"/>
                    </a:lnTo>
                    <a:lnTo>
                      <a:pt x="4966" y="9198"/>
                    </a:lnTo>
                    <a:lnTo>
                      <a:pt x="6076" y="9894"/>
                    </a:lnTo>
                    <a:lnTo>
                      <a:pt x="6189" y="9931"/>
                    </a:lnTo>
                    <a:lnTo>
                      <a:pt x="6320" y="9969"/>
                    </a:lnTo>
                    <a:lnTo>
                      <a:pt x="6452" y="9950"/>
                    </a:lnTo>
                    <a:lnTo>
                      <a:pt x="6584" y="9913"/>
                    </a:lnTo>
                    <a:lnTo>
                      <a:pt x="6621" y="9894"/>
                    </a:lnTo>
                    <a:lnTo>
                      <a:pt x="6697" y="9837"/>
                    </a:lnTo>
                    <a:lnTo>
                      <a:pt x="6772" y="9762"/>
                    </a:lnTo>
                    <a:lnTo>
                      <a:pt x="6847" y="9668"/>
                    </a:lnTo>
                    <a:lnTo>
                      <a:pt x="6885" y="9574"/>
                    </a:lnTo>
                    <a:lnTo>
                      <a:pt x="6903" y="9480"/>
                    </a:lnTo>
                    <a:lnTo>
                      <a:pt x="6903" y="9367"/>
                    </a:lnTo>
                    <a:lnTo>
                      <a:pt x="6885" y="9254"/>
                    </a:lnTo>
                    <a:lnTo>
                      <a:pt x="6847" y="9160"/>
                    </a:lnTo>
                    <a:lnTo>
                      <a:pt x="4797" y="5248"/>
                    </a:lnTo>
                    <a:lnTo>
                      <a:pt x="37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7827311" y="3952612"/>
                <a:ext cx="284635" cy="410997"/>
              </a:xfrm>
              <a:custGeom>
                <a:avLst/>
                <a:gdLst/>
                <a:ahLst/>
                <a:cxnLst/>
                <a:rect l="l" t="t" r="r" b="b"/>
                <a:pathLst>
                  <a:path w="6904" h="9969" fill="none" extrusionOk="0">
                    <a:moveTo>
                      <a:pt x="3725" y="0"/>
                    </a:moveTo>
                    <a:lnTo>
                      <a:pt x="4797" y="5248"/>
                    </a:lnTo>
                    <a:lnTo>
                      <a:pt x="6847" y="9160"/>
                    </a:lnTo>
                    <a:lnTo>
                      <a:pt x="6847" y="9160"/>
                    </a:lnTo>
                    <a:lnTo>
                      <a:pt x="6885" y="9254"/>
                    </a:lnTo>
                    <a:lnTo>
                      <a:pt x="6903" y="9367"/>
                    </a:lnTo>
                    <a:lnTo>
                      <a:pt x="6903" y="9480"/>
                    </a:lnTo>
                    <a:lnTo>
                      <a:pt x="6885" y="9574"/>
                    </a:lnTo>
                    <a:lnTo>
                      <a:pt x="6847" y="9668"/>
                    </a:lnTo>
                    <a:lnTo>
                      <a:pt x="6772" y="9762"/>
                    </a:lnTo>
                    <a:lnTo>
                      <a:pt x="6697" y="9837"/>
                    </a:lnTo>
                    <a:lnTo>
                      <a:pt x="6621" y="9894"/>
                    </a:lnTo>
                    <a:lnTo>
                      <a:pt x="6621" y="9894"/>
                    </a:lnTo>
                    <a:lnTo>
                      <a:pt x="6584" y="9913"/>
                    </a:lnTo>
                    <a:lnTo>
                      <a:pt x="6584" y="9913"/>
                    </a:lnTo>
                    <a:lnTo>
                      <a:pt x="6452" y="9950"/>
                    </a:lnTo>
                    <a:lnTo>
                      <a:pt x="6320" y="9969"/>
                    </a:lnTo>
                    <a:lnTo>
                      <a:pt x="6189" y="9931"/>
                    </a:lnTo>
                    <a:lnTo>
                      <a:pt x="6076" y="9894"/>
                    </a:lnTo>
                    <a:lnTo>
                      <a:pt x="6076" y="9894"/>
                    </a:lnTo>
                    <a:lnTo>
                      <a:pt x="4966" y="9198"/>
                    </a:lnTo>
                    <a:lnTo>
                      <a:pt x="4214" y="8746"/>
                    </a:lnTo>
                    <a:lnTo>
                      <a:pt x="3443" y="8239"/>
                    </a:lnTo>
                    <a:lnTo>
                      <a:pt x="2709" y="7768"/>
                    </a:lnTo>
                    <a:lnTo>
                      <a:pt x="2088" y="7317"/>
                    </a:lnTo>
                    <a:lnTo>
                      <a:pt x="1844" y="7148"/>
                    </a:lnTo>
                    <a:lnTo>
                      <a:pt x="1656" y="6978"/>
                    </a:lnTo>
                    <a:lnTo>
                      <a:pt x="1543" y="6847"/>
                    </a:lnTo>
                    <a:lnTo>
                      <a:pt x="1505" y="6790"/>
                    </a:lnTo>
                    <a:lnTo>
                      <a:pt x="1486" y="6753"/>
                    </a:lnTo>
                    <a:lnTo>
                      <a:pt x="1486" y="6753"/>
                    </a:lnTo>
                    <a:lnTo>
                      <a:pt x="1411" y="6395"/>
                    </a:lnTo>
                    <a:lnTo>
                      <a:pt x="1223" y="5718"/>
                    </a:lnTo>
                    <a:lnTo>
                      <a:pt x="715" y="3856"/>
                    </a:lnTo>
                    <a:lnTo>
                      <a:pt x="1" y="1298"/>
                    </a:lnTo>
                    <a:lnTo>
                      <a:pt x="3725"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7885481" y="4216253"/>
                <a:ext cx="213270" cy="147347"/>
              </a:xfrm>
              <a:custGeom>
                <a:avLst/>
                <a:gdLst/>
                <a:ahLst/>
                <a:cxnLst/>
                <a:rect l="l" t="t" r="r" b="b"/>
                <a:pathLst>
                  <a:path w="5173" h="3574" extrusionOk="0">
                    <a:moveTo>
                      <a:pt x="0" y="0"/>
                    </a:moveTo>
                    <a:lnTo>
                      <a:pt x="75" y="320"/>
                    </a:lnTo>
                    <a:lnTo>
                      <a:pt x="57" y="226"/>
                    </a:lnTo>
                    <a:lnTo>
                      <a:pt x="0" y="0"/>
                    </a:lnTo>
                    <a:close/>
                    <a:moveTo>
                      <a:pt x="132" y="471"/>
                    </a:moveTo>
                    <a:lnTo>
                      <a:pt x="245" y="602"/>
                    </a:lnTo>
                    <a:lnTo>
                      <a:pt x="358" y="715"/>
                    </a:lnTo>
                    <a:lnTo>
                      <a:pt x="828" y="1054"/>
                    </a:lnTo>
                    <a:lnTo>
                      <a:pt x="1655" y="1618"/>
                    </a:lnTo>
                    <a:lnTo>
                      <a:pt x="2897" y="2427"/>
                    </a:lnTo>
                    <a:lnTo>
                      <a:pt x="4646" y="3499"/>
                    </a:lnTo>
                    <a:lnTo>
                      <a:pt x="4778" y="3555"/>
                    </a:lnTo>
                    <a:lnTo>
                      <a:pt x="4928" y="3574"/>
                    </a:lnTo>
                    <a:lnTo>
                      <a:pt x="4947" y="3574"/>
                    </a:lnTo>
                    <a:lnTo>
                      <a:pt x="4797" y="3555"/>
                    </a:lnTo>
                    <a:lnTo>
                      <a:pt x="4665" y="3499"/>
                    </a:lnTo>
                    <a:lnTo>
                      <a:pt x="3649" y="2878"/>
                    </a:lnTo>
                    <a:lnTo>
                      <a:pt x="2239" y="1994"/>
                    </a:lnTo>
                    <a:lnTo>
                      <a:pt x="1543" y="1524"/>
                    </a:lnTo>
                    <a:lnTo>
                      <a:pt x="922" y="1110"/>
                    </a:lnTo>
                    <a:lnTo>
                      <a:pt x="433" y="734"/>
                    </a:lnTo>
                    <a:lnTo>
                      <a:pt x="264" y="583"/>
                    </a:lnTo>
                    <a:lnTo>
                      <a:pt x="132" y="471"/>
                    </a:lnTo>
                    <a:close/>
                    <a:moveTo>
                      <a:pt x="5173" y="3518"/>
                    </a:moveTo>
                    <a:lnTo>
                      <a:pt x="5060" y="3555"/>
                    </a:lnTo>
                    <a:lnTo>
                      <a:pt x="4947" y="3574"/>
                    </a:lnTo>
                    <a:lnTo>
                      <a:pt x="5041" y="3574"/>
                    </a:lnTo>
                    <a:lnTo>
                      <a:pt x="5173" y="351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7890881" y="4235630"/>
                <a:ext cx="207869" cy="127970"/>
              </a:xfrm>
              <a:custGeom>
                <a:avLst/>
                <a:gdLst/>
                <a:ahLst/>
                <a:cxnLst/>
                <a:rect l="l" t="t" r="r" b="b"/>
                <a:pathLst>
                  <a:path w="5042" h="3104" fill="none" extrusionOk="0">
                    <a:moveTo>
                      <a:pt x="1" y="1"/>
                    </a:moveTo>
                    <a:lnTo>
                      <a:pt x="1" y="1"/>
                    </a:lnTo>
                    <a:lnTo>
                      <a:pt x="114" y="132"/>
                    </a:lnTo>
                    <a:lnTo>
                      <a:pt x="227" y="245"/>
                    </a:lnTo>
                    <a:lnTo>
                      <a:pt x="227" y="245"/>
                    </a:lnTo>
                    <a:lnTo>
                      <a:pt x="697" y="584"/>
                    </a:lnTo>
                    <a:lnTo>
                      <a:pt x="1524" y="1148"/>
                    </a:lnTo>
                    <a:lnTo>
                      <a:pt x="2766" y="1957"/>
                    </a:lnTo>
                    <a:lnTo>
                      <a:pt x="4515" y="3029"/>
                    </a:lnTo>
                    <a:lnTo>
                      <a:pt x="4515" y="3029"/>
                    </a:lnTo>
                    <a:lnTo>
                      <a:pt x="4647" y="3085"/>
                    </a:lnTo>
                    <a:lnTo>
                      <a:pt x="4797" y="3104"/>
                    </a:lnTo>
                    <a:lnTo>
                      <a:pt x="4797" y="3104"/>
                    </a:lnTo>
                    <a:lnTo>
                      <a:pt x="4910" y="3104"/>
                    </a:lnTo>
                    <a:lnTo>
                      <a:pt x="5042" y="3048"/>
                    </a:lnTo>
                    <a:lnTo>
                      <a:pt x="5042" y="3048"/>
                    </a:lnTo>
                    <a:lnTo>
                      <a:pt x="5042" y="3048"/>
                    </a:lnTo>
                    <a:lnTo>
                      <a:pt x="4929" y="3085"/>
                    </a:lnTo>
                    <a:lnTo>
                      <a:pt x="4816" y="3104"/>
                    </a:lnTo>
                    <a:lnTo>
                      <a:pt x="4816" y="3104"/>
                    </a:lnTo>
                    <a:lnTo>
                      <a:pt x="4666" y="3085"/>
                    </a:lnTo>
                    <a:lnTo>
                      <a:pt x="4534" y="3029"/>
                    </a:lnTo>
                    <a:lnTo>
                      <a:pt x="4534" y="3029"/>
                    </a:lnTo>
                    <a:lnTo>
                      <a:pt x="3518" y="2408"/>
                    </a:lnTo>
                    <a:lnTo>
                      <a:pt x="2108" y="1524"/>
                    </a:lnTo>
                    <a:lnTo>
                      <a:pt x="1412" y="1054"/>
                    </a:lnTo>
                    <a:lnTo>
                      <a:pt x="791" y="640"/>
                    </a:lnTo>
                    <a:lnTo>
                      <a:pt x="302" y="264"/>
                    </a:lnTo>
                    <a:lnTo>
                      <a:pt x="133" y="113"/>
                    </a:lnTo>
                    <a:lnTo>
                      <a:pt x="1"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7885481" y="4216253"/>
                <a:ext cx="3133" cy="13234"/>
              </a:xfrm>
              <a:custGeom>
                <a:avLst/>
                <a:gdLst/>
                <a:ahLst/>
                <a:cxnLst/>
                <a:rect l="l" t="t" r="r" b="b"/>
                <a:pathLst>
                  <a:path w="76" h="321" fill="none" extrusionOk="0">
                    <a:moveTo>
                      <a:pt x="0" y="0"/>
                    </a:moveTo>
                    <a:lnTo>
                      <a:pt x="57" y="226"/>
                    </a:lnTo>
                    <a:lnTo>
                      <a:pt x="57" y="226"/>
                    </a:lnTo>
                    <a:lnTo>
                      <a:pt x="75" y="320"/>
                    </a:lnTo>
                    <a:lnTo>
                      <a:pt x="75" y="320"/>
                    </a:lnTo>
                    <a:lnTo>
                      <a:pt x="0" y="0"/>
                    </a:lnTo>
                    <a:lnTo>
                      <a:pt x="0"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7885481" y="4216253"/>
                <a:ext cx="213270" cy="147347"/>
              </a:xfrm>
              <a:custGeom>
                <a:avLst/>
                <a:gdLst/>
                <a:ahLst/>
                <a:cxnLst/>
                <a:rect l="l" t="t" r="r" b="b"/>
                <a:pathLst>
                  <a:path w="5173" h="3574" extrusionOk="0">
                    <a:moveTo>
                      <a:pt x="0" y="0"/>
                    </a:moveTo>
                    <a:lnTo>
                      <a:pt x="75" y="320"/>
                    </a:lnTo>
                    <a:lnTo>
                      <a:pt x="132" y="471"/>
                    </a:lnTo>
                    <a:lnTo>
                      <a:pt x="264" y="583"/>
                    </a:lnTo>
                    <a:lnTo>
                      <a:pt x="433" y="734"/>
                    </a:lnTo>
                    <a:lnTo>
                      <a:pt x="922" y="1110"/>
                    </a:lnTo>
                    <a:lnTo>
                      <a:pt x="1543" y="1524"/>
                    </a:lnTo>
                    <a:lnTo>
                      <a:pt x="2239" y="1994"/>
                    </a:lnTo>
                    <a:lnTo>
                      <a:pt x="3649" y="2878"/>
                    </a:lnTo>
                    <a:lnTo>
                      <a:pt x="4665" y="3499"/>
                    </a:lnTo>
                    <a:lnTo>
                      <a:pt x="4797" y="3555"/>
                    </a:lnTo>
                    <a:lnTo>
                      <a:pt x="4947" y="3574"/>
                    </a:lnTo>
                    <a:lnTo>
                      <a:pt x="5060" y="3555"/>
                    </a:lnTo>
                    <a:lnTo>
                      <a:pt x="5173" y="3518"/>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7885481" y="4216253"/>
                <a:ext cx="213270" cy="147347"/>
              </a:xfrm>
              <a:custGeom>
                <a:avLst/>
                <a:gdLst/>
                <a:ahLst/>
                <a:cxnLst/>
                <a:rect l="l" t="t" r="r" b="b"/>
                <a:pathLst>
                  <a:path w="5173" h="3574" fill="none" extrusionOk="0">
                    <a:moveTo>
                      <a:pt x="0" y="0"/>
                    </a:moveTo>
                    <a:lnTo>
                      <a:pt x="0" y="0"/>
                    </a:lnTo>
                    <a:lnTo>
                      <a:pt x="75" y="320"/>
                    </a:lnTo>
                    <a:lnTo>
                      <a:pt x="75" y="320"/>
                    </a:lnTo>
                    <a:lnTo>
                      <a:pt x="132" y="471"/>
                    </a:lnTo>
                    <a:lnTo>
                      <a:pt x="132" y="471"/>
                    </a:lnTo>
                    <a:lnTo>
                      <a:pt x="264" y="583"/>
                    </a:lnTo>
                    <a:lnTo>
                      <a:pt x="433" y="734"/>
                    </a:lnTo>
                    <a:lnTo>
                      <a:pt x="922" y="1110"/>
                    </a:lnTo>
                    <a:lnTo>
                      <a:pt x="1543" y="1524"/>
                    </a:lnTo>
                    <a:lnTo>
                      <a:pt x="2239" y="1994"/>
                    </a:lnTo>
                    <a:lnTo>
                      <a:pt x="3649" y="2878"/>
                    </a:lnTo>
                    <a:lnTo>
                      <a:pt x="4665" y="3499"/>
                    </a:lnTo>
                    <a:lnTo>
                      <a:pt x="4665" y="3499"/>
                    </a:lnTo>
                    <a:lnTo>
                      <a:pt x="4797" y="3555"/>
                    </a:lnTo>
                    <a:lnTo>
                      <a:pt x="4947" y="3574"/>
                    </a:lnTo>
                    <a:lnTo>
                      <a:pt x="4947" y="3574"/>
                    </a:lnTo>
                    <a:lnTo>
                      <a:pt x="5060" y="3555"/>
                    </a:lnTo>
                    <a:lnTo>
                      <a:pt x="5173" y="3518"/>
                    </a:lnTo>
                    <a:lnTo>
                      <a:pt x="5173" y="3518"/>
                    </a:lnTo>
                    <a:lnTo>
                      <a:pt x="0"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7896323" y="4136357"/>
                <a:ext cx="25644" cy="25644"/>
              </a:xfrm>
              <a:custGeom>
                <a:avLst/>
                <a:gdLst/>
                <a:ahLst/>
                <a:cxnLst/>
                <a:rect l="l" t="t" r="r" b="b"/>
                <a:pathLst>
                  <a:path w="622" h="622" extrusionOk="0">
                    <a:moveTo>
                      <a:pt x="302" y="1"/>
                    </a:moveTo>
                    <a:lnTo>
                      <a:pt x="226" y="20"/>
                    </a:lnTo>
                    <a:lnTo>
                      <a:pt x="132" y="39"/>
                    </a:lnTo>
                    <a:lnTo>
                      <a:pt x="76" y="95"/>
                    </a:lnTo>
                    <a:lnTo>
                      <a:pt x="19" y="170"/>
                    </a:lnTo>
                    <a:lnTo>
                      <a:pt x="1" y="246"/>
                    </a:lnTo>
                    <a:lnTo>
                      <a:pt x="1" y="302"/>
                    </a:lnTo>
                    <a:lnTo>
                      <a:pt x="19" y="377"/>
                    </a:lnTo>
                    <a:lnTo>
                      <a:pt x="38" y="434"/>
                    </a:lnTo>
                    <a:lnTo>
                      <a:pt x="57" y="490"/>
                    </a:lnTo>
                    <a:lnTo>
                      <a:pt x="95" y="528"/>
                    </a:lnTo>
                    <a:lnTo>
                      <a:pt x="151" y="565"/>
                    </a:lnTo>
                    <a:lnTo>
                      <a:pt x="207" y="603"/>
                    </a:lnTo>
                    <a:lnTo>
                      <a:pt x="302" y="622"/>
                    </a:lnTo>
                    <a:lnTo>
                      <a:pt x="396" y="603"/>
                    </a:lnTo>
                    <a:lnTo>
                      <a:pt x="490" y="565"/>
                    </a:lnTo>
                    <a:lnTo>
                      <a:pt x="565" y="509"/>
                    </a:lnTo>
                    <a:lnTo>
                      <a:pt x="602" y="415"/>
                    </a:lnTo>
                    <a:lnTo>
                      <a:pt x="621" y="358"/>
                    </a:lnTo>
                    <a:lnTo>
                      <a:pt x="621" y="302"/>
                    </a:lnTo>
                    <a:lnTo>
                      <a:pt x="584" y="189"/>
                    </a:lnTo>
                    <a:lnTo>
                      <a:pt x="527" y="76"/>
                    </a:lnTo>
                    <a:lnTo>
                      <a:pt x="471" y="39"/>
                    </a:lnTo>
                    <a:lnTo>
                      <a:pt x="414" y="20"/>
                    </a:lnTo>
                    <a:lnTo>
                      <a:pt x="414" y="20"/>
                    </a:lnTo>
                    <a:lnTo>
                      <a:pt x="452" y="39"/>
                    </a:lnTo>
                    <a:lnTo>
                      <a:pt x="3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7896323" y="4136357"/>
                <a:ext cx="25644" cy="25644"/>
              </a:xfrm>
              <a:custGeom>
                <a:avLst/>
                <a:gdLst/>
                <a:ahLst/>
                <a:cxnLst/>
                <a:rect l="l" t="t" r="r" b="b"/>
                <a:pathLst>
                  <a:path w="622" h="622" fill="none" extrusionOk="0">
                    <a:moveTo>
                      <a:pt x="302" y="1"/>
                    </a:moveTo>
                    <a:lnTo>
                      <a:pt x="302" y="1"/>
                    </a:lnTo>
                    <a:lnTo>
                      <a:pt x="226" y="20"/>
                    </a:lnTo>
                    <a:lnTo>
                      <a:pt x="132" y="39"/>
                    </a:lnTo>
                    <a:lnTo>
                      <a:pt x="76" y="95"/>
                    </a:lnTo>
                    <a:lnTo>
                      <a:pt x="19" y="170"/>
                    </a:lnTo>
                    <a:lnTo>
                      <a:pt x="19" y="170"/>
                    </a:lnTo>
                    <a:lnTo>
                      <a:pt x="1" y="246"/>
                    </a:lnTo>
                    <a:lnTo>
                      <a:pt x="1" y="302"/>
                    </a:lnTo>
                    <a:lnTo>
                      <a:pt x="19" y="377"/>
                    </a:lnTo>
                    <a:lnTo>
                      <a:pt x="38" y="434"/>
                    </a:lnTo>
                    <a:lnTo>
                      <a:pt x="57" y="490"/>
                    </a:lnTo>
                    <a:lnTo>
                      <a:pt x="95" y="528"/>
                    </a:lnTo>
                    <a:lnTo>
                      <a:pt x="151" y="565"/>
                    </a:lnTo>
                    <a:lnTo>
                      <a:pt x="207" y="603"/>
                    </a:lnTo>
                    <a:lnTo>
                      <a:pt x="207" y="603"/>
                    </a:lnTo>
                    <a:lnTo>
                      <a:pt x="302" y="622"/>
                    </a:lnTo>
                    <a:lnTo>
                      <a:pt x="302" y="622"/>
                    </a:lnTo>
                    <a:lnTo>
                      <a:pt x="396" y="603"/>
                    </a:lnTo>
                    <a:lnTo>
                      <a:pt x="490" y="565"/>
                    </a:lnTo>
                    <a:lnTo>
                      <a:pt x="565" y="509"/>
                    </a:lnTo>
                    <a:lnTo>
                      <a:pt x="602" y="415"/>
                    </a:lnTo>
                    <a:lnTo>
                      <a:pt x="602" y="415"/>
                    </a:lnTo>
                    <a:lnTo>
                      <a:pt x="621" y="358"/>
                    </a:lnTo>
                    <a:lnTo>
                      <a:pt x="621" y="302"/>
                    </a:lnTo>
                    <a:lnTo>
                      <a:pt x="584" y="189"/>
                    </a:lnTo>
                    <a:lnTo>
                      <a:pt x="527" y="76"/>
                    </a:lnTo>
                    <a:lnTo>
                      <a:pt x="471" y="39"/>
                    </a:lnTo>
                    <a:lnTo>
                      <a:pt x="414" y="20"/>
                    </a:lnTo>
                    <a:lnTo>
                      <a:pt x="452" y="39"/>
                    </a:lnTo>
                    <a:lnTo>
                      <a:pt x="452" y="39"/>
                    </a:lnTo>
                    <a:lnTo>
                      <a:pt x="377" y="1"/>
                    </a:lnTo>
                    <a:lnTo>
                      <a:pt x="302"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8027380" y="4245730"/>
                <a:ext cx="38795" cy="32611"/>
              </a:xfrm>
              <a:custGeom>
                <a:avLst/>
                <a:gdLst/>
                <a:ahLst/>
                <a:cxnLst/>
                <a:rect l="l" t="t" r="r" b="b"/>
                <a:pathLst>
                  <a:path w="941" h="791" extrusionOk="0">
                    <a:moveTo>
                      <a:pt x="753" y="0"/>
                    </a:moveTo>
                    <a:lnTo>
                      <a:pt x="621" y="38"/>
                    </a:lnTo>
                    <a:lnTo>
                      <a:pt x="508" y="75"/>
                    </a:lnTo>
                    <a:lnTo>
                      <a:pt x="395" y="132"/>
                    </a:lnTo>
                    <a:lnTo>
                      <a:pt x="301" y="188"/>
                    </a:lnTo>
                    <a:lnTo>
                      <a:pt x="207" y="282"/>
                    </a:lnTo>
                    <a:lnTo>
                      <a:pt x="132" y="376"/>
                    </a:lnTo>
                    <a:lnTo>
                      <a:pt x="76" y="470"/>
                    </a:lnTo>
                    <a:lnTo>
                      <a:pt x="19" y="602"/>
                    </a:lnTo>
                    <a:lnTo>
                      <a:pt x="0" y="734"/>
                    </a:lnTo>
                    <a:lnTo>
                      <a:pt x="0" y="790"/>
                    </a:lnTo>
                    <a:lnTo>
                      <a:pt x="19" y="790"/>
                    </a:lnTo>
                    <a:lnTo>
                      <a:pt x="76" y="658"/>
                    </a:lnTo>
                    <a:lnTo>
                      <a:pt x="170" y="527"/>
                    </a:lnTo>
                    <a:lnTo>
                      <a:pt x="264" y="395"/>
                    </a:lnTo>
                    <a:lnTo>
                      <a:pt x="376" y="282"/>
                    </a:lnTo>
                    <a:lnTo>
                      <a:pt x="508" y="207"/>
                    </a:lnTo>
                    <a:lnTo>
                      <a:pt x="659" y="132"/>
                    </a:lnTo>
                    <a:lnTo>
                      <a:pt x="790" y="75"/>
                    </a:lnTo>
                    <a:lnTo>
                      <a:pt x="941" y="38"/>
                    </a:lnTo>
                    <a:lnTo>
                      <a:pt x="941" y="19"/>
                    </a:lnTo>
                    <a:lnTo>
                      <a:pt x="903" y="19"/>
                    </a:lnTo>
                    <a:lnTo>
                      <a:pt x="7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8049848" y="4281391"/>
                <a:ext cx="37270" cy="22510"/>
              </a:xfrm>
              <a:custGeom>
                <a:avLst/>
                <a:gdLst/>
                <a:ahLst/>
                <a:cxnLst/>
                <a:rect l="l" t="t" r="r" b="b"/>
                <a:pathLst>
                  <a:path w="904" h="546" extrusionOk="0">
                    <a:moveTo>
                      <a:pt x="621" y="0"/>
                    </a:moveTo>
                    <a:lnTo>
                      <a:pt x="471" y="38"/>
                    </a:lnTo>
                    <a:lnTo>
                      <a:pt x="358" y="113"/>
                    </a:lnTo>
                    <a:lnTo>
                      <a:pt x="245" y="170"/>
                    </a:lnTo>
                    <a:lnTo>
                      <a:pt x="170" y="245"/>
                    </a:lnTo>
                    <a:lnTo>
                      <a:pt x="114" y="320"/>
                    </a:lnTo>
                    <a:lnTo>
                      <a:pt x="57" y="376"/>
                    </a:lnTo>
                    <a:lnTo>
                      <a:pt x="1" y="489"/>
                    </a:lnTo>
                    <a:lnTo>
                      <a:pt x="1" y="527"/>
                    </a:lnTo>
                    <a:lnTo>
                      <a:pt x="1" y="546"/>
                    </a:lnTo>
                    <a:lnTo>
                      <a:pt x="38" y="527"/>
                    </a:lnTo>
                    <a:lnTo>
                      <a:pt x="114" y="433"/>
                    </a:lnTo>
                    <a:lnTo>
                      <a:pt x="245" y="320"/>
                    </a:lnTo>
                    <a:lnTo>
                      <a:pt x="415" y="207"/>
                    </a:lnTo>
                    <a:lnTo>
                      <a:pt x="659" y="113"/>
                    </a:lnTo>
                    <a:lnTo>
                      <a:pt x="904" y="38"/>
                    </a:lnTo>
                    <a:lnTo>
                      <a:pt x="7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7990937" y="4210812"/>
                <a:ext cx="55080" cy="37270"/>
              </a:xfrm>
              <a:custGeom>
                <a:avLst/>
                <a:gdLst/>
                <a:ahLst/>
                <a:cxnLst/>
                <a:rect l="l" t="t" r="r" b="b"/>
                <a:pathLst>
                  <a:path w="1336" h="904" extrusionOk="0">
                    <a:moveTo>
                      <a:pt x="1336" y="1"/>
                    </a:moveTo>
                    <a:lnTo>
                      <a:pt x="1110" y="19"/>
                    </a:lnTo>
                    <a:lnTo>
                      <a:pt x="903" y="76"/>
                    </a:lnTo>
                    <a:lnTo>
                      <a:pt x="715" y="151"/>
                    </a:lnTo>
                    <a:lnTo>
                      <a:pt x="527" y="245"/>
                    </a:lnTo>
                    <a:lnTo>
                      <a:pt x="376" y="377"/>
                    </a:lnTo>
                    <a:lnTo>
                      <a:pt x="226" y="527"/>
                    </a:lnTo>
                    <a:lnTo>
                      <a:pt x="94" y="715"/>
                    </a:lnTo>
                    <a:lnTo>
                      <a:pt x="0" y="903"/>
                    </a:lnTo>
                    <a:lnTo>
                      <a:pt x="282" y="621"/>
                    </a:lnTo>
                    <a:lnTo>
                      <a:pt x="602" y="358"/>
                    </a:lnTo>
                    <a:lnTo>
                      <a:pt x="960" y="170"/>
                    </a:lnTo>
                    <a:lnTo>
                      <a:pt x="13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7971560" y="4165834"/>
                <a:ext cx="55863" cy="17893"/>
              </a:xfrm>
              <a:custGeom>
                <a:avLst/>
                <a:gdLst/>
                <a:ahLst/>
                <a:cxnLst/>
                <a:rect l="l" t="t" r="r" b="b"/>
                <a:pathLst>
                  <a:path w="1355" h="434" extrusionOk="0">
                    <a:moveTo>
                      <a:pt x="997" y="1"/>
                    </a:moveTo>
                    <a:lnTo>
                      <a:pt x="809" y="20"/>
                    </a:lnTo>
                    <a:lnTo>
                      <a:pt x="621" y="57"/>
                    </a:lnTo>
                    <a:lnTo>
                      <a:pt x="451" y="114"/>
                    </a:lnTo>
                    <a:lnTo>
                      <a:pt x="301" y="208"/>
                    </a:lnTo>
                    <a:lnTo>
                      <a:pt x="151" y="302"/>
                    </a:lnTo>
                    <a:lnTo>
                      <a:pt x="0" y="433"/>
                    </a:lnTo>
                    <a:lnTo>
                      <a:pt x="38" y="433"/>
                    </a:lnTo>
                    <a:lnTo>
                      <a:pt x="75" y="415"/>
                    </a:lnTo>
                    <a:lnTo>
                      <a:pt x="207" y="358"/>
                    </a:lnTo>
                    <a:lnTo>
                      <a:pt x="414" y="264"/>
                    </a:lnTo>
                    <a:lnTo>
                      <a:pt x="658" y="170"/>
                    </a:lnTo>
                    <a:lnTo>
                      <a:pt x="922" y="114"/>
                    </a:lnTo>
                    <a:lnTo>
                      <a:pt x="1147" y="95"/>
                    </a:lnTo>
                    <a:lnTo>
                      <a:pt x="1298" y="76"/>
                    </a:lnTo>
                    <a:lnTo>
                      <a:pt x="1335" y="76"/>
                    </a:lnTo>
                    <a:lnTo>
                      <a:pt x="1354" y="57"/>
                    </a:lnTo>
                    <a:lnTo>
                      <a:pt x="1166" y="20"/>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7957585" y="4103046"/>
                <a:ext cx="58213" cy="17068"/>
              </a:xfrm>
              <a:custGeom>
                <a:avLst/>
                <a:gdLst/>
                <a:ahLst/>
                <a:cxnLst/>
                <a:rect l="l" t="t" r="r" b="b"/>
                <a:pathLst>
                  <a:path w="1412" h="414" extrusionOk="0">
                    <a:moveTo>
                      <a:pt x="790" y="0"/>
                    </a:moveTo>
                    <a:lnTo>
                      <a:pt x="659" y="19"/>
                    </a:lnTo>
                    <a:lnTo>
                      <a:pt x="508" y="57"/>
                    </a:lnTo>
                    <a:lnTo>
                      <a:pt x="395" y="94"/>
                    </a:lnTo>
                    <a:lnTo>
                      <a:pt x="264" y="169"/>
                    </a:lnTo>
                    <a:lnTo>
                      <a:pt x="151" y="245"/>
                    </a:lnTo>
                    <a:lnTo>
                      <a:pt x="19" y="358"/>
                    </a:lnTo>
                    <a:lnTo>
                      <a:pt x="0" y="414"/>
                    </a:lnTo>
                    <a:lnTo>
                      <a:pt x="151" y="339"/>
                    </a:lnTo>
                    <a:lnTo>
                      <a:pt x="320" y="264"/>
                    </a:lnTo>
                    <a:lnTo>
                      <a:pt x="490" y="188"/>
                    </a:lnTo>
                    <a:lnTo>
                      <a:pt x="678" y="132"/>
                    </a:lnTo>
                    <a:lnTo>
                      <a:pt x="847" y="113"/>
                    </a:lnTo>
                    <a:lnTo>
                      <a:pt x="1035" y="113"/>
                    </a:lnTo>
                    <a:lnTo>
                      <a:pt x="1223" y="132"/>
                    </a:lnTo>
                    <a:lnTo>
                      <a:pt x="1411" y="151"/>
                    </a:lnTo>
                    <a:lnTo>
                      <a:pt x="1355" y="113"/>
                    </a:lnTo>
                    <a:lnTo>
                      <a:pt x="1204" y="38"/>
                    </a:lnTo>
                    <a:lnTo>
                      <a:pt x="1073" y="19"/>
                    </a:lnTo>
                    <a:lnTo>
                      <a:pt x="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7944392" y="4055719"/>
                <a:ext cx="65964" cy="41145"/>
              </a:xfrm>
              <a:custGeom>
                <a:avLst/>
                <a:gdLst/>
                <a:ahLst/>
                <a:cxnLst/>
                <a:rect l="l" t="t" r="r" b="b"/>
                <a:pathLst>
                  <a:path w="1600" h="998" extrusionOk="0">
                    <a:moveTo>
                      <a:pt x="1411" y="95"/>
                    </a:moveTo>
                    <a:lnTo>
                      <a:pt x="1449" y="114"/>
                    </a:lnTo>
                    <a:lnTo>
                      <a:pt x="1468" y="133"/>
                    </a:lnTo>
                    <a:lnTo>
                      <a:pt x="1505" y="227"/>
                    </a:lnTo>
                    <a:lnTo>
                      <a:pt x="1487" y="302"/>
                    </a:lnTo>
                    <a:lnTo>
                      <a:pt x="1449" y="415"/>
                    </a:lnTo>
                    <a:lnTo>
                      <a:pt x="1393" y="509"/>
                    </a:lnTo>
                    <a:lnTo>
                      <a:pt x="1317" y="603"/>
                    </a:lnTo>
                    <a:lnTo>
                      <a:pt x="1242" y="697"/>
                    </a:lnTo>
                    <a:lnTo>
                      <a:pt x="1148" y="753"/>
                    </a:lnTo>
                    <a:lnTo>
                      <a:pt x="1054" y="810"/>
                    </a:lnTo>
                    <a:lnTo>
                      <a:pt x="941" y="847"/>
                    </a:lnTo>
                    <a:lnTo>
                      <a:pt x="897" y="855"/>
                    </a:lnTo>
                    <a:lnTo>
                      <a:pt x="897" y="855"/>
                    </a:lnTo>
                    <a:lnTo>
                      <a:pt x="885" y="791"/>
                    </a:lnTo>
                    <a:lnTo>
                      <a:pt x="839" y="684"/>
                    </a:lnTo>
                    <a:lnTo>
                      <a:pt x="839" y="684"/>
                    </a:lnTo>
                    <a:lnTo>
                      <a:pt x="866" y="640"/>
                    </a:lnTo>
                    <a:lnTo>
                      <a:pt x="960" y="471"/>
                    </a:lnTo>
                    <a:lnTo>
                      <a:pt x="1073" y="321"/>
                    </a:lnTo>
                    <a:lnTo>
                      <a:pt x="1186" y="208"/>
                    </a:lnTo>
                    <a:lnTo>
                      <a:pt x="1336" y="95"/>
                    </a:lnTo>
                    <a:close/>
                    <a:moveTo>
                      <a:pt x="264" y="189"/>
                    </a:moveTo>
                    <a:lnTo>
                      <a:pt x="339" y="208"/>
                    </a:lnTo>
                    <a:lnTo>
                      <a:pt x="415" y="264"/>
                    </a:lnTo>
                    <a:lnTo>
                      <a:pt x="490" y="302"/>
                    </a:lnTo>
                    <a:lnTo>
                      <a:pt x="546" y="377"/>
                    </a:lnTo>
                    <a:lnTo>
                      <a:pt x="659" y="509"/>
                    </a:lnTo>
                    <a:lnTo>
                      <a:pt x="753" y="659"/>
                    </a:lnTo>
                    <a:lnTo>
                      <a:pt x="770" y="689"/>
                    </a:lnTo>
                    <a:lnTo>
                      <a:pt x="770" y="689"/>
                    </a:lnTo>
                    <a:lnTo>
                      <a:pt x="734" y="772"/>
                    </a:lnTo>
                    <a:lnTo>
                      <a:pt x="715" y="866"/>
                    </a:lnTo>
                    <a:lnTo>
                      <a:pt x="603" y="847"/>
                    </a:lnTo>
                    <a:lnTo>
                      <a:pt x="490" y="828"/>
                    </a:lnTo>
                    <a:lnTo>
                      <a:pt x="396" y="772"/>
                    </a:lnTo>
                    <a:lnTo>
                      <a:pt x="302" y="697"/>
                    </a:lnTo>
                    <a:lnTo>
                      <a:pt x="226" y="622"/>
                    </a:lnTo>
                    <a:lnTo>
                      <a:pt x="170" y="528"/>
                    </a:lnTo>
                    <a:lnTo>
                      <a:pt x="114" y="415"/>
                    </a:lnTo>
                    <a:lnTo>
                      <a:pt x="114" y="321"/>
                    </a:lnTo>
                    <a:lnTo>
                      <a:pt x="132" y="245"/>
                    </a:lnTo>
                    <a:lnTo>
                      <a:pt x="151" y="208"/>
                    </a:lnTo>
                    <a:lnTo>
                      <a:pt x="189" y="189"/>
                    </a:lnTo>
                    <a:close/>
                    <a:moveTo>
                      <a:pt x="801" y="745"/>
                    </a:moveTo>
                    <a:lnTo>
                      <a:pt x="847" y="828"/>
                    </a:lnTo>
                    <a:lnTo>
                      <a:pt x="861" y="861"/>
                    </a:lnTo>
                    <a:lnTo>
                      <a:pt x="861" y="861"/>
                    </a:lnTo>
                    <a:lnTo>
                      <a:pt x="828" y="866"/>
                    </a:lnTo>
                    <a:lnTo>
                      <a:pt x="738" y="866"/>
                    </a:lnTo>
                    <a:lnTo>
                      <a:pt x="772" y="791"/>
                    </a:lnTo>
                    <a:lnTo>
                      <a:pt x="801" y="745"/>
                    </a:lnTo>
                    <a:close/>
                    <a:moveTo>
                      <a:pt x="1374" y="1"/>
                    </a:moveTo>
                    <a:lnTo>
                      <a:pt x="1317" y="20"/>
                    </a:lnTo>
                    <a:lnTo>
                      <a:pt x="1223" y="76"/>
                    </a:lnTo>
                    <a:lnTo>
                      <a:pt x="1148" y="133"/>
                    </a:lnTo>
                    <a:lnTo>
                      <a:pt x="1073" y="208"/>
                    </a:lnTo>
                    <a:lnTo>
                      <a:pt x="998" y="283"/>
                    </a:lnTo>
                    <a:lnTo>
                      <a:pt x="922" y="396"/>
                    </a:lnTo>
                    <a:lnTo>
                      <a:pt x="847" y="509"/>
                    </a:lnTo>
                    <a:lnTo>
                      <a:pt x="804" y="610"/>
                    </a:lnTo>
                    <a:lnTo>
                      <a:pt x="804" y="610"/>
                    </a:lnTo>
                    <a:lnTo>
                      <a:pt x="772" y="546"/>
                    </a:lnTo>
                    <a:lnTo>
                      <a:pt x="697" y="415"/>
                    </a:lnTo>
                    <a:lnTo>
                      <a:pt x="603" y="321"/>
                    </a:lnTo>
                    <a:lnTo>
                      <a:pt x="527" y="245"/>
                    </a:lnTo>
                    <a:lnTo>
                      <a:pt x="452" y="170"/>
                    </a:lnTo>
                    <a:lnTo>
                      <a:pt x="377" y="133"/>
                    </a:lnTo>
                    <a:lnTo>
                      <a:pt x="283" y="95"/>
                    </a:lnTo>
                    <a:lnTo>
                      <a:pt x="208" y="95"/>
                    </a:lnTo>
                    <a:lnTo>
                      <a:pt x="151" y="114"/>
                    </a:lnTo>
                    <a:lnTo>
                      <a:pt x="95" y="133"/>
                    </a:lnTo>
                    <a:lnTo>
                      <a:pt x="57" y="189"/>
                    </a:lnTo>
                    <a:lnTo>
                      <a:pt x="20" y="245"/>
                    </a:lnTo>
                    <a:lnTo>
                      <a:pt x="20" y="321"/>
                    </a:lnTo>
                    <a:lnTo>
                      <a:pt x="1" y="377"/>
                    </a:lnTo>
                    <a:lnTo>
                      <a:pt x="20" y="452"/>
                    </a:lnTo>
                    <a:lnTo>
                      <a:pt x="76" y="565"/>
                    </a:lnTo>
                    <a:lnTo>
                      <a:pt x="132" y="678"/>
                    </a:lnTo>
                    <a:lnTo>
                      <a:pt x="226" y="791"/>
                    </a:lnTo>
                    <a:lnTo>
                      <a:pt x="339" y="866"/>
                    </a:lnTo>
                    <a:lnTo>
                      <a:pt x="452" y="923"/>
                    </a:lnTo>
                    <a:lnTo>
                      <a:pt x="565" y="979"/>
                    </a:lnTo>
                    <a:lnTo>
                      <a:pt x="697" y="998"/>
                    </a:lnTo>
                    <a:lnTo>
                      <a:pt x="847" y="998"/>
                    </a:lnTo>
                    <a:lnTo>
                      <a:pt x="914" y="979"/>
                    </a:lnTo>
                    <a:lnTo>
                      <a:pt x="914" y="979"/>
                    </a:lnTo>
                    <a:lnTo>
                      <a:pt x="922" y="998"/>
                    </a:lnTo>
                    <a:lnTo>
                      <a:pt x="922" y="998"/>
                    </a:lnTo>
                    <a:lnTo>
                      <a:pt x="919" y="977"/>
                    </a:lnTo>
                    <a:lnTo>
                      <a:pt x="919" y="977"/>
                    </a:lnTo>
                    <a:lnTo>
                      <a:pt x="979" y="960"/>
                    </a:lnTo>
                    <a:lnTo>
                      <a:pt x="1092" y="923"/>
                    </a:lnTo>
                    <a:lnTo>
                      <a:pt x="1205" y="866"/>
                    </a:lnTo>
                    <a:lnTo>
                      <a:pt x="1317" y="772"/>
                    </a:lnTo>
                    <a:lnTo>
                      <a:pt x="1411" y="697"/>
                    </a:lnTo>
                    <a:lnTo>
                      <a:pt x="1487" y="584"/>
                    </a:lnTo>
                    <a:lnTo>
                      <a:pt x="1543" y="471"/>
                    </a:lnTo>
                    <a:lnTo>
                      <a:pt x="1599" y="339"/>
                    </a:lnTo>
                    <a:lnTo>
                      <a:pt x="1599" y="264"/>
                    </a:lnTo>
                    <a:lnTo>
                      <a:pt x="1599" y="208"/>
                    </a:lnTo>
                    <a:lnTo>
                      <a:pt x="1581" y="133"/>
                    </a:lnTo>
                    <a:lnTo>
                      <a:pt x="1562" y="76"/>
                    </a:lnTo>
                    <a:lnTo>
                      <a:pt x="1505" y="38"/>
                    </a:lnTo>
                    <a:lnTo>
                      <a:pt x="1449" y="20"/>
                    </a:lnTo>
                    <a:lnTo>
                      <a:pt x="1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7231019" y="3971988"/>
                <a:ext cx="341240" cy="281543"/>
              </a:xfrm>
              <a:custGeom>
                <a:avLst/>
                <a:gdLst/>
                <a:ahLst/>
                <a:cxnLst/>
                <a:rect l="l" t="t" r="r" b="b"/>
                <a:pathLst>
                  <a:path w="8277" h="6829" extrusionOk="0">
                    <a:moveTo>
                      <a:pt x="8164" y="1"/>
                    </a:moveTo>
                    <a:lnTo>
                      <a:pt x="4026" y="95"/>
                    </a:lnTo>
                    <a:lnTo>
                      <a:pt x="4289" y="4345"/>
                    </a:lnTo>
                    <a:lnTo>
                      <a:pt x="3612" y="4628"/>
                    </a:lnTo>
                    <a:lnTo>
                      <a:pt x="2935" y="4928"/>
                    </a:lnTo>
                    <a:lnTo>
                      <a:pt x="2145" y="5286"/>
                    </a:lnTo>
                    <a:lnTo>
                      <a:pt x="1374" y="5700"/>
                    </a:lnTo>
                    <a:lnTo>
                      <a:pt x="1016" y="5907"/>
                    </a:lnTo>
                    <a:lnTo>
                      <a:pt x="678" y="6113"/>
                    </a:lnTo>
                    <a:lnTo>
                      <a:pt x="414" y="6301"/>
                    </a:lnTo>
                    <a:lnTo>
                      <a:pt x="189" y="6490"/>
                    </a:lnTo>
                    <a:lnTo>
                      <a:pt x="113" y="6584"/>
                    </a:lnTo>
                    <a:lnTo>
                      <a:pt x="57" y="6678"/>
                    </a:lnTo>
                    <a:lnTo>
                      <a:pt x="19" y="6753"/>
                    </a:lnTo>
                    <a:lnTo>
                      <a:pt x="1" y="6828"/>
                    </a:lnTo>
                    <a:lnTo>
                      <a:pt x="8276" y="6640"/>
                    </a:lnTo>
                    <a:lnTo>
                      <a:pt x="81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7231019" y="3971988"/>
                <a:ext cx="341240" cy="281543"/>
              </a:xfrm>
              <a:custGeom>
                <a:avLst/>
                <a:gdLst/>
                <a:ahLst/>
                <a:cxnLst/>
                <a:rect l="l" t="t" r="r" b="b"/>
                <a:pathLst>
                  <a:path w="8277" h="6829" fill="none" extrusionOk="0">
                    <a:moveTo>
                      <a:pt x="4026" y="95"/>
                    </a:moveTo>
                    <a:lnTo>
                      <a:pt x="4289" y="4345"/>
                    </a:lnTo>
                    <a:lnTo>
                      <a:pt x="4289" y="4345"/>
                    </a:lnTo>
                    <a:lnTo>
                      <a:pt x="3612" y="4628"/>
                    </a:lnTo>
                    <a:lnTo>
                      <a:pt x="2935" y="4928"/>
                    </a:lnTo>
                    <a:lnTo>
                      <a:pt x="2145" y="5286"/>
                    </a:lnTo>
                    <a:lnTo>
                      <a:pt x="1374" y="5700"/>
                    </a:lnTo>
                    <a:lnTo>
                      <a:pt x="1016" y="5907"/>
                    </a:lnTo>
                    <a:lnTo>
                      <a:pt x="678" y="6113"/>
                    </a:lnTo>
                    <a:lnTo>
                      <a:pt x="414" y="6301"/>
                    </a:lnTo>
                    <a:lnTo>
                      <a:pt x="189" y="6490"/>
                    </a:lnTo>
                    <a:lnTo>
                      <a:pt x="113" y="6584"/>
                    </a:lnTo>
                    <a:lnTo>
                      <a:pt x="57" y="6678"/>
                    </a:lnTo>
                    <a:lnTo>
                      <a:pt x="19" y="6753"/>
                    </a:lnTo>
                    <a:lnTo>
                      <a:pt x="1" y="6828"/>
                    </a:lnTo>
                    <a:lnTo>
                      <a:pt x="8276" y="6640"/>
                    </a:lnTo>
                    <a:lnTo>
                      <a:pt x="8164" y="1"/>
                    </a:lnTo>
                    <a:lnTo>
                      <a:pt x="4026" y="9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7496226" y="4134048"/>
                <a:ext cx="26386" cy="26427"/>
              </a:xfrm>
              <a:custGeom>
                <a:avLst/>
                <a:gdLst/>
                <a:ahLst/>
                <a:cxnLst/>
                <a:rect l="l" t="t" r="r" b="b"/>
                <a:pathLst>
                  <a:path w="640" h="641" extrusionOk="0">
                    <a:moveTo>
                      <a:pt x="339" y="1"/>
                    </a:moveTo>
                    <a:lnTo>
                      <a:pt x="226" y="19"/>
                    </a:lnTo>
                    <a:lnTo>
                      <a:pt x="132" y="57"/>
                    </a:lnTo>
                    <a:lnTo>
                      <a:pt x="57" y="132"/>
                    </a:lnTo>
                    <a:lnTo>
                      <a:pt x="19" y="226"/>
                    </a:lnTo>
                    <a:lnTo>
                      <a:pt x="0" y="283"/>
                    </a:lnTo>
                    <a:lnTo>
                      <a:pt x="19" y="358"/>
                    </a:lnTo>
                    <a:lnTo>
                      <a:pt x="38" y="414"/>
                    </a:lnTo>
                    <a:lnTo>
                      <a:pt x="57" y="471"/>
                    </a:lnTo>
                    <a:lnTo>
                      <a:pt x="94" y="527"/>
                    </a:lnTo>
                    <a:lnTo>
                      <a:pt x="151" y="565"/>
                    </a:lnTo>
                    <a:lnTo>
                      <a:pt x="207" y="602"/>
                    </a:lnTo>
                    <a:lnTo>
                      <a:pt x="264" y="621"/>
                    </a:lnTo>
                    <a:lnTo>
                      <a:pt x="320" y="640"/>
                    </a:lnTo>
                    <a:lnTo>
                      <a:pt x="433" y="621"/>
                    </a:lnTo>
                    <a:lnTo>
                      <a:pt x="527" y="565"/>
                    </a:lnTo>
                    <a:lnTo>
                      <a:pt x="602" y="490"/>
                    </a:lnTo>
                    <a:lnTo>
                      <a:pt x="640" y="377"/>
                    </a:lnTo>
                    <a:lnTo>
                      <a:pt x="640" y="320"/>
                    </a:lnTo>
                    <a:lnTo>
                      <a:pt x="640" y="264"/>
                    </a:lnTo>
                    <a:lnTo>
                      <a:pt x="602" y="151"/>
                    </a:lnTo>
                    <a:lnTo>
                      <a:pt x="527" y="57"/>
                    </a:lnTo>
                    <a:lnTo>
                      <a:pt x="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7513293" y="4134048"/>
                <a:ext cx="783" cy="825"/>
              </a:xfrm>
              <a:custGeom>
                <a:avLst/>
                <a:gdLst/>
                <a:ahLst/>
                <a:cxnLst/>
                <a:rect l="l" t="t" r="r" b="b"/>
                <a:pathLst>
                  <a:path w="19" h="20" fill="none" extrusionOk="0">
                    <a:moveTo>
                      <a:pt x="0" y="1"/>
                    </a:moveTo>
                    <a:lnTo>
                      <a:pt x="19" y="19"/>
                    </a:lnTo>
                    <a:lnTo>
                      <a:pt x="19" y="19"/>
                    </a:lnTo>
                    <a:lnTo>
                      <a:pt x="0"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7512510" y="4134048"/>
                <a:ext cx="825" cy="41"/>
              </a:xfrm>
              <a:custGeom>
                <a:avLst/>
                <a:gdLst/>
                <a:ahLst/>
                <a:cxnLst/>
                <a:rect l="l" t="t" r="r" b="b"/>
                <a:pathLst>
                  <a:path w="20" h="1" fill="none" extrusionOk="0">
                    <a:moveTo>
                      <a:pt x="0" y="1"/>
                    </a:moveTo>
                    <a:lnTo>
                      <a:pt x="0" y="1"/>
                    </a:lnTo>
                    <a:lnTo>
                      <a:pt x="19" y="1"/>
                    </a:lnTo>
                    <a:lnTo>
                      <a:pt x="19" y="1"/>
                    </a:lnTo>
                    <a:lnTo>
                      <a:pt x="19" y="1"/>
                    </a:lnTo>
                    <a:lnTo>
                      <a:pt x="0"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7512510" y="4134048"/>
                <a:ext cx="41" cy="41"/>
              </a:xfrm>
              <a:custGeom>
                <a:avLst/>
                <a:gdLst/>
                <a:ahLst/>
                <a:cxnLst/>
                <a:rect l="l" t="t" r="r" b="b"/>
                <a:pathLst>
                  <a:path w="1" h="1" fill="none" extrusionOk="0">
                    <a:moveTo>
                      <a:pt x="0" y="1"/>
                    </a:moveTo>
                    <a:lnTo>
                      <a:pt x="0" y="1"/>
                    </a:lnTo>
                    <a:lnTo>
                      <a:pt x="0" y="1"/>
                    </a:lnTo>
                    <a:lnTo>
                      <a:pt x="0"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7496226" y="4134048"/>
                <a:ext cx="26386" cy="26427"/>
              </a:xfrm>
              <a:custGeom>
                <a:avLst/>
                <a:gdLst/>
                <a:ahLst/>
                <a:cxnLst/>
                <a:rect l="l" t="t" r="r" b="b"/>
                <a:pathLst>
                  <a:path w="640" h="641" fill="none" extrusionOk="0">
                    <a:moveTo>
                      <a:pt x="339" y="1"/>
                    </a:moveTo>
                    <a:lnTo>
                      <a:pt x="339" y="1"/>
                    </a:lnTo>
                    <a:lnTo>
                      <a:pt x="226" y="19"/>
                    </a:lnTo>
                    <a:lnTo>
                      <a:pt x="132" y="57"/>
                    </a:lnTo>
                    <a:lnTo>
                      <a:pt x="57" y="132"/>
                    </a:lnTo>
                    <a:lnTo>
                      <a:pt x="19" y="226"/>
                    </a:lnTo>
                    <a:lnTo>
                      <a:pt x="19" y="226"/>
                    </a:lnTo>
                    <a:lnTo>
                      <a:pt x="0" y="283"/>
                    </a:lnTo>
                    <a:lnTo>
                      <a:pt x="19" y="358"/>
                    </a:lnTo>
                    <a:lnTo>
                      <a:pt x="38" y="414"/>
                    </a:lnTo>
                    <a:lnTo>
                      <a:pt x="57" y="471"/>
                    </a:lnTo>
                    <a:lnTo>
                      <a:pt x="94" y="527"/>
                    </a:lnTo>
                    <a:lnTo>
                      <a:pt x="151" y="565"/>
                    </a:lnTo>
                    <a:lnTo>
                      <a:pt x="207" y="602"/>
                    </a:lnTo>
                    <a:lnTo>
                      <a:pt x="264" y="621"/>
                    </a:lnTo>
                    <a:lnTo>
                      <a:pt x="264" y="621"/>
                    </a:lnTo>
                    <a:lnTo>
                      <a:pt x="320" y="640"/>
                    </a:lnTo>
                    <a:lnTo>
                      <a:pt x="320" y="640"/>
                    </a:lnTo>
                    <a:lnTo>
                      <a:pt x="433" y="621"/>
                    </a:lnTo>
                    <a:lnTo>
                      <a:pt x="527" y="565"/>
                    </a:lnTo>
                    <a:lnTo>
                      <a:pt x="602" y="490"/>
                    </a:lnTo>
                    <a:lnTo>
                      <a:pt x="640" y="377"/>
                    </a:lnTo>
                    <a:lnTo>
                      <a:pt x="640" y="377"/>
                    </a:lnTo>
                    <a:lnTo>
                      <a:pt x="640" y="320"/>
                    </a:lnTo>
                    <a:lnTo>
                      <a:pt x="640" y="264"/>
                    </a:lnTo>
                    <a:lnTo>
                      <a:pt x="602" y="151"/>
                    </a:lnTo>
                    <a:lnTo>
                      <a:pt x="527" y="57"/>
                    </a:lnTo>
                    <a:lnTo>
                      <a:pt x="414" y="1"/>
                    </a:lnTo>
                    <a:lnTo>
                      <a:pt x="414" y="1"/>
                    </a:lnTo>
                    <a:lnTo>
                      <a:pt x="33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7231019" y="4235630"/>
                <a:ext cx="11667" cy="17109"/>
              </a:xfrm>
              <a:custGeom>
                <a:avLst/>
                <a:gdLst/>
                <a:ahLst/>
                <a:cxnLst/>
                <a:rect l="l" t="t" r="r" b="b"/>
                <a:pathLst>
                  <a:path w="283" h="415" extrusionOk="0">
                    <a:moveTo>
                      <a:pt x="283" y="1"/>
                    </a:moveTo>
                    <a:lnTo>
                      <a:pt x="207" y="57"/>
                    </a:lnTo>
                    <a:lnTo>
                      <a:pt x="95" y="151"/>
                    </a:lnTo>
                    <a:lnTo>
                      <a:pt x="57" y="207"/>
                    </a:lnTo>
                    <a:lnTo>
                      <a:pt x="19" y="283"/>
                    </a:lnTo>
                    <a:lnTo>
                      <a:pt x="1" y="339"/>
                    </a:lnTo>
                    <a:lnTo>
                      <a:pt x="1" y="414"/>
                    </a:lnTo>
                    <a:lnTo>
                      <a:pt x="38" y="320"/>
                    </a:lnTo>
                    <a:lnTo>
                      <a:pt x="95" y="226"/>
                    </a:lnTo>
                    <a:lnTo>
                      <a:pt x="170" y="113"/>
                    </a:lnTo>
                    <a:lnTo>
                      <a:pt x="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7572205" y="4245730"/>
                <a:ext cx="41" cy="41"/>
              </a:xfrm>
              <a:custGeom>
                <a:avLst/>
                <a:gdLst/>
                <a:ahLst/>
                <a:cxnLst/>
                <a:rect l="l" t="t" r="r" b="b"/>
                <a:pathLst>
                  <a:path w="1" h="1" fill="none" extrusionOk="0">
                    <a:moveTo>
                      <a:pt x="0" y="0"/>
                    </a:moveTo>
                    <a:lnTo>
                      <a:pt x="0" y="0"/>
                    </a:lnTo>
                    <a:lnTo>
                      <a:pt x="0" y="0"/>
                    </a:lnTo>
                    <a:lnTo>
                      <a:pt x="0"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7231019" y="4235630"/>
                <a:ext cx="11667" cy="17109"/>
              </a:xfrm>
              <a:custGeom>
                <a:avLst/>
                <a:gdLst/>
                <a:ahLst/>
                <a:cxnLst/>
                <a:rect l="l" t="t" r="r" b="b"/>
                <a:pathLst>
                  <a:path w="283" h="415" fill="none" extrusionOk="0">
                    <a:moveTo>
                      <a:pt x="283" y="1"/>
                    </a:moveTo>
                    <a:lnTo>
                      <a:pt x="283" y="1"/>
                    </a:lnTo>
                    <a:lnTo>
                      <a:pt x="207" y="57"/>
                    </a:lnTo>
                    <a:lnTo>
                      <a:pt x="95" y="151"/>
                    </a:lnTo>
                    <a:lnTo>
                      <a:pt x="57" y="207"/>
                    </a:lnTo>
                    <a:lnTo>
                      <a:pt x="19" y="283"/>
                    </a:lnTo>
                    <a:lnTo>
                      <a:pt x="1" y="339"/>
                    </a:lnTo>
                    <a:lnTo>
                      <a:pt x="1" y="414"/>
                    </a:lnTo>
                    <a:lnTo>
                      <a:pt x="1" y="414"/>
                    </a:lnTo>
                    <a:lnTo>
                      <a:pt x="1" y="414"/>
                    </a:lnTo>
                    <a:lnTo>
                      <a:pt x="38" y="320"/>
                    </a:lnTo>
                    <a:lnTo>
                      <a:pt x="95" y="226"/>
                    </a:lnTo>
                    <a:lnTo>
                      <a:pt x="170" y="113"/>
                    </a:lnTo>
                    <a:lnTo>
                      <a:pt x="283"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7231019" y="4217779"/>
                <a:ext cx="341240" cy="34961"/>
              </a:xfrm>
              <a:custGeom>
                <a:avLst/>
                <a:gdLst/>
                <a:ahLst/>
                <a:cxnLst/>
                <a:rect l="l" t="t" r="r" b="b"/>
                <a:pathLst>
                  <a:path w="8277" h="848" extrusionOk="0">
                    <a:moveTo>
                      <a:pt x="8239" y="1"/>
                    </a:moveTo>
                    <a:lnTo>
                      <a:pt x="320" y="434"/>
                    </a:lnTo>
                    <a:lnTo>
                      <a:pt x="283" y="434"/>
                    </a:lnTo>
                    <a:lnTo>
                      <a:pt x="170" y="546"/>
                    </a:lnTo>
                    <a:lnTo>
                      <a:pt x="95" y="659"/>
                    </a:lnTo>
                    <a:lnTo>
                      <a:pt x="38" y="753"/>
                    </a:lnTo>
                    <a:lnTo>
                      <a:pt x="1" y="847"/>
                    </a:lnTo>
                    <a:lnTo>
                      <a:pt x="8276" y="678"/>
                    </a:lnTo>
                    <a:lnTo>
                      <a:pt x="82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7231019" y="4217779"/>
                <a:ext cx="341240" cy="34961"/>
              </a:xfrm>
              <a:custGeom>
                <a:avLst/>
                <a:gdLst/>
                <a:ahLst/>
                <a:cxnLst/>
                <a:rect l="l" t="t" r="r" b="b"/>
                <a:pathLst>
                  <a:path w="8277" h="848" fill="none" extrusionOk="0">
                    <a:moveTo>
                      <a:pt x="8239" y="1"/>
                    </a:moveTo>
                    <a:lnTo>
                      <a:pt x="320" y="434"/>
                    </a:lnTo>
                    <a:lnTo>
                      <a:pt x="320" y="434"/>
                    </a:lnTo>
                    <a:lnTo>
                      <a:pt x="283" y="434"/>
                    </a:lnTo>
                    <a:lnTo>
                      <a:pt x="283" y="434"/>
                    </a:lnTo>
                    <a:lnTo>
                      <a:pt x="170" y="546"/>
                    </a:lnTo>
                    <a:lnTo>
                      <a:pt x="95" y="659"/>
                    </a:lnTo>
                    <a:lnTo>
                      <a:pt x="38" y="753"/>
                    </a:lnTo>
                    <a:lnTo>
                      <a:pt x="1" y="847"/>
                    </a:lnTo>
                    <a:lnTo>
                      <a:pt x="8276" y="678"/>
                    </a:lnTo>
                    <a:lnTo>
                      <a:pt x="8276" y="678"/>
                    </a:lnTo>
                    <a:lnTo>
                      <a:pt x="823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7401612" y="4148024"/>
                <a:ext cx="31828" cy="20201"/>
              </a:xfrm>
              <a:custGeom>
                <a:avLst/>
                <a:gdLst/>
                <a:ahLst/>
                <a:cxnLst/>
                <a:rect l="l" t="t" r="r" b="b"/>
                <a:pathLst>
                  <a:path w="772" h="490" extrusionOk="0">
                    <a:moveTo>
                      <a:pt x="151" y="0"/>
                    </a:moveTo>
                    <a:lnTo>
                      <a:pt x="38" y="19"/>
                    </a:lnTo>
                    <a:lnTo>
                      <a:pt x="19" y="19"/>
                    </a:lnTo>
                    <a:lnTo>
                      <a:pt x="1" y="38"/>
                    </a:lnTo>
                    <a:lnTo>
                      <a:pt x="19" y="57"/>
                    </a:lnTo>
                    <a:lnTo>
                      <a:pt x="38" y="75"/>
                    </a:lnTo>
                    <a:lnTo>
                      <a:pt x="132" y="94"/>
                    </a:lnTo>
                    <a:lnTo>
                      <a:pt x="264" y="151"/>
                    </a:lnTo>
                    <a:lnTo>
                      <a:pt x="414" y="226"/>
                    </a:lnTo>
                    <a:lnTo>
                      <a:pt x="546" y="320"/>
                    </a:lnTo>
                    <a:lnTo>
                      <a:pt x="659" y="414"/>
                    </a:lnTo>
                    <a:lnTo>
                      <a:pt x="715" y="470"/>
                    </a:lnTo>
                    <a:lnTo>
                      <a:pt x="772" y="489"/>
                    </a:lnTo>
                    <a:lnTo>
                      <a:pt x="772" y="452"/>
                    </a:lnTo>
                    <a:lnTo>
                      <a:pt x="734" y="339"/>
                    </a:lnTo>
                    <a:lnTo>
                      <a:pt x="640" y="226"/>
                    </a:lnTo>
                    <a:lnTo>
                      <a:pt x="565" y="151"/>
                    </a:lnTo>
                    <a:lnTo>
                      <a:pt x="490" y="94"/>
                    </a:lnTo>
                    <a:lnTo>
                      <a:pt x="396" y="57"/>
                    </a:lnTo>
                    <a:lnTo>
                      <a:pt x="301" y="19"/>
                    </a:lnTo>
                    <a:lnTo>
                      <a:pt x="1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7366735" y="4164308"/>
                <a:ext cx="22510" cy="26386"/>
              </a:xfrm>
              <a:custGeom>
                <a:avLst/>
                <a:gdLst/>
                <a:ahLst/>
                <a:cxnLst/>
                <a:rect l="l" t="t" r="r" b="b"/>
                <a:pathLst>
                  <a:path w="546" h="640" extrusionOk="0">
                    <a:moveTo>
                      <a:pt x="38" y="0"/>
                    </a:moveTo>
                    <a:lnTo>
                      <a:pt x="0" y="19"/>
                    </a:lnTo>
                    <a:lnTo>
                      <a:pt x="19" y="57"/>
                    </a:lnTo>
                    <a:lnTo>
                      <a:pt x="94" y="113"/>
                    </a:lnTo>
                    <a:lnTo>
                      <a:pt x="188" y="188"/>
                    </a:lnTo>
                    <a:lnTo>
                      <a:pt x="301" y="301"/>
                    </a:lnTo>
                    <a:lnTo>
                      <a:pt x="395" y="414"/>
                    </a:lnTo>
                    <a:lnTo>
                      <a:pt x="452" y="527"/>
                    </a:lnTo>
                    <a:lnTo>
                      <a:pt x="489" y="602"/>
                    </a:lnTo>
                    <a:lnTo>
                      <a:pt x="527" y="640"/>
                    </a:lnTo>
                    <a:lnTo>
                      <a:pt x="546" y="621"/>
                    </a:lnTo>
                    <a:lnTo>
                      <a:pt x="546" y="602"/>
                    </a:lnTo>
                    <a:lnTo>
                      <a:pt x="546" y="508"/>
                    </a:lnTo>
                    <a:lnTo>
                      <a:pt x="508" y="357"/>
                    </a:lnTo>
                    <a:lnTo>
                      <a:pt x="470" y="282"/>
                    </a:lnTo>
                    <a:lnTo>
                      <a:pt x="414" y="207"/>
                    </a:lnTo>
                    <a:lnTo>
                      <a:pt x="339" y="132"/>
                    </a:lnTo>
                    <a:lnTo>
                      <a:pt x="263" y="75"/>
                    </a:lnTo>
                    <a:lnTo>
                      <a:pt x="207" y="38"/>
                    </a:lnTo>
                    <a:lnTo>
                      <a:pt x="132" y="19"/>
                    </a:lnTo>
                    <a:lnTo>
                      <a:pt x="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7333383" y="4179809"/>
                <a:ext cx="15543" cy="28736"/>
              </a:xfrm>
              <a:custGeom>
                <a:avLst/>
                <a:gdLst/>
                <a:ahLst/>
                <a:cxnLst/>
                <a:rect l="l" t="t" r="r" b="b"/>
                <a:pathLst>
                  <a:path w="377" h="697" extrusionOk="0">
                    <a:moveTo>
                      <a:pt x="19" y="0"/>
                    </a:moveTo>
                    <a:lnTo>
                      <a:pt x="0" y="19"/>
                    </a:lnTo>
                    <a:lnTo>
                      <a:pt x="0" y="57"/>
                    </a:lnTo>
                    <a:lnTo>
                      <a:pt x="57" y="132"/>
                    </a:lnTo>
                    <a:lnTo>
                      <a:pt x="113" y="226"/>
                    </a:lnTo>
                    <a:lnTo>
                      <a:pt x="188" y="339"/>
                    </a:lnTo>
                    <a:lnTo>
                      <a:pt x="245" y="471"/>
                    </a:lnTo>
                    <a:lnTo>
                      <a:pt x="282" y="583"/>
                    </a:lnTo>
                    <a:lnTo>
                      <a:pt x="301" y="659"/>
                    </a:lnTo>
                    <a:lnTo>
                      <a:pt x="339" y="696"/>
                    </a:lnTo>
                    <a:lnTo>
                      <a:pt x="358" y="659"/>
                    </a:lnTo>
                    <a:lnTo>
                      <a:pt x="377" y="565"/>
                    </a:lnTo>
                    <a:lnTo>
                      <a:pt x="358" y="433"/>
                    </a:lnTo>
                    <a:lnTo>
                      <a:pt x="339" y="358"/>
                    </a:lnTo>
                    <a:lnTo>
                      <a:pt x="320" y="282"/>
                    </a:lnTo>
                    <a:lnTo>
                      <a:pt x="264" y="207"/>
                    </a:lnTo>
                    <a:lnTo>
                      <a:pt x="226" y="151"/>
                    </a:lnTo>
                    <a:lnTo>
                      <a:pt x="113" y="57"/>
                    </a:lnTo>
                    <a:lnTo>
                      <a:pt x="38" y="19"/>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7403921" y="4103046"/>
                <a:ext cx="35744" cy="7792"/>
              </a:xfrm>
              <a:custGeom>
                <a:avLst/>
                <a:gdLst/>
                <a:ahLst/>
                <a:cxnLst/>
                <a:rect l="l" t="t" r="r" b="b"/>
                <a:pathLst>
                  <a:path w="867" h="189" extrusionOk="0">
                    <a:moveTo>
                      <a:pt x="340" y="0"/>
                    </a:moveTo>
                    <a:lnTo>
                      <a:pt x="245" y="19"/>
                    </a:lnTo>
                    <a:lnTo>
                      <a:pt x="114" y="57"/>
                    </a:lnTo>
                    <a:lnTo>
                      <a:pt x="20" y="113"/>
                    </a:lnTo>
                    <a:lnTo>
                      <a:pt x="1" y="132"/>
                    </a:lnTo>
                    <a:lnTo>
                      <a:pt x="1" y="151"/>
                    </a:lnTo>
                    <a:lnTo>
                      <a:pt x="20" y="169"/>
                    </a:lnTo>
                    <a:lnTo>
                      <a:pt x="39" y="169"/>
                    </a:lnTo>
                    <a:lnTo>
                      <a:pt x="133" y="151"/>
                    </a:lnTo>
                    <a:lnTo>
                      <a:pt x="264" y="151"/>
                    </a:lnTo>
                    <a:lnTo>
                      <a:pt x="434" y="132"/>
                    </a:lnTo>
                    <a:lnTo>
                      <a:pt x="603" y="151"/>
                    </a:lnTo>
                    <a:lnTo>
                      <a:pt x="735" y="188"/>
                    </a:lnTo>
                    <a:lnTo>
                      <a:pt x="866" y="188"/>
                    </a:lnTo>
                    <a:lnTo>
                      <a:pt x="866" y="169"/>
                    </a:lnTo>
                    <a:lnTo>
                      <a:pt x="847" y="132"/>
                    </a:lnTo>
                    <a:lnTo>
                      <a:pt x="753" y="75"/>
                    </a:lnTo>
                    <a:lnTo>
                      <a:pt x="622" y="19"/>
                    </a:lnTo>
                    <a:lnTo>
                      <a:pt x="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7568330" y="4008432"/>
                <a:ext cx="825" cy="27952"/>
              </a:xfrm>
              <a:custGeom>
                <a:avLst/>
                <a:gdLst/>
                <a:ahLst/>
                <a:cxnLst/>
                <a:rect l="l" t="t" r="r" b="b"/>
                <a:pathLst>
                  <a:path w="20" h="678" extrusionOk="0">
                    <a:moveTo>
                      <a:pt x="0" y="1"/>
                    </a:moveTo>
                    <a:lnTo>
                      <a:pt x="0" y="1"/>
                    </a:lnTo>
                    <a:lnTo>
                      <a:pt x="19" y="678"/>
                    </a:lnTo>
                    <a:lnTo>
                      <a:pt x="19" y="678"/>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7568330" y="4008432"/>
                <a:ext cx="825" cy="27952"/>
              </a:xfrm>
              <a:custGeom>
                <a:avLst/>
                <a:gdLst/>
                <a:ahLst/>
                <a:cxnLst/>
                <a:rect l="l" t="t" r="r" b="b"/>
                <a:pathLst>
                  <a:path w="20" h="678" fill="none" extrusionOk="0">
                    <a:moveTo>
                      <a:pt x="0" y="1"/>
                    </a:moveTo>
                    <a:lnTo>
                      <a:pt x="0" y="1"/>
                    </a:lnTo>
                    <a:lnTo>
                      <a:pt x="19" y="678"/>
                    </a:lnTo>
                    <a:lnTo>
                      <a:pt x="19" y="6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399304" y="4008432"/>
                <a:ext cx="169857" cy="33394"/>
              </a:xfrm>
              <a:custGeom>
                <a:avLst/>
                <a:gdLst/>
                <a:ahLst/>
                <a:cxnLst/>
                <a:rect l="l" t="t" r="r" b="b"/>
                <a:pathLst>
                  <a:path w="4120" h="810" extrusionOk="0">
                    <a:moveTo>
                      <a:pt x="4100" y="1"/>
                    </a:moveTo>
                    <a:lnTo>
                      <a:pt x="0" y="57"/>
                    </a:lnTo>
                    <a:lnTo>
                      <a:pt x="38" y="809"/>
                    </a:lnTo>
                    <a:lnTo>
                      <a:pt x="4119" y="678"/>
                    </a:lnTo>
                    <a:lnTo>
                      <a:pt x="4100" y="1"/>
                    </a:lnTo>
                    <a:close/>
                  </a:path>
                </a:pathLst>
              </a:custGeom>
              <a:solidFill>
                <a:srgbClr val="B25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7399304" y="4008432"/>
                <a:ext cx="169857" cy="33394"/>
              </a:xfrm>
              <a:custGeom>
                <a:avLst/>
                <a:gdLst/>
                <a:ahLst/>
                <a:cxnLst/>
                <a:rect l="l" t="t" r="r" b="b"/>
                <a:pathLst>
                  <a:path w="4120" h="810" fill="none" extrusionOk="0">
                    <a:moveTo>
                      <a:pt x="4100" y="1"/>
                    </a:moveTo>
                    <a:lnTo>
                      <a:pt x="0" y="57"/>
                    </a:lnTo>
                    <a:lnTo>
                      <a:pt x="38" y="809"/>
                    </a:lnTo>
                    <a:lnTo>
                      <a:pt x="4119" y="678"/>
                    </a:lnTo>
                    <a:lnTo>
                      <a:pt x="41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402396" y="4044876"/>
                <a:ext cx="51205" cy="30302"/>
              </a:xfrm>
              <a:custGeom>
                <a:avLst/>
                <a:gdLst/>
                <a:ahLst/>
                <a:cxnLst/>
                <a:rect l="l" t="t" r="r" b="b"/>
                <a:pathLst>
                  <a:path w="1242" h="735" extrusionOk="0">
                    <a:moveTo>
                      <a:pt x="1016" y="132"/>
                    </a:moveTo>
                    <a:lnTo>
                      <a:pt x="1054" y="151"/>
                    </a:lnTo>
                    <a:lnTo>
                      <a:pt x="1091" y="170"/>
                    </a:lnTo>
                    <a:lnTo>
                      <a:pt x="1110" y="189"/>
                    </a:lnTo>
                    <a:lnTo>
                      <a:pt x="1091" y="207"/>
                    </a:lnTo>
                    <a:lnTo>
                      <a:pt x="997" y="283"/>
                    </a:lnTo>
                    <a:lnTo>
                      <a:pt x="772" y="414"/>
                    </a:lnTo>
                    <a:lnTo>
                      <a:pt x="583" y="508"/>
                    </a:lnTo>
                    <a:lnTo>
                      <a:pt x="377" y="584"/>
                    </a:lnTo>
                    <a:lnTo>
                      <a:pt x="188" y="640"/>
                    </a:lnTo>
                    <a:lnTo>
                      <a:pt x="81" y="672"/>
                    </a:lnTo>
                    <a:lnTo>
                      <a:pt x="81" y="672"/>
                    </a:lnTo>
                    <a:lnTo>
                      <a:pt x="94" y="659"/>
                    </a:lnTo>
                    <a:lnTo>
                      <a:pt x="320" y="452"/>
                    </a:lnTo>
                    <a:lnTo>
                      <a:pt x="489" y="339"/>
                    </a:lnTo>
                    <a:lnTo>
                      <a:pt x="677" y="226"/>
                    </a:lnTo>
                    <a:lnTo>
                      <a:pt x="903" y="151"/>
                    </a:lnTo>
                    <a:lnTo>
                      <a:pt x="1016" y="132"/>
                    </a:lnTo>
                    <a:close/>
                    <a:moveTo>
                      <a:pt x="1035" y="1"/>
                    </a:moveTo>
                    <a:lnTo>
                      <a:pt x="884" y="38"/>
                    </a:lnTo>
                    <a:lnTo>
                      <a:pt x="753" y="76"/>
                    </a:lnTo>
                    <a:lnTo>
                      <a:pt x="621" y="132"/>
                    </a:lnTo>
                    <a:lnTo>
                      <a:pt x="433" y="245"/>
                    </a:lnTo>
                    <a:lnTo>
                      <a:pt x="245" y="377"/>
                    </a:lnTo>
                    <a:lnTo>
                      <a:pt x="132" y="508"/>
                    </a:lnTo>
                    <a:lnTo>
                      <a:pt x="57" y="621"/>
                    </a:lnTo>
                    <a:lnTo>
                      <a:pt x="22" y="690"/>
                    </a:lnTo>
                    <a:lnTo>
                      <a:pt x="22" y="690"/>
                    </a:lnTo>
                    <a:lnTo>
                      <a:pt x="0" y="696"/>
                    </a:lnTo>
                    <a:lnTo>
                      <a:pt x="19" y="700"/>
                    </a:lnTo>
                    <a:lnTo>
                      <a:pt x="19" y="700"/>
                    </a:lnTo>
                    <a:lnTo>
                      <a:pt x="19" y="734"/>
                    </a:lnTo>
                    <a:lnTo>
                      <a:pt x="49" y="705"/>
                    </a:lnTo>
                    <a:lnTo>
                      <a:pt x="49" y="705"/>
                    </a:lnTo>
                    <a:lnTo>
                      <a:pt x="113" y="715"/>
                    </a:lnTo>
                    <a:lnTo>
                      <a:pt x="207" y="734"/>
                    </a:lnTo>
                    <a:lnTo>
                      <a:pt x="320" y="715"/>
                    </a:lnTo>
                    <a:lnTo>
                      <a:pt x="414" y="696"/>
                    </a:lnTo>
                    <a:lnTo>
                      <a:pt x="640" y="640"/>
                    </a:lnTo>
                    <a:lnTo>
                      <a:pt x="847" y="546"/>
                    </a:lnTo>
                    <a:lnTo>
                      <a:pt x="1072" y="414"/>
                    </a:lnTo>
                    <a:lnTo>
                      <a:pt x="1204" y="320"/>
                    </a:lnTo>
                    <a:lnTo>
                      <a:pt x="1242" y="264"/>
                    </a:lnTo>
                    <a:lnTo>
                      <a:pt x="1242" y="207"/>
                    </a:lnTo>
                    <a:lnTo>
                      <a:pt x="1242" y="151"/>
                    </a:lnTo>
                    <a:lnTo>
                      <a:pt x="1204" y="95"/>
                    </a:lnTo>
                    <a:lnTo>
                      <a:pt x="1185" y="57"/>
                    </a:lnTo>
                    <a:lnTo>
                      <a:pt x="1129" y="38"/>
                    </a:lnTo>
                    <a:lnTo>
                      <a:pt x="1091" y="19"/>
                    </a:lnTo>
                    <a:lnTo>
                      <a:pt x="10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7381453" y="4022408"/>
                <a:ext cx="27169" cy="53513"/>
              </a:xfrm>
              <a:custGeom>
                <a:avLst/>
                <a:gdLst/>
                <a:ahLst/>
                <a:cxnLst/>
                <a:rect l="l" t="t" r="r" b="b"/>
                <a:pathLst>
                  <a:path w="659" h="1298" extrusionOk="0">
                    <a:moveTo>
                      <a:pt x="170" y="0"/>
                    </a:moveTo>
                    <a:lnTo>
                      <a:pt x="113" y="38"/>
                    </a:lnTo>
                    <a:lnTo>
                      <a:pt x="76" y="75"/>
                    </a:lnTo>
                    <a:lnTo>
                      <a:pt x="57" y="113"/>
                    </a:lnTo>
                    <a:lnTo>
                      <a:pt x="19" y="188"/>
                    </a:lnTo>
                    <a:lnTo>
                      <a:pt x="19" y="263"/>
                    </a:lnTo>
                    <a:lnTo>
                      <a:pt x="1" y="452"/>
                    </a:lnTo>
                    <a:lnTo>
                      <a:pt x="38" y="640"/>
                    </a:lnTo>
                    <a:lnTo>
                      <a:pt x="113" y="809"/>
                    </a:lnTo>
                    <a:lnTo>
                      <a:pt x="207" y="978"/>
                    </a:lnTo>
                    <a:lnTo>
                      <a:pt x="320" y="1110"/>
                    </a:lnTo>
                    <a:lnTo>
                      <a:pt x="433" y="1185"/>
                    </a:lnTo>
                    <a:lnTo>
                      <a:pt x="508" y="1223"/>
                    </a:lnTo>
                    <a:lnTo>
                      <a:pt x="546" y="1223"/>
                    </a:lnTo>
                    <a:lnTo>
                      <a:pt x="471" y="1129"/>
                    </a:lnTo>
                    <a:lnTo>
                      <a:pt x="377" y="1053"/>
                    </a:lnTo>
                    <a:lnTo>
                      <a:pt x="283" y="922"/>
                    </a:lnTo>
                    <a:lnTo>
                      <a:pt x="226" y="828"/>
                    </a:lnTo>
                    <a:lnTo>
                      <a:pt x="189" y="734"/>
                    </a:lnTo>
                    <a:lnTo>
                      <a:pt x="170" y="640"/>
                    </a:lnTo>
                    <a:lnTo>
                      <a:pt x="151" y="527"/>
                    </a:lnTo>
                    <a:lnTo>
                      <a:pt x="132" y="414"/>
                    </a:lnTo>
                    <a:lnTo>
                      <a:pt x="151" y="282"/>
                    </a:lnTo>
                    <a:lnTo>
                      <a:pt x="170" y="188"/>
                    </a:lnTo>
                    <a:lnTo>
                      <a:pt x="189" y="151"/>
                    </a:lnTo>
                    <a:lnTo>
                      <a:pt x="226" y="132"/>
                    </a:lnTo>
                    <a:lnTo>
                      <a:pt x="301" y="188"/>
                    </a:lnTo>
                    <a:lnTo>
                      <a:pt x="339" y="226"/>
                    </a:lnTo>
                    <a:lnTo>
                      <a:pt x="377" y="263"/>
                    </a:lnTo>
                    <a:lnTo>
                      <a:pt x="471" y="489"/>
                    </a:lnTo>
                    <a:lnTo>
                      <a:pt x="527" y="696"/>
                    </a:lnTo>
                    <a:lnTo>
                      <a:pt x="565" y="903"/>
                    </a:lnTo>
                    <a:lnTo>
                      <a:pt x="565" y="1072"/>
                    </a:lnTo>
                    <a:lnTo>
                      <a:pt x="565" y="1204"/>
                    </a:lnTo>
                    <a:lnTo>
                      <a:pt x="565" y="1279"/>
                    </a:lnTo>
                    <a:lnTo>
                      <a:pt x="565" y="1298"/>
                    </a:lnTo>
                    <a:lnTo>
                      <a:pt x="621" y="1204"/>
                    </a:lnTo>
                    <a:lnTo>
                      <a:pt x="640" y="1110"/>
                    </a:lnTo>
                    <a:lnTo>
                      <a:pt x="659" y="1016"/>
                    </a:lnTo>
                    <a:lnTo>
                      <a:pt x="659" y="903"/>
                    </a:lnTo>
                    <a:lnTo>
                      <a:pt x="659" y="677"/>
                    </a:lnTo>
                    <a:lnTo>
                      <a:pt x="602" y="452"/>
                    </a:lnTo>
                    <a:lnTo>
                      <a:pt x="546" y="320"/>
                    </a:lnTo>
                    <a:lnTo>
                      <a:pt x="490" y="207"/>
                    </a:lnTo>
                    <a:lnTo>
                      <a:pt x="452" y="132"/>
                    </a:lnTo>
                    <a:lnTo>
                      <a:pt x="377" y="57"/>
                    </a:lnTo>
                    <a:lnTo>
                      <a:pt x="301" y="19"/>
                    </a:lnTo>
                    <a:lnTo>
                      <a:pt x="2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7170541" y="2089273"/>
                <a:ext cx="902635" cy="2056510"/>
              </a:xfrm>
              <a:custGeom>
                <a:avLst/>
                <a:gdLst/>
                <a:ahLst/>
                <a:cxnLst/>
                <a:rect l="l" t="t" r="r" b="b"/>
                <a:pathLst>
                  <a:path w="21894" h="49882" extrusionOk="0">
                    <a:moveTo>
                      <a:pt x="1806" y="0"/>
                    </a:moveTo>
                    <a:lnTo>
                      <a:pt x="1562" y="828"/>
                    </a:lnTo>
                    <a:lnTo>
                      <a:pt x="1016" y="2784"/>
                    </a:lnTo>
                    <a:lnTo>
                      <a:pt x="696" y="3932"/>
                    </a:lnTo>
                    <a:lnTo>
                      <a:pt x="414" y="5079"/>
                    </a:lnTo>
                    <a:lnTo>
                      <a:pt x="170" y="6095"/>
                    </a:lnTo>
                    <a:lnTo>
                      <a:pt x="76" y="6527"/>
                    </a:lnTo>
                    <a:lnTo>
                      <a:pt x="0" y="6903"/>
                    </a:lnTo>
                    <a:lnTo>
                      <a:pt x="0" y="7129"/>
                    </a:lnTo>
                    <a:lnTo>
                      <a:pt x="19" y="7580"/>
                    </a:lnTo>
                    <a:lnTo>
                      <a:pt x="132" y="9085"/>
                    </a:lnTo>
                    <a:lnTo>
                      <a:pt x="339" y="11305"/>
                    </a:lnTo>
                    <a:lnTo>
                      <a:pt x="602" y="14107"/>
                    </a:lnTo>
                    <a:lnTo>
                      <a:pt x="1317" y="21010"/>
                    </a:lnTo>
                    <a:lnTo>
                      <a:pt x="2145" y="28835"/>
                    </a:lnTo>
                    <a:lnTo>
                      <a:pt x="3725" y="43336"/>
                    </a:lnTo>
                    <a:lnTo>
                      <a:pt x="4439" y="49882"/>
                    </a:lnTo>
                    <a:lnTo>
                      <a:pt x="10590" y="49374"/>
                    </a:lnTo>
                    <a:lnTo>
                      <a:pt x="7167" y="9819"/>
                    </a:lnTo>
                    <a:lnTo>
                      <a:pt x="15649" y="49656"/>
                    </a:lnTo>
                    <a:lnTo>
                      <a:pt x="21894" y="49280"/>
                    </a:lnTo>
                    <a:lnTo>
                      <a:pt x="18452" y="28722"/>
                    </a:lnTo>
                    <a:lnTo>
                      <a:pt x="16007" y="14258"/>
                    </a:lnTo>
                    <a:lnTo>
                      <a:pt x="15142" y="9273"/>
                    </a:lnTo>
                    <a:lnTo>
                      <a:pt x="14878" y="7731"/>
                    </a:lnTo>
                    <a:lnTo>
                      <a:pt x="14728" y="7016"/>
                    </a:lnTo>
                    <a:lnTo>
                      <a:pt x="14634" y="6678"/>
                    </a:lnTo>
                    <a:lnTo>
                      <a:pt x="14502" y="6264"/>
                    </a:lnTo>
                    <a:lnTo>
                      <a:pt x="14145" y="5286"/>
                    </a:lnTo>
                    <a:lnTo>
                      <a:pt x="13693" y="4176"/>
                    </a:lnTo>
                    <a:lnTo>
                      <a:pt x="13204" y="3010"/>
                    </a:lnTo>
                    <a:lnTo>
                      <a:pt x="12320" y="1035"/>
                    </a:lnTo>
                    <a:lnTo>
                      <a:pt x="11925" y="189"/>
                    </a:lnTo>
                    <a:lnTo>
                      <a:pt x="18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7402396" y="2169911"/>
                <a:ext cx="61305" cy="317204"/>
              </a:xfrm>
              <a:custGeom>
                <a:avLst/>
                <a:gdLst/>
                <a:ahLst/>
                <a:cxnLst/>
                <a:rect l="l" t="t" r="r" b="b"/>
                <a:pathLst>
                  <a:path w="1487" h="7694" extrusionOk="0">
                    <a:moveTo>
                      <a:pt x="0" y="1"/>
                    </a:moveTo>
                    <a:lnTo>
                      <a:pt x="19" y="151"/>
                    </a:lnTo>
                    <a:lnTo>
                      <a:pt x="38" y="320"/>
                    </a:lnTo>
                    <a:lnTo>
                      <a:pt x="132" y="1167"/>
                    </a:lnTo>
                    <a:lnTo>
                      <a:pt x="546" y="3988"/>
                    </a:lnTo>
                    <a:lnTo>
                      <a:pt x="772" y="5549"/>
                    </a:lnTo>
                    <a:lnTo>
                      <a:pt x="978" y="6809"/>
                    </a:lnTo>
                    <a:lnTo>
                      <a:pt x="1072" y="7298"/>
                    </a:lnTo>
                    <a:lnTo>
                      <a:pt x="1072" y="7393"/>
                    </a:lnTo>
                    <a:lnTo>
                      <a:pt x="1110" y="7487"/>
                    </a:lnTo>
                    <a:lnTo>
                      <a:pt x="1148" y="7562"/>
                    </a:lnTo>
                    <a:lnTo>
                      <a:pt x="1204" y="7637"/>
                    </a:lnTo>
                    <a:lnTo>
                      <a:pt x="1261" y="7675"/>
                    </a:lnTo>
                    <a:lnTo>
                      <a:pt x="1336" y="7693"/>
                    </a:lnTo>
                    <a:lnTo>
                      <a:pt x="1392" y="7693"/>
                    </a:lnTo>
                    <a:lnTo>
                      <a:pt x="1449" y="7675"/>
                    </a:lnTo>
                    <a:lnTo>
                      <a:pt x="1486" y="7618"/>
                    </a:lnTo>
                    <a:lnTo>
                      <a:pt x="1449" y="7656"/>
                    </a:lnTo>
                    <a:lnTo>
                      <a:pt x="1355" y="7656"/>
                    </a:lnTo>
                    <a:lnTo>
                      <a:pt x="1298" y="7637"/>
                    </a:lnTo>
                    <a:lnTo>
                      <a:pt x="1261" y="7618"/>
                    </a:lnTo>
                    <a:lnTo>
                      <a:pt x="1204" y="7543"/>
                    </a:lnTo>
                    <a:lnTo>
                      <a:pt x="1166" y="7449"/>
                    </a:lnTo>
                    <a:lnTo>
                      <a:pt x="1148" y="7374"/>
                    </a:lnTo>
                    <a:lnTo>
                      <a:pt x="1148" y="7280"/>
                    </a:lnTo>
                    <a:lnTo>
                      <a:pt x="1072" y="6791"/>
                    </a:lnTo>
                    <a:lnTo>
                      <a:pt x="903" y="5530"/>
                    </a:lnTo>
                    <a:lnTo>
                      <a:pt x="677" y="3969"/>
                    </a:lnTo>
                    <a:lnTo>
                      <a:pt x="226" y="1167"/>
                    </a:lnTo>
                    <a:lnTo>
                      <a:pt x="76" y="302"/>
                    </a:lnTo>
                    <a:lnTo>
                      <a:pt x="57" y="15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7429522" y="2197821"/>
                <a:ext cx="31828" cy="30302"/>
              </a:xfrm>
              <a:custGeom>
                <a:avLst/>
                <a:gdLst/>
                <a:ahLst/>
                <a:cxnLst/>
                <a:rect l="l" t="t" r="r" b="b"/>
                <a:pathLst>
                  <a:path w="772" h="735" extrusionOk="0">
                    <a:moveTo>
                      <a:pt x="452" y="1"/>
                    </a:moveTo>
                    <a:lnTo>
                      <a:pt x="377" y="20"/>
                    </a:lnTo>
                    <a:lnTo>
                      <a:pt x="320" y="20"/>
                    </a:lnTo>
                    <a:lnTo>
                      <a:pt x="264" y="57"/>
                    </a:lnTo>
                    <a:lnTo>
                      <a:pt x="226" y="76"/>
                    </a:lnTo>
                    <a:lnTo>
                      <a:pt x="208" y="95"/>
                    </a:lnTo>
                    <a:lnTo>
                      <a:pt x="208" y="132"/>
                    </a:lnTo>
                    <a:lnTo>
                      <a:pt x="283" y="95"/>
                    </a:lnTo>
                    <a:lnTo>
                      <a:pt x="339" y="95"/>
                    </a:lnTo>
                    <a:lnTo>
                      <a:pt x="414" y="76"/>
                    </a:lnTo>
                    <a:lnTo>
                      <a:pt x="490" y="95"/>
                    </a:lnTo>
                    <a:lnTo>
                      <a:pt x="565" y="132"/>
                    </a:lnTo>
                    <a:lnTo>
                      <a:pt x="603" y="170"/>
                    </a:lnTo>
                    <a:lnTo>
                      <a:pt x="640" y="226"/>
                    </a:lnTo>
                    <a:lnTo>
                      <a:pt x="659" y="302"/>
                    </a:lnTo>
                    <a:lnTo>
                      <a:pt x="659" y="396"/>
                    </a:lnTo>
                    <a:lnTo>
                      <a:pt x="640" y="471"/>
                    </a:lnTo>
                    <a:lnTo>
                      <a:pt x="584" y="546"/>
                    </a:lnTo>
                    <a:lnTo>
                      <a:pt x="527" y="603"/>
                    </a:lnTo>
                    <a:lnTo>
                      <a:pt x="433" y="621"/>
                    </a:lnTo>
                    <a:lnTo>
                      <a:pt x="358" y="621"/>
                    </a:lnTo>
                    <a:lnTo>
                      <a:pt x="264" y="603"/>
                    </a:lnTo>
                    <a:lnTo>
                      <a:pt x="189" y="546"/>
                    </a:lnTo>
                    <a:lnTo>
                      <a:pt x="151" y="490"/>
                    </a:lnTo>
                    <a:lnTo>
                      <a:pt x="114" y="433"/>
                    </a:lnTo>
                    <a:lnTo>
                      <a:pt x="95" y="358"/>
                    </a:lnTo>
                    <a:lnTo>
                      <a:pt x="95" y="283"/>
                    </a:lnTo>
                    <a:lnTo>
                      <a:pt x="132" y="132"/>
                    </a:lnTo>
                    <a:lnTo>
                      <a:pt x="226" y="20"/>
                    </a:lnTo>
                    <a:lnTo>
                      <a:pt x="189" y="20"/>
                    </a:lnTo>
                    <a:lnTo>
                      <a:pt x="132" y="57"/>
                    </a:lnTo>
                    <a:lnTo>
                      <a:pt x="76" y="132"/>
                    </a:lnTo>
                    <a:lnTo>
                      <a:pt x="38" y="189"/>
                    </a:lnTo>
                    <a:lnTo>
                      <a:pt x="19" y="264"/>
                    </a:lnTo>
                    <a:lnTo>
                      <a:pt x="1" y="358"/>
                    </a:lnTo>
                    <a:lnTo>
                      <a:pt x="19" y="452"/>
                    </a:lnTo>
                    <a:lnTo>
                      <a:pt x="57" y="546"/>
                    </a:lnTo>
                    <a:lnTo>
                      <a:pt x="114" y="621"/>
                    </a:lnTo>
                    <a:lnTo>
                      <a:pt x="226" y="697"/>
                    </a:lnTo>
                    <a:lnTo>
                      <a:pt x="339" y="734"/>
                    </a:lnTo>
                    <a:lnTo>
                      <a:pt x="452" y="734"/>
                    </a:lnTo>
                    <a:lnTo>
                      <a:pt x="565" y="697"/>
                    </a:lnTo>
                    <a:lnTo>
                      <a:pt x="678" y="621"/>
                    </a:lnTo>
                    <a:lnTo>
                      <a:pt x="734" y="527"/>
                    </a:lnTo>
                    <a:lnTo>
                      <a:pt x="772" y="415"/>
                    </a:lnTo>
                    <a:lnTo>
                      <a:pt x="772" y="283"/>
                    </a:lnTo>
                    <a:lnTo>
                      <a:pt x="734" y="189"/>
                    </a:lnTo>
                    <a:lnTo>
                      <a:pt x="678" y="114"/>
                    </a:lnTo>
                    <a:lnTo>
                      <a:pt x="603" y="57"/>
                    </a:lnTo>
                    <a:lnTo>
                      <a:pt x="508" y="20"/>
                    </a:lnTo>
                    <a:lnTo>
                      <a:pt x="4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6584350" y="645451"/>
                <a:ext cx="749887" cy="942213"/>
              </a:xfrm>
              <a:custGeom>
                <a:avLst/>
                <a:gdLst/>
                <a:ahLst/>
                <a:cxnLst/>
                <a:rect l="l" t="t" r="r" b="b"/>
                <a:pathLst>
                  <a:path w="18189" h="22854" extrusionOk="0">
                    <a:moveTo>
                      <a:pt x="2897" y="0"/>
                    </a:moveTo>
                    <a:lnTo>
                      <a:pt x="2878" y="19"/>
                    </a:lnTo>
                    <a:lnTo>
                      <a:pt x="2840" y="38"/>
                    </a:lnTo>
                    <a:lnTo>
                      <a:pt x="2803" y="76"/>
                    </a:lnTo>
                    <a:lnTo>
                      <a:pt x="2765" y="170"/>
                    </a:lnTo>
                    <a:lnTo>
                      <a:pt x="2746" y="301"/>
                    </a:lnTo>
                    <a:lnTo>
                      <a:pt x="2765" y="452"/>
                    </a:lnTo>
                    <a:lnTo>
                      <a:pt x="2784" y="621"/>
                    </a:lnTo>
                    <a:lnTo>
                      <a:pt x="2840" y="809"/>
                    </a:lnTo>
                    <a:lnTo>
                      <a:pt x="2953" y="1204"/>
                    </a:lnTo>
                    <a:lnTo>
                      <a:pt x="3103" y="1599"/>
                    </a:lnTo>
                    <a:lnTo>
                      <a:pt x="3254" y="1938"/>
                    </a:lnTo>
                    <a:lnTo>
                      <a:pt x="3423" y="2333"/>
                    </a:lnTo>
                    <a:lnTo>
                      <a:pt x="3442" y="2389"/>
                    </a:lnTo>
                    <a:lnTo>
                      <a:pt x="3423" y="2445"/>
                    </a:lnTo>
                    <a:lnTo>
                      <a:pt x="3404" y="2483"/>
                    </a:lnTo>
                    <a:lnTo>
                      <a:pt x="3367" y="2521"/>
                    </a:lnTo>
                    <a:lnTo>
                      <a:pt x="3273" y="2521"/>
                    </a:lnTo>
                    <a:lnTo>
                      <a:pt x="3235" y="2502"/>
                    </a:lnTo>
                    <a:lnTo>
                      <a:pt x="3198" y="2445"/>
                    </a:lnTo>
                    <a:lnTo>
                      <a:pt x="3028" y="1975"/>
                    </a:lnTo>
                    <a:lnTo>
                      <a:pt x="2859" y="1561"/>
                    </a:lnTo>
                    <a:lnTo>
                      <a:pt x="2652" y="1129"/>
                    </a:lnTo>
                    <a:lnTo>
                      <a:pt x="2445" y="715"/>
                    </a:lnTo>
                    <a:lnTo>
                      <a:pt x="2332" y="546"/>
                    </a:lnTo>
                    <a:lnTo>
                      <a:pt x="2219" y="376"/>
                    </a:lnTo>
                    <a:lnTo>
                      <a:pt x="2125" y="264"/>
                    </a:lnTo>
                    <a:lnTo>
                      <a:pt x="2013" y="170"/>
                    </a:lnTo>
                    <a:lnTo>
                      <a:pt x="1919" y="132"/>
                    </a:lnTo>
                    <a:lnTo>
                      <a:pt x="1881" y="132"/>
                    </a:lnTo>
                    <a:lnTo>
                      <a:pt x="1843" y="151"/>
                    </a:lnTo>
                    <a:lnTo>
                      <a:pt x="1787" y="188"/>
                    </a:lnTo>
                    <a:lnTo>
                      <a:pt x="1768" y="226"/>
                    </a:lnTo>
                    <a:lnTo>
                      <a:pt x="1730" y="301"/>
                    </a:lnTo>
                    <a:lnTo>
                      <a:pt x="1730" y="395"/>
                    </a:lnTo>
                    <a:lnTo>
                      <a:pt x="1768" y="471"/>
                    </a:lnTo>
                    <a:lnTo>
                      <a:pt x="1824" y="640"/>
                    </a:lnTo>
                    <a:lnTo>
                      <a:pt x="1862" y="696"/>
                    </a:lnTo>
                    <a:lnTo>
                      <a:pt x="2013" y="1035"/>
                    </a:lnTo>
                    <a:lnTo>
                      <a:pt x="2313" y="1768"/>
                    </a:lnTo>
                    <a:lnTo>
                      <a:pt x="2464" y="2163"/>
                    </a:lnTo>
                    <a:lnTo>
                      <a:pt x="2596" y="2521"/>
                    </a:lnTo>
                    <a:lnTo>
                      <a:pt x="2614" y="2671"/>
                    </a:lnTo>
                    <a:lnTo>
                      <a:pt x="2633" y="2784"/>
                    </a:lnTo>
                    <a:lnTo>
                      <a:pt x="2633" y="2878"/>
                    </a:lnTo>
                    <a:lnTo>
                      <a:pt x="2633" y="2897"/>
                    </a:lnTo>
                    <a:lnTo>
                      <a:pt x="2614" y="2916"/>
                    </a:lnTo>
                    <a:lnTo>
                      <a:pt x="2577" y="2916"/>
                    </a:lnTo>
                    <a:lnTo>
                      <a:pt x="2520" y="2897"/>
                    </a:lnTo>
                    <a:lnTo>
                      <a:pt x="2464" y="2859"/>
                    </a:lnTo>
                    <a:lnTo>
                      <a:pt x="2389" y="2784"/>
                    </a:lnTo>
                    <a:lnTo>
                      <a:pt x="2257" y="2596"/>
                    </a:lnTo>
                    <a:lnTo>
                      <a:pt x="2107" y="2351"/>
                    </a:lnTo>
                    <a:lnTo>
                      <a:pt x="1824" y="1806"/>
                    </a:lnTo>
                    <a:lnTo>
                      <a:pt x="1618" y="1373"/>
                    </a:lnTo>
                    <a:lnTo>
                      <a:pt x="1542" y="1242"/>
                    </a:lnTo>
                    <a:lnTo>
                      <a:pt x="1467" y="1129"/>
                    </a:lnTo>
                    <a:lnTo>
                      <a:pt x="1392" y="1054"/>
                    </a:lnTo>
                    <a:lnTo>
                      <a:pt x="1317" y="997"/>
                    </a:lnTo>
                    <a:lnTo>
                      <a:pt x="1241" y="978"/>
                    </a:lnTo>
                    <a:lnTo>
                      <a:pt x="1166" y="997"/>
                    </a:lnTo>
                    <a:lnTo>
                      <a:pt x="1110" y="1035"/>
                    </a:lnTo>
                    <a:lnTo>
                      <a:pt x="1053" y="1110"/>
                    </a:lnTo>
                    <a:lnTo>
                      <a:pt x="1053" y="1148"/>
                    </a:lnTo>
                    <a:lnTo>
                      <a:pt x="1053" y="1204"/>
                    </a:lnTo>
                    <a:lnTo>
                      <a:pt x="1091" y="1411"/>
                    </a:lnTo>
                    <a:lnTo>
                      <a:pt x="1166" y="1655"/>
                    </a:lnTo>
                    <a:lnTo>
                      <a:pt x="1260" y="1956"/>
                    </a:lnTo>
                    <a:lnTo>
                      <a:pt x="1467" y="2540"/>
                    </a:lnTo>
                    <a:lnTo>
                      <a:pt x="1655" y="2991"/>
                    </a:lnTo>
                    <a:lnTo>
                      <a:pt x="1843" y="3405"/>
                    </a:lnTo>
                    <a:lnTo>
                      <a:pt x="1919" y="3649"/>
                    </a:lnTo>
                    <a:lnTo>
                      <a:pt x="1994" y="3875"/>
                    </a:lnTo>
                    <a:lnTo>
                      <a:pt x="2013" y="3988"/>
                    </a:lnTo>
                    <a:lnTo>
                      <a:pt x="2013" y="4082"/>
                    </a:lnTo>
                    <a:lnTo>
                      <a:pt x="2013" y="4157"/>
                    </a:lnTo>
                    <a:lnTo>
                      <a:pt x="1975" y="4214"/>
                    </a:lnTo>
                    <a:lnTo>
                      <a:pt x="1937" y="4251"/>
                    </a:lnTo>
                    <a:lnTo>
                      <a:pt x="1862" y="4251"/>
                    </a:lnTo>
                    <a:lnTo>
                      <a:pt x="1768" y="4232"/>
                    </a:lnTo>
                    <a:lnTo>
                      <a:pt x="1655" y="4195"/>
                    </a:lnTo>
                    <a:lnTo>
                      <a:pt x="1392" y="4082"/>
                    </a:lnTo>
                    <a:lnTo>
                      <a:pt x="1147" y="3988"/>
                    </a:lnTo>
                    <a:lnTo>
                      <a:pt x="903" y="3931"/>
                    </a:lnTo>
                    <a:lnTo>
                      <a:pt x="677" y="3894"/>
                    </a:lnTo>
                    <a:lnTo>
                      <a:pt x="301" y="3894"/>
                    </a:lnTo>
                    <a:lnTo>
                      <a:pt x="169" y="3931"/>
                    </a:lnTo>
                    <a:lnTo>
                      <a:pt x="75" y="3969"/>
                    </a:lnTo>
                    <a:lnTo>
                      <a:pt x="19" y="4044"/>
                    </a:lnTo>
                    <a:lnTo>
                      <a:pt x="0" y="4138"/>
                    </a:lnTo>
                    <a:lnTo>
                      <a:pt x="0" y="4232"/>
                    </a:lnTo>
                    <a:lnTo>
                      <a:pt x="56" y="4308"/>
                    </a:lnTo>
                    <a:lnTo>
                      <a:pt x="94" y="4345"/>
                    </a:lnTo>
                    <a:lnTo>
                      <a:pt x="150" y="4383"/>
                    </a:lnTo>
                    <a:lnTo>
                      <a:pt x="188" y="4402"/>
                    </a:lnTo>
                    <a:lnTo>
                      <a:pt x="245" y="4402"/>
                    </a:lnTo>
                    <a:lnTo>
                      <a:pt x="451" y="4439"/>
                    </a:lnTo>
                    <a:lnTo>
                      <a:pt x="640" y="4477"/>
                    </a:lnTo>
                    <a:lnTo>
                      <a:pt x="828" y="4533"/>
                    </a:lnTo>
                    <a:lnTo>
                      <a:pt x="1016" y="4608"/>
                    </a:lnTo>
                    <a:lnTo>
                      <a:pt x="1166" y="4665"/>
                    </a:lnTo>
                    <a:lnTo>
                      <a:pt x="1317" y="4740"/>
                    </a:lnTo>
                    <a:lnTo>
                      <a:pt x="1448" y="4834"/>
                    </a:lnTo>
                    <a:lnTo>
                      <a:pt x="1580" y="4928"/>
                    </a:lnTo>
                    <a:lnTo>
                      <a:pt x="1824" y="5173"/>
                    </a:lnTo>
                    <a:lnTo>
                      <a:pt x="2050" y="5380"/>
                    </a:lnTo>
                    <a:lnTo>
                      <a:pt x="2991" y="7355"/>
                    </a:lnTo>
                    <a:lnTo>
                      <a:pt x="7185" y="15574"/>
                    </a:lnTo>
                    <a:lnTo>
                      <a:pt x="15969" y="22853"/>
                    </a:lnTo>
                    <a:lnTo>
                      <a:pt x="18188" y="18866"/>
                    </a:lnTo>
                    <a:lnTo>
                      <a:pt x="9950" y="11869"/>
                    </a:lnTo>
                    <a:lnTo>
                      <a:pt x="6132" y="5963"/>
                    </a:lnTo>
                    <a:lnTo>
                      <a:pt x="4966" y="4007"/>
                    </a:lnTo>
                    <a:lnTo>
                      <a:pt x="4777" y="2972"/>
                    </a:lnTo>
                    <a:lnTo>
                      <a:pt x="4608" y="2145"/>
                    </a:lnTo>
                    <a:lnTo>
                      <a:pt x="4533" y="1787"/>
                    </a:lnTo>
                    <a:lnTo>
                      <a:pt x="4458" y="1524"/>
                    </a:lnTo>
                    <a:lnTo>
                      <a:pt x="4345" y="1148"/>
                    </a:lnTo>
                    <a:lnTo>
                      <a:pt x="4251" y="866"/>
                    </a:lnTo>
                    <a:lnTo>
                      <a:pt x="4157" y="677"/>
                    </a:lnTo>
                    <a:lnTo>
                      <a:pt x="4082" y="546"/>
                    </a:lnTo>
                    <a:lnTo>
                      <a:pt x="4025" y="489"/>
                    </a:lnTo>
                    <a:lnTo>
                      <a:pt x="3987" y="452"/>
                    </a:lnTo>
                    <a:lnTo>
                      <a:pt x="3931" y="452"/>
                    </a:lnTo>
                    <a:lnTo>
                      <a:pt x="3893" y="471"/>
                    </a:lnTo>
                    <a:lnTo>
                      <a:pt x="3856" y="508"/>
                    </a:lnTo>
                    <a:lnTo>
                      <a:pt x="3837" y="527"/>
                    </a:lnTo>
                    <a:lnTo>
                      <a:pt x="3818" y="621"/>
                    </a:lnTo>
                    <a:lnTo>
                      <a:pt x="3818" y="715"/>
                    </a:lnTo>
                    <a:lnTo>
                      <a:pt x="3818" y="866"/>
                    </a:lnTo>
                    <a:lnTo>
                      <a:pt x="3893" y="1166"/>
                    </a:lnTo>
                    <a:lnTo>
                      <a:pt x="3969" y="1505"/>
                    </a:lnTo>
                    <a:lnTo>
                      <a:pt x="4063" y="1825"/>
                    </a:lnTo>
                    <a:lnTo>
                      <a:pt x="4119" y="2069"/>
                    </a:lnTo>
                    <a:lnTo>
                      <a:pt x="4119" y="2163"/>
                    </a:lnTo>
                    <a:lnTo>
                      <a:pt x="4100" y="2220"/>
                    </a:lnTo>
                    <a:lnTo>
                      <a:pt x="4063" y="2220"/>
                    </a:lnTo>
                    <a:lnTo>
                      <a:pt x="4006" y="2201"/>
                    </a:lnTo>
                    <a:lnTo>
                      <a:pt x="3931" y="2126"/>
                    </a:lnTo>
                    <a:lnTo>
                      <a:pt x="3856" y="2013"/>
                    </a:lnTo>
                    <a:lnTo>
                      <a:pt x="3781" y="1881"/>
                    </a:lnTo>
                    <a:lnTo>
                      <a:pt x="3705" y="1712"/>
                    </a:lnTo>
                    <a:lnTo>
                      <a:pt x="3555" y="1336"/>
                    </a:lnTo>
                    <a:lnTo>
                      <a:pt x="3404" y="922"/>
                    </a:lnTo>
                    <a:lnTo>
                      <a:pt x="3273" y="546"/>
                    </a:lnTo>
                    <a:lnTo>
                      <a:pt x="3141" y="226"/>
                    </a:lnTo>
                    <a:lnTo>
                      <a:pt x="3066" y="113"/>
                    </a:lnTo>
                    <a:lnTo>
                      <a:pt x="3009" y="38"/>
                    </a:lnTo>
                    <a:lnTo>
                      <a:pt x="2934" y="0"/>
                    </a:lnTo>
                    <a:close/>
                  </a:path>
                </a:pathLst>
              </a:custGeom>
              <a:solidFill>
                <a:srgbClr val="936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7727297" y="1961348"/>
                <a:ext cx="420314" cy="650611"/>
              </a:xfrm>
              <a:custGeom>
                <a:avLst/>
                <a:gdLst/>
                <a:ahLst/>
                <a:cxnLst/>
                <a:rect l="l" t="t" r="r" b="b"/>
                <a:pathLst>
                  <a:path w="10195" h="15781" extrusionOk="0">
                    <a:moveTo>
                      <a:pt x="4138" y="0"/>
                    </a:moveTo>
                    <a:lnTo>
                      <a:pt x="0" y="56"/>
                    </a:lnTo>
                    <a:lnTo>
                      <a:pt x="4928" y="12941"/>
                    </a:lnTo>
                    <a:lnTo>
                      <a:pt x="5003" y="13223"/>
                    </a:lnTo>
                    <a:lnTo>
                      <a:pt x="5097" y="13561"/>
                    </a:lnTo>
                    <a:lnTo>
                      <a:pt x="5135" y="13712"/>
                    </a:lnTo>
                    <a:lnTo>
                      <a:pt x="5135" y="13881"/>
                    </a:lnTo>
                    <a:lnTo>
                      <a:pt x="5154" y="14031"/>
                    </a:lnTo>
                    <a:lnTo>
                      <a:pt x="5135" y="14201"/>
                    </a:lnTo>
                    <a:lnTo>
                      <a:pt x="5116" y="14408"/>
                    </a:lnTo>
                    <a:lnTo>
                      <a:pt x="5079" y="14596"/>
                    </a:lnTo>
                    <a:lnTo>
                      <a:pt x="5022" y="14784"/>
                    </a:lnTo>
                    <a:lnTo>
                      <a:pt x="4966" y="14991"/>
                    </a:lnTo>
                    <a:lnTo>
                      <a:pt x="4947" y="15066"/>
                    </a:lnTo>
                    <a:lnTo>
                      <a:pt x="4947" y="15141"/>
                    </a:lnTo>
                    <a:lnTo>
                      <a:pt x="4966" y="15216"/>
                    </a:lnTo>
                    <a:lnTo>
                      <a:pt x="5003" y="15273"/>
                    </a:lnTo>
                    <a:lnTo>
                      <a:pt x="5060" y="15329"/>
                    </a:lnTo>
                    <a:lnTo>
                      <a:pt x="5135" y="15348"/>
                    </a:lnTo>
                    <a:lnTo>
                      <a:pt x="5210" y="15348"/>
                    </a:lnTo>
                    <a:lnTo>
                      <a:pt x="5286" y="15329"/>
                    </a:lnTo>
                    <a:lnTo>
                      <a:pt x="5361" y="15273"/>
                    </a:lnTo>
                    <a:lnTo>
                      <a:pt x="5436" y="15160"/>
                    </a:lnTo>
                    <a:lnTo>
                      <a:pt x="5530" y="15028"/>
                    </a:lnTo>
                    <a:lnTo>
                      <a:pt x="5605" y="14840"/>
                    </a:lnTo>
                    <a:lnTo>
                      <a:pt x="5681" y="14633"/>
                    </a:lnTo>
                    <a:lnTo>
                      <a:pt x="5737" y="14389"/>
                    </a:lnTo>
                    <a:lnTo>
                      <a:pt x="5775" y="14126"/>
                    </a:lnTo>
                    <a:lnTo>
                      <a:pt x="5793" y="13825"/>
                    </a:lnTo>
                    <a:lnTo>
                      <a:pt x="5812" y="13712"/>
                    </a:lnTo>
                    <a:lnTo>
                      <a:pt x="5831" y="13618"/>
                    </a:lnTo>
                    <a:lnTo>
                      <a:pt x="5869" y="13561"/>
                    </a:lnTo>
                    <a:lnTo>
                      <a:pt x="5925" y="13542"/>
                    </a:lnTo>
                    <a:lnTo>
                      <a:pt x="6000" y="13542"/>
                    </a:lnTo>
                    <a:lnTo>
                      <a:pt x="6076" y="13561"/>
                    </a:lnTo>
                    <a:lnTo>
                      <a:pt x="6151" y="13618"/>
                    </a:lnTo>
                    <a:lnTo>
                      <a:pt x="6226" y="13674"/>
                    </a:lnTo>
                    <a:lnTo>
                      <a:pt x="6414" y="13843"/>
                    </a:lnTo>
                    <a:lnTo>
                      <a:pt x="6583" y="14031"/>
                    </a:lnTo>
                    <a:lnTo>
                      <a:pt x="6865" y="14370"/>
                    </a:lnTo>
                    <a:lnTo>
                      <a:pt x="7185" y="14746"/>
                    </a:lnTo>
                    <a:lnTo>
                      <a:pt x="7618" y="15216"/>
                    </a:lnTo>
                    <a:lnTo>
                      <a:pt x="7825" y="15423"/>
                    </a:lnTo>
                    <a:lnTo>
                      <a:pt x="8013" y="15611"/>
                    </a:lnTo>
                    <a:lnTo>
                      <a:pt x="8163" y="15724"/>
                    </a:lnTo>
                    <a:lnTo>
                      <a:pt x="8239" y="15762"/>
                    </a:lnTo>
                    <a:lnTo>
                      <a:pt x="8276" y="15781"/>
                    </a:lnTo>
                    <a:lnTo>
                      <a:pt x="8351" y="15762"/>
                    </a:lnTo>
                    <a:lnTo>
                      <a:pt x="8427" y="15724"/>
                    </a:lnTo>
                    <a:lnTo>
                      <a:pt x="8464" y="15668"/>
                    </a:lnTo>
                    <a:lnTo>
                      <a:pt x="8483" y="15593"/>
                    </a:lnTo>
                    <a:lnTo>
                      <a:pt x="8483" y="15499"/>
                    </a:lnTo>
                    <a:lnTo>
                      <a:pt x="8445" y="15386"/>
                    </a:lnTo>
                    <a:lnTo>
                      <a:pt x="8370" y="15273"/>
                    </a:lnTo>
                    <a:lnTo>
                      <a:pt x="8276" y="15141"/>
                    </a:lnTo>
                    <a:lnTo>
                      <a:pt x="7994" y="14765"/>
                    </a:lnTo>
                    <a:lnTo>
                      <a:pt x="7655" y="14276"/>
                    </a:lnTo>
                    <a:lnTo>
                      <a:pt x="7505" y="14031"/>
                    </a:lnTo>
                    <a:lnTo>
                      <a:pt x="7392" y="13825"/>
                    </a:lnTo>
                    <a:lnTo>
                      <a:pt x="7373" y="13731"/>
                    </a:lnTo>
                    <a:lnTo>
                      <a:pt x="7355" y="13655"/>
                    </a:lnTo>
                    <a:lnTo>
                      <a:pt x="7355" y="13599"/>
                    </a:lnTo>
                    <a:lnTo>
                      <a:pt x="7373" y="13561"/>
                    </a:lnTo>
                    <a:lnTo>
                      <a:pt x="7430" y="13561"/>
                    </a:lnTo>
                    <a:lnTo>
                      <a:pt x="7505" y="13599"/>
                    </a:lnTo>
                    <a:lnTo>
                      <a:pt x="7599" y="13674"/>
                    </a:lnTo>
                    <a:lnTo>
                      <a:pt x="7712" y="13768"/>
                    </a:lnTo>
                    <a:lnTo>
                      <a:pt x="7975" y="14031"/>
                    </a:lnTo>
                    <a:lnTo>
                      <a:pt x="8276" y="14351"/>
                    </a:lnTo>
                    <a:lnTo>
                      <a:pt x="8784" y="14953"/>
                    </a:lnTo>
                    <a:lnTo>
                      <a:pt x="9010" y="15235"/>
                    </a:lnTo>
                    <a:lnTo>
                      <a:pt x="9047" y="15310"/>
                    </a:lnTo>
                    <a:lnTo>
                      <a:pt x="9160" y="15442"/>
                    </a:lnTo>
                    <a:lnTo>
                      <a:pt x="9217" y="15499"/>
                    </a:lnTo>
                    <a:lnTo>
                      <a:pt x="9311" y="15536"/>
                    </a:lnTo>
                    <a:lnTo>
                      <a:pt x="9386" y="15555"/>
                    </a:lnTo>
                    <a:lnTo>
                      <a:pt x="9442" y="15555"/>
                    </a:lnTo>
                    <a:lnTo>
                      <a:pt x="9480" y="15517"/>
                    </a:lnTo>
                    <a:lnTo>
                      <a:pt x="9518" y="15499"/>
                    </a:lnTo>
                    <a:lnTo>
                      <a:pt x="9536" y="15461"/>
                    </a:lnTo>
                    <a:lnTo>
                      <a:pt x="9536" y="15348"/>
                    </a:lnTo>
                    <a:lnTo>
                      <a:pt x="9518" y="15216"/>
                    </a:lnTo>
                    <a:lnTo>
                      <a:pt x="9461" y="15066"/>
                    </a:lnTo>
                    <a:lnTo>
                      <a:pt x="9367" y="14897"/>
                    </a:lnTo>
                    <a:lnTo>
                      <a:pt x="9254" y="14727"/>
                    </a:lnTo>
                    <a:lnTo>
                      <a:pt x="8991" y="14351"/>
                    </a:lnTo>
                    <a:lnTo>
                      <a:pt x="8690" y="13975"/>
                    </a:lnTo>
                    <a:lnTo>
                      <a:pt x="8408" y="13636"/>
                    </a:lnTo>
                    <a:lnTo>
                      <a:pt x="8050" y="13260"/>
                    </a:lnTo>
                    <a:lnTo>
                      <a:pt x="8032" y="13204"/>
                    </a:lnTo>
                    <a:lnTo>
                      <a:pt x="8032" y="13166"/>
                    </a:lnTo>
                    <a:lnTo>
                      <a:pt x="8050" y="13129"/>
                    </a:lnTo>
                    <a:lnTo>
                      <a:pt x="8069" y="13091"/>
                    </a:lnTo>
                    <a:lnTo>
                      <a:pt x="8126" y="13072"/>
                    </a:lnTo>
                    <a:lnTo>
                      <a:pt x="8163" y="13053"/>
                    </a:lnTo>
                    <a:lnTo>
                      <a:pt x="8220" y="13072"/>
                    </a:lnTo>
                    <a:lnTo>
                      <a:pt x="8276" y="13110"/>
                    </a:lnTo>
                    <a:lnTo>
                      <a:pt x="8539" y="13448"/>
                    </a:lnTo>
                    <a:lnTo>
                      <a:pt x="8784" y="13731"/>
                    </a:lnTo>
                    <a:lnTo>
                      <a:pt x="9047" y="14050"/>
                    </a:lnTo>
                    <a:lnTo>
                      <a:pt x="9348" y="14332"/>
                    </a:lnTo>
                    <a:lnTo>
                      <a:pt x="9499" y="14464"/>
                    </a:lnTo>
                    <a:lnTo>
                      <a:pt x="9630" y="14558"/>
                    </a:lnTo>
                    <a:lnTo>
                      <a:pt x="9762" y="14633"/>
                    </a:lnTo>
                    <a:lnTo>
                      <a:pt x="9875" y="14690"/>
                    </a:lnTo>
                    <a:lnTo>
                      <a:pt x="10025" y="14690"/>
                    </a:lnTo>
                    <a:lnTo>
                      <a:pt x="10082" y="14671"/>
                    </a:lnTo>
                    <a:lnTo>
                      <a:pt x="10101" y="14633"/>
                    </a:lnTo>
                    <a:lnTo>
                      <a:pt x="10119" y="14615"/>
                    </a:lnTo>
                    <a:lnTo>
                      <a:pt x="10101" y="14539"/>
                    </a:lnTo>
                    <a:lnTo>
                      <a:pt x="10063" y="14445"/>
                    </a:lnTo>
                    <a:lnTo>
                      <a:pt x="9988" y="14332"/>
                    </a:lnTo>
                    <a:lnTo>
                      <a:pt x="9781" y="14069"/>
                    </a:lnTo>
                    <a:lnTo>
                      <a:pt x="9518" y="13768"/>
                    </a:lnTo>
                    <a:lnTo>
                      <a:pt x="9217" y="13448"/>
                    </a:lnTo>
                    <a:lnTo>
                      <a:pt x="8953" y="13147"/>
                    </a:lnTo>
                    <a:lnTo>
                      <a:pt x="8840" y="13016"/>
                    </a:lnTo>
                    <a:lnTo>
                      <a:pt x="8746" y="12884"/>
                    </a:lnTo>
                    <a:lnTo>
                      <a:pt x="8671" y="12752"/>
                    </a:lnTo>
                    <a:lnTo>
                      <a:pt x="8652" y="12658"/>
                    </a:lnTo>
                    <a:lnTo>
                      <a:pt x="8652" y="12583"/>
                    </a:lnTo>
                    <a:lnTo>
                      <a:pt x="8671" y="12564"/>
                    </a:lnTo>
                    <a:lnTo>
                      <a:pt x="8728" y="12564"/>
                    </a:lnTo>
                    <a:lnTo>
                      <a:pt x="8803" y="12621"/>
                    </a:lnTo>
                    <a:lnTo>
                      <a:pt x="9010" y="12771"/>
                    </a:lnTo>
                    <a:lnTo>
                      <a:pt x="9254" y="12997"/>
                    </a:lnTo>
                    <a:lnTo>
                      <a:pt x="9499" y="13223"/>
                    </a:lnTo>
                    <a:lnTo>
                      <a:pt x="9762" y="13430"/>
                    </a:lnTo>
                    <a:lnTo>
                      <a:pt x="9875" y="13505"/>
                    </a:lnTo>
                    <a:lnTo>
                      <a:pt x="9969" y="13542"/>
                    </a:lnTo>
                    <a:lnTo>
                      <a:pt x="10063" y="13561"/>
                    </a:lnTo>
                    <a:lnTo>
                      <a:pt x="10101" y="13561"/>
                    </a:lnTo>
                    <a:lnTo>
                      <a:pt x="10119" y="13542"/>
                    </a:lnTo>
                    <a:lnTo>
                      <a:pt x="10157" y="13505"/>
                    </a:lnTo>
                    <a:lnTo>
                      <a:pt x="10195" y="13467"/>
                    </a:lnTo>
                    <a:lnTo>
                      <a:pt x="10195" y="13411"/>
                    </a:lnTo>
                    <a:lnTo>
                      <a:pt x="10157" y="13336"/>
                    </a:lnTo>
                    <a:lnTo>
                      <a:pt x="10082" y="13204"/>
                    </a:lnTo>
                    <a:lnTo>
                      <a:pt x="9931" y="13053"/>
                    </a:lnTo>
                    <a:lnTo>
                      <a:pt x="9743" y="12847"/>
                    </a:lnTo>
                    <a:lnTo>
                      <a:pt x="9461" y="12564"/>
                    </a:lnTo>
                    <a:lnTo>
                      <a:pt x="9254" y="12376"/>
                    </a:lnTo>
                    <a:lnTo>
                      <a:pt x="8972" y="12151"/>
                    </a:lnTo>
                    <a:lnTo>
                      <a:pt x="8314" y="11624"/>
                    </a:lnTo>
                    <a:lnTo>
                      <a:pt x="7486" y="10966"/>
                    </a:lnTo>
                    <a:lnTo>
                      <a:pt x="4138" y="0"/>
                    </a:lnTo>
                    <a:close/>
                  </a:path>
                </a:pathLst>
              </a:custGeom>
              <a:solidFill>
                <a:srgbClr val="936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6928628" y="1181267"/>
                <a:ext cx="473044" cy="438949"/>
              </a:xfrm>
              <a:custGeom>
                <a:avLst/>
                <a:gdLst/>
                <a:ahLst/>
                <a:cxnLst/>
                <a:rect l="l" t="t" r="r" b="b"/>
                <a:pathLst>
                  <a:path w="11474" h="10647" extrusionOk="0">
                    <a:moveTo>
                      <a:pt x="2934" y="0"/>
                    </a:moveTo>
                    <a:lnTo>
                      <a:pt x="0" y="3913"/>
                    </a:lnTo>
                    <a:lnTo>
                      <a:pt x="3762" y="7298"/>
                    </a:lnTo>
                    <a:lnTo>
                      <a:pt x="6376" y="9612"/>
                    </a:lnTo>
                    <a:lnTo>
                      <a:pt x="7260" y="10364"/>
                    </a:lnTo>
                    <a:lnTo>
                      <a:pt x="7524" y="10590"/>
                    </a:lnTo>
                    <a:lnTo>
                      <a:pt x="7618" y="10646"/>
                    </a:lnTo>
                    <a:lnTo>
                      <a:pt x="7693" y="10590"/>
                    </a:lnTo>
                    <a:lnTo>
                      <a:pt x="7825" y="10439"/>
                    </a:lnTo>
                    <a:lnTo>
                      <a:pt x="8276" y="9894"/>
                    </a:lnTo>
                    <a:lnTo>
                      <a:pt x="9593" y="8239"/>
                    </a:lnTo>
                    <a:lnTo>
                      <a:pt x="11474" y="5850"/>
                    </a:lnTo>
                    <a:lnTo>
                      <a:pt x="10985" y="5662"/>
                    </a:lnTo>
                    <a:lnTo>
                      <a:pt x="10477" y="5436"/>
                    </a:lnTo>
                    <a:lnTo>
                      <a:pt x="9988" y="5210"/>
                    </a:lnTo>
                    <a:lnTo>
                      <a:pt x="9499" y="4985"/>
                    </a:lnTo>
                    <a:lnTo>
                      <a:pt x="2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7228711" y="1422399"/>
                <a:ext cx="532742" cy="674688"/>
              </a:xfrm>
              <a:custGeom>
                <a:avLst/>
                <a:gdLst/>
                <a:ahLst/>
                <a:cxnLst/>
                <a:rect l="l" t="t" r="r" b="b"/>
                <a:pathLst>
                  <a:path w="12922" h="16365" extrusionOk="0">
                    <a:moveTo>
                      <a:pt x="4195" y="1"/>
                    </a:moveTo>
                    <a:lnTo>
                      <a:pt x="3931" y="38"/>
                    </a:lnTo>
                    <a:lnTo>
                      <a:pt x="3668" y="76"/>
                    </a:lnTo>
                    <a:lnTo>
                      <a:pt x="3423" y="132"/>
                    </a:lnTo>
                    <a:lnTo>
                      <a:pt x="3160" y="208"/>
                    </a:lnTo>
                    <a:lnTo>
                      <a:pt x="2934" y="302"/>
                    </a:lnTo>
                    <a:lnTo>
                      <a:pt x="2690" y="415"/>
                    </a:lnTo>
                    <a:lnTo>
                      <a:pt x="2483" y="546"/>
                    </a:lnTo>
                    <a:lnTo>
                      <a:pt x="2257" y="697"/>
                    </a:lnTo>
                    <a:lnTo>
                      <a:pt x="2069" y="847"/>
                    </a:lnTo>
                    <a:lnTo>
                      <a:pt x="1881" y="1035"/>
                    </a:lnTo>
                    <a:lnTo>
                      <a:pt x="1693" y="1223"/>
                    </a:lnTo>
                    <a:lnTo>
                      <a:pt x="1542" y="1430"/>
                    </a:lnTo>
                    <a:lnTo>
                      <a:pt x="1392" y="1637"/>
                    </a:lnTo>
                    <a:lnTo>
                      <a:pt x="1260" y="1863"/>
                    </a:lnTo>
                    <a:lnTo>
                      <a:pt x="1148" y="2107"/>
                    </a:lnTo>
                    <a:lnTo>
                      <a:pt x="1053" y="2352"/>
                    </a:lnTo>
                    <a:lnTo>
                      <a:pt x="903" y="2879"/>
                    </a:lnTo>
                    <a:lnTo>
                      <a:pt x="771" y="3330"/>
                    </a:lnTo>
                    <a:lnTo>
                      <a:pt x="583" y="4064"/>
                    </a:lnTo>
                    <a:lnTo>
                      <a:pt x="452" y="4741"/>
                    </a:lnTo>
                    <a:lnTo>
                      <a:pt x="358" y="5098"/>
                    </a:lnTo>
                    <a:lnTo>
                      <a:pt x="245" y="5493"/>
                    </a:lnTo>
                    <a:lnTo>
                      <a:pt x="169" y="5738"/>
                    </a:lnTo>
                    <a:lnTo>
                      <a:pt x="113" y="6001"/>
                    </a:lnTo>
                    <a:lnTo>
                      <a:pt x="57" y="6245"/>
                    </a:lnTo>
                    <a:lnTo>
                      <a:pt x="38" y="6509"/>
                    </a:lnTo>
                    <a:lnTo>
                      <a:pt x="0" y="7035"/>
                    </a:lnTo>
                    <a:lnTo>
                      <a:pt x="0" y="7543"/>
                    </a:lnTo>
                    <a:lnTo>
                      <a:pt x="19" y="8051"/>
                    </a:lnTo>
                    <a:lnTo>
                      <a:pt x="75" y="8559"/>
                    </a:lnTo>
                    <a:lnTo>
                      <a:pt x="169" y="9029"/>
                    </a:lnTo>
                    <a:lnTo>
                      <a:pt x="263" y="9481"/>
                    </a:lnTo>
                    <a:lnTo>
                      <a:pt x="358" y="9894"/>
                    </a:lnTo>
                    <a:lnTo>
                      <a:pt x="470" y="10270"/>
                    </a:lnTo>
                    <a:lnTo>
                      <a:pt x="677" y="10891"/>
                    </a:lnTo>
                    <a:lnTo>
                      <a:pt x="847" y="11286"/>
                    </a:lnTo>
                    <a:lnTo>
                      <a:pt x="903" y="11437"/>
                    </a:lnTo>
                    <a:lnTo>
                      <a:pt x="395" y="16176"/>
                    </a:lnTo>
                    <a:lnTo>
                      <a:pt x="10514" y="16365"/>
                    </a:lnTo>
                    <a:lnTo>
                      <a:pt x="11041" y="10665"/>
                    </a:lnTo>
                    <a:lnTo>
                      <a:pt x="12922" y="2107"/>
                    </a:lnTo>
                    <a:lnTo>
                      <a:pt x="12903" y="2032"/>
                    </a:lnTo>
                    <a:lnTo>
                      <a:pt x="12828" y="1825"/>
                    </a:lnTo>
                    <a:lnTo>
                      <a:pt x="12715" y="1524"/>
                    </a:lnTo>
                    <a:lnTo>
                      <a:pt x="12621" y="1355"/>
                    </a:lnTo>
                    <a:lnTo>
                      <a:pt x="12508" y="1186"/>
                    </a:lnTo>
                    <a:lnTo>
                      <a:pt x="12395" y="998"/>
                    </a:lnTo>
                    <a:lnTo>
                      <a:pt x="12245" y="828"/>
                    </a:lnTo>
                    <a:lnTo>
                      <a:pt x="12075" y="659"/>
                    </a:lnTo>
                    <a:lnTo>
                      <a:pt x="11887" y="509"/>
                    </a:lnTo>
                    <a:lnTo>
                      <a:pt x="11680" y="377"/>
                    </a:lnTo>
                    <a:lnTo>
                      <a:pt x="11436" y="264"/>
                    </a:lnTo>
                    <a:lnTo>
                      <a:pt x="11191" y="189"/>
                    </a:lnTo>
                    <a:lnTo>
                      <a:pt x="10890" y="132"/>
                    </a:lnTo>
                    <a:lnTo>
                      <a:pt x="10383" y="114"/>
                    </a:lnTo>
                    <a:lnTo>
                      <a:pt x="9574" y="76"/>
                    </a:lnTo>
                    <a:lnTo>
                      <a:pt x="7486" y="38"/>
                    </a:lnTo>
                    <a:lnTo>
                      <a:pt x="47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7228711" y="1422399"/>
                <a:ext cx="532742" cy="674688"/>
              </a:xfrm>
              <a:custGeom>
                <a:avLst/>
                <a:gdLst/>
                <a:ahLst/>
                <a:cxnLst/>
                <a:rect l="l" t="t" r="r" b="b"/>
                <a:pathLst>
                  <a:path w="12922" h="16365" fill="none" extrusionOk="0">
                    <a:moveTo>
                      <a:pt x="4702" y="1"/>
                    </a:moveTo>
                    <a:lnTo>
                      <a:pt x="4195" y="1"/>
                    </a:lnTo>
                    <a:lnTo>
                      <a:pt x="4195" y="1"/>
                    </a:lnTo>
                    <a:lnTo>
                      <a:pt x="3931" y="38"/>
                    </a:lnTo>
                    <a:lnTo>
                      <a:pt x="3668" y="76"/>
                    </a:lnTo>
                    <a:lnTo>
                      <a:pt x="3423" y="132"/>
                    </a:lnTo>
                    <a:lnTo>
                      <a:pt x="3160" y="208"/>
                    </a:lnTo>
                    <a:lnTo>
                      <a:pt x="2934" y="302"/>
                    </a:lnTo>
                    <a:lnTo>
                      <a:pt x="2690" y="415"/>
                    </a:lnTo>
                    <a:lnTo>
                      <a:pt x="2483" y="546"/>
                    </a:lnTo>
                    <a:lnTo>
                      <a:pt x="2257" y="697"/>
                    </a:lnTo>
                    <a:lnTo>
                      <a:pt x="2069" y="847"/>
                    </a:lnTo>
                    <a:lnTo>
                      <a:pt x="1881" y="1035"/>
                    </a:lnTo>
                    <a:lnTo>
                      <a:pt x="1693" y="1223"/>
                    </a:lnTo>
                    <a:lnTo>
                      <a:pt x="1542" y="1430"/>
                    </a:lnTo>
                    <a:lnTo>
                      <a:pt x="1392" y="1637"/>
                    </a:lnTo>
                    <a:lnTo>
                      <a:pt x="1260" y="1863"/>
                    </a:lnTo>
                    <a:lnTo>
                      <a:pt x="1148" y="2107"/>
                    </a:lnTo>
                    <a:lnTo>
                      <a:pt x="1053" y="2352"/>
                    </a:lnTo>
                    <a:lnTo>
                      <a:pt x="1053" y="2352"/>
                    </a:lnTo>
                    <a:lnTo>
                      <a:pt x="903" y="2879"/>
                    </a:lnTo>
                    <a:lnTo>
                      <a:pt x="771" y="3330"/>
                    </a:lnTo>
                    <a:lnTo>
                      <a:pt x="583" y="4064"/>
                    </a:lnTo>
                    <a:lnTo>
                      <a:pt x="452" y="4741"/>
                    </a:lnTo>
                    <a:lnTo>
                      <a:pt x="358" y="5098"/>
                    </a:lnTo>
                    <a:lnTo>
                      <a:pt x="245" y="5493"/>
                    </a:lnTo>
                    <a:lnTo>
                      <a:pt x="245" y="5493"/>
                    </a:lnTo>
                    <a:lnTo>
                      <a:pt x="169" y="5738"/>
                    </a:lnTo>
                    <a:lnTo>
                      <a:pt x="113" y="6001"/>
                    </a:lnTo>
                    <a:lnTo>
                      <a:pt x="57" y="6245"/>
                    </a:lnTo>
                    <a:lnTo>
                      <a:pt x="38" y="6509"/>
                    </a:lnTo>
                    <a:lnTo>
                      <a:pt x="0" y="7035"/>
                    </a:lnTo>
                    <a:lnTo>
                      <a:pt x="0" y="7543"/>
                    </a:lnTo>
                    <a:lnTo>
                      <a:pt x="19" y="8051"/>
                    </a:lnTo>
                    <a:lnTo>
                      <a:pt x="75" y="8559"/>
                    </a:lnTo>
                    <a:lnTo>
                      <a:pt x="169" y="9029"/>
                    </a:lnTo>
                    <a:lnTo>
                      <a:pt x="263" y="9481"/>
                    </a:lnTo>
                    <a:lnTo>
                      <a:pt x="358" y="9894"/>
                    </a:lnTo>
                    <a:lnTo>
                      <a:pt x="470" y="10270"/>
                    </a:lnTo>
                    <a:lnTo>
                      <a:pt x="677" y="10891"/>
                    </a:lnTo>
                    <a:lnTo>
                      <a:pt x="847" y="11286"/>
                    </a:lnTo>
                    <a:lnTo>
                      <a:pt x="903" y="11437"/>
                    </a:lnTo>
                    <a:lnTo>
                      <a:pt x="395" y="16176"/>
                    </a:lnTo>
                    <a:lnTo>
                      <a:pt x="10514" y="16365"/>
                    </a:lnTo>
                    <a:lnTo>
                      <a:pt x="11041" y="10665"/>
                    </a:lnTo>
                    <a:lnTo>
                      <a:pt x="12922" y="2107"/>
                    </a:lnTo>
                    <a:lnTo>
                      <a:pt x="12922" y="2107"/>
                    </a:lnTo>
                    <a:lnTo>
                      <a:pt x="12903" y="2032"/>
                    </a:lnTo>
                    <a:lnTo>
                      <a:pt x="12828" y="1825"/>
                    </a:lnTo>
                    <a:lnTo>
                      <a:pt x="12715" y="1524"/>
                    </a:lnTo>
                    <a:lnTo>
                      <a:pt x="12621" y="1355"/>
                    </a:lnTo>
                    <a:lnTo>
                      <a:pt x="12508" y="1186"/>
                    </a:lnTo>
                    <a:lnTo>
                      <a:pt x="12395" y="998"/>
                    </a:lnTo>
                    <a:lnTo>
                      <a:pt x="12245" y="828"/>
                    </a:lnTo>
                    <a:lnTo>
                      <a:pt x="12075" y="659"/>
                    </a:lnTo>
                    <a:lnTo>
                      <a:pt x="11887" y="509"/>
                    </a:lnTo>
                    <a:lnTo>
                      <a:pt x="11680" y="377"/>
                    </a:lnTo>
                    <a:lnTo>
                      <a:pt x="11436" y="264"/>
                    </a:lnTo>
                    <a:lnTo>
                      <a:pt x="11191" y="189"/>
                    </a:lnTo>
                    <a:lnTo>
                      <a:pt x="10890" y="132"/>
                    </a:lnTo>
                    <a:lnTo>
                      <a:pt x="10890" y="132"/>
                    </a:lnTo>
                    <a:lnTo>
                      <a:pt x="10383" y="114"/>
                    </a:lnTo>
                    <a:lnTo>
                      <a:pt x="9574" y="76"/>
                    </a:lnTo>
                    <a:lnTo>
                      <a:pt x="7486" y="38"/>
                    </a:lnTo>
                    <a:lnTo>
                      <a:pt x="47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7612524" y="1434024"/>
                <a:ext cx="297044" cy="584730"/>
              </a:xfrm>
              <a:custGeom>
                <a:avLst/>
                <a:gdLst/>
                <a:ahLst/>
                <a:cxnLst/>
                <a:rect l="l" t="t" r="r" b="b"/>
                <a:pathLst>
                  <a:path w="7205" h="14183" extrusionOk="0">
                    <a:moveTo>
                      <a:pt x="1881" y="1"/>
                    </a:moveTo>
                    <a:lnTo>
                      <a:pt x="1637" y="39"/>
                    </a:lnTo>
                    <a:lnTo>
                      <a:pt x="1392" y="95"/>
                    </a:lnTo>
                    <a:lnTo>
                      <a:pt x="1186" y="189"/>
                    </a:lnTo>
                    <a:lnTo>
                      <a:pt x="997" y="302"/>
                    </a:lnTo>
                    <a:lnTo>
                      <a:pt x="828" y="415"/>
                    </a:lnTo>
                    <a:lnTo>
                      <a:pt x="678" y="565"/>
                    </a:lnTo>
                    <a:lnTo>
                      <a:pt x="565" y="716"/>
                    </a:lnTo>
                    <a:lnTo>
                      <a:pt x="452" y="885"/>
                    </a:lnTo>
                    <a:lnTo>
                      <a:pt x="339" y="1073"/>
                    </a:lnTo>
                    <a:lnTo>
                      <a:pt x="264" y="1261"/>
                    </a:lnTo>
                    <a:lnTo>
                      <a:pt x="189" y="1449"/>
                    </a:lnTo>
                    <a:lnTo>
                      <a:pt x="132" y="1637"/>
                    </a:lnTo>
                    <a:lnTo>
                      <a:pt x="57" y="2051"/>
                    </a:lnTo>
                    <a:lnTo>
                      <a:pt x="19" y="2427"/>
                    </a:lnTo>
                    <a:lnTo>
                      <a:pt x="1" y="2879"/>
                    </a:lnTo>
                    <a:lnTo>
                      <a:pt x="38" y="3311"/>
                    </a:lnTo>
                    <a:lnTo>
                      <a:pt x="95" y="3744"/>
                    </a:lnTo>
                    <a:lnTo>
                      <a:pt x="207" y="4177"/>
                    </a:lnTo>
                    <a:lnTo>
                      <a:pt x="2653" y="14183"/>
                    </a:lnTo>
                    <a:lnTo>
                      <a:pt x="7204" y="12810"/>
                    </a:lnTo>
                    <a:lnTo>
                      <a:pt x="6960" y="11625"/>
                    </a:lnTo>
                    <a:lnTo>
                      <a:pt x="6377" y="8822"/>
                    </a:lnTo>
                    <a:lnTo>
                      <a:pt x="6038" y="7148"/>
                    </a:lnTo>
                    <a:lnTo>
                      <a:pt x="5662" y="5493"/>
                    </a:lnTo>
                    <a:lnTo>
                      <a:pt x="5323" y="3988"/>
                    </a:lnTo>
                    <a:lnTo>
                      <a:pt x="5023" y="2747"/>
                    </a:lnTo>
                    <a:lnTo>
                      <a:pt x="4947" y="2503"/>
                    </a:lnTo>
                    <a:lnTo>
                      <a:pt x="4853" y="2258"/>
                    </a:lnTo>
                    <a:lnTo>
                      <a:pt x="4759" y="2051"/>
                    </a:lnTo>
                    <a:lnTo>
                      <a:pt x="4665" y="1844"/>
                    </a:lnTo>
                    <a:lnTo>
                      <a:pt x="4571" y="1656"/>
                    </a:lnTo>
                    <a:lnTo>
                      <a:pt x="4458" y="1468"/>
                    </a:lnTo>
                    <a:lnTo>
                      <a:pt x="4345" y="1299"/>
                    </a:lnTo>
                    <a:lnTo>
                      <a:pt x="4214" y="1148"/>
                    </a:lnTo>
                    <a:lnTo>
                      <a:pt x="3969" y="885"/>
                    </a:lnTo>
                    <a:lnTo>
                      <a:pt x="3706" y="659"/>
                    </a:lnTo>
                    <a:lnTo>
                      <a:pt x="3443" y="490"/>
                    </a:lnTo>
                    <a:lnTo>
                      <a:pt x="3179" y="340"/>
                    </a:lnTo>
                    <a:lnTo>
                      <a:pt x="2916" y="227"/>
                    </a:lnTo>
                    <a:lnTo>
                      <a:pt x="2671" y="133"/>
                    </a:lnTo>
                    <a:lnTo>
                      <a:pt x="2465" y="76"/>
                    </a:lnTo>
                    <a:lnTo>
                      <a:pt x="2276" y="39"/>
                    </a:lnTo>
                    <a:lnTo>
                      <a:pt x="19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7612524" y="1434024"/>
                <a:ext cx="297044" cy="584730"/>
              </a:xfrm>
              <a:custGeom>
                <a:avLst/>
                <a:gdLst/>
                <a:ahLst/>
                <a:cxnLst/>
                <a:rect l="l" t="t" r="r" b="b"/>
                <a:pathLst>
                  <a:path w="7205" h="14183" fill="none" extrusionOk="0">
                    <a:moveTo>
                      <a:pt x="1881" y="1"/>
                    </a:moveTo>
                    <a:lnTo>
                      <a:pt x="1881" y="1"/>
                    </a:lnTo>
                    <a:lnTo>
                      <a:pt x="1994" y="1"/>
                    </a:lnTo>
                    <a:lnTo>
                      <a:pt x="2276" y="39"/>
                    </a:lnTo>
                    <a:lnTo>
                      <a:pt x="2465" y="76"/>
                    </a:lnTo>
                    <a:lnTo>
                      <a:pt x="2671" y="133"/>
                    </a:lnTo>
                    <a:lnTo>
                      <a:pt x="2916" y="227"/>
                    </a:lnTo>
                    <a:lnTo>
                      <a:pt x="3179" y="340"/>
                    </a:lnTo>
                    <a:lnTo>
                      <a:pt x="3443" y="490"/>
                    </a:lnTo>
                    <a:lnTo>
                      <a:pt x="3706" y="659"/>
                    </a:lnTo>
                    <a:lnTo>
                      <a:pt x="3969" y="885"/>
                    </a:lnTo>
                    <a:lnTo>
                      <a:pt x="4214" y="1148"/>
                    </a:lnTo>
                    <a:lnTo>
                      <a:pt x="4345" y="1299"/>
                    </a:lnTo>
                    <a:lnTo>
                      <a:pt x="4458" y="1468"/>
                    </a:lnTo>
                    <a:lnTo>
                      <a:pt x="4571" y="1656"/>
                    </a:lnTo>
                    <a:lnTo>
                      <a:pt x="4665" y="1844"/>
                    </a:lnTo>
                    <a:lnTo>
                      <a:pt x="4759" y="2051"/>
                    </a:lnTo>
                    <a:lnTo>
                      <a:pt x="4853" y="2258"/>
                    </a:lnTo>
                    <a:lnTo>
                      <a:pt x="4947" y="2503"/>
                    </a:lnTo>
                    <a:lnTo>
                      <a:pt x="5023" y="2747"/>
                    </a:lnTo>
                    <a:lnTo>
                      <a:pt x="5023" y="2747"/>
                    </a:lnTo>
                    <a:lnTo>
                      <a:pt x="5323" y="3988"/>
                    </a:lnTo>
                    <a:lnTo>
                      <a:pt x="5662" y="5493"/>
                    </a:lnTo>
                    <a:lnTo>
                      <a:pt x="6038" y="7148"/>
                    </a:lnTo>
                    <a:lnTo>
                      <a:pt x="6377" y="8822"/>
                    </a:lnTo>
                    <a:lnTo>
                      <a:pt x="6960" y="11625"/>
                    </a:lnTo>
                    <a:lnTo>
                      <a:pt x="7204" y="12810"/>
                    </a:lnTo>
                    <a:lnTo>
                      <a:pt x="2653" y="14183"/>
                    </a:lnTo>
                    <a:lnTo>
                      <a:pt x="207" y="4177"/>
                    </a:lnTo>
                    <a:lnTo>
                      <a:pt x="207" y="4177"/>
                    </a:lnTo>
                    <a:lnTo>
                      <a:pt x="95" y="3744"/>
                    </a:lnTo>
                    <a:lnTo>
                      <a:pt x="38" y="3311"/>
                    </a:lnTo>
                    <a:lnTo>
                      <a:pt x="1" y="2879"/>
                    </a:lnTo>
                    <a:lnTo>
                      <a:pt x="19" y="2427"/>
                    </a:lnTo>
                    <a:lnTo>
                      <a:pt x="19" y="2427"/>
                    </a:lnTo>
                    <a:lnTo>
                      <a:pt x="57" y="2051"/>
                    </a:lnTo>
                    <a:lnTo>
                      <a:pt x="132" y="1637"/>
                    </a:lnTo>
                    <a:lnTo>
                      <a:pt x="189" y="1449"/>
                    </a:lnTo>
                    <a:lnTo>
                      <a:pt x="264" y="1261"/>
                    </a:lnTo>
                    <a:lnTo>
                      <a:pt x="339" y="1073"/>
                    </a:lnTo>
                    <a:lnTo>
                      <a:pt x="452" y="885"/>
                    </a:lnTo>
                    <a:lnTo>
                      <a:pt x="565" y="716"/>
                    </a:lnTo>
                    <a:lnTo>
                      <a:pt x="678" y="565"/>
                    </a:lnTo>
                    <a:lnTo>
                      <a:pt x="828" y="415"/>
                    </a:lnTo>
                    <a:lnTo>
                      <a:pt x="997" y="302"/>
                    </a:lnTo>
                    <a:lnTo>
                      <a:pt x="1186" y="189"/>
                    </a:lnTo>
                    <a:lnTo>
                      <a:pt x="1392" y="95"/>
                    </a:lnTo>
                    <a:lnTo>
                      <a:pt x="1637" y="39"/>
                    </a:lnTo>
                    <a:lnTo>
                      <a:pt x="1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7393079" y="1364270"/>
                <a:ext cx="238089" cy="95400"/>
              </a:xfrm>
              <a:custGeom>
                <a:avLst/>
                <a:gdLst/>
                <a:ahLst/>
                <a:cxnLst/>
                <a:rect l="l" t="t" r="r" b="b"/>
                <a:pathLst>
                  <a:path w="5775" h="2314" extrusionOk="0">
                    <a:moveTo>
                      <a:pt x="791" y="0"/>
                    </a:moveTo>
                    <a:lnTo>
                      <a:pt x="1" y="1542"/>
                    </a:lnTo>
                    <a:lnTo>
                      <a:pt x="2051" y="2314"/>
                    </a:lnTo>
                    <a:lnTo>
                      <a:pt x="5775" y="1900"/>
                    </a:lnTo>
                    <a:lnTo>
                      <a:pt x="5775" y="0"/>
                    </a:lnTo>
                    <a:lnTo>
                      <a:pt x="2577" y="771"/>
                    </a:lnTo>
                    <a:lnTo>
                      <a:pt x="2145" y="1448"/>
                    </a:lnTo>
                    <a:lnTo>
                      <a:pt x="2145" y="771"/>
                    </a:lnTo>
                    <a:lnTo>
                      <a:pt x="7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7227928" y="1523980"/>
                <a:ext cx="62089" cy="366059"/>
              </a:xfrm>
              <a:custGeom>
                <a:avLst/>
                <a:gdLst/>
                <a:ahLst/>
                <a:cxnLst/>
                <a:rect l="l" t="t" r="r" b="b"/>
                <a:pathLst>
                  <a:path w="1506" h="8879" extrusionOk="0">
                    <a:moveTo>
                      <a:pt x="1505" y="1"/>
                    </a:moveTo>
                    <a:lnTo>
                      <a:pt x="1392" y="132"/>
                    </a:lnTo>
                    <a:lnTo>
                      <a:pt x="1298" y="302"/>
                    </a:lnTo>
                    <a:lnTo>
                      <a:pt x="1185" y="471"/>
                    </a:lnTo>
                    <a:lnTo>
                      <a:pt x="1072" y="659"/>
                    </a:lnTo>
                    <a:lnTo>
                      <a:pt x="941" y="922"/>
                    </a:lnTo>
                    <a:lnTo>
                      <a:pt x="828" y="1167"/>
                    </a:lnTo>
                    <a:lnTo>
                      <a:pt x="677" y="1487"/>
                    </a:lnTo>
                    <a:lnTo>
                      <a:pt x="565" y="1806"/>
                    </a:lnTo>
                    <a:lnTo>
                      <a:pt x="433" y="2183"/>
                    </a:lnTo>
                    <a:lnTo>
                      <a:pt x="320" y="2578"/>
                    </a:lnTo>
                    <a:lnTo>
                      <a:pt x="207" y="3010"/>
                    </a:lnTo>
                    <a:lnTo>
                      <a:pt x="132" y="3462"/>
                    </a:lnTo>
                    <a:lnTo>
                      <a:pt x="57" y="3913"/>
                    </a:lnTo>
                    <a:lnTo>
                      <a:pt x="19" y="4364"/>
                    </a:lnTo>
                    <a:lnTo>
                      <a:pt x="0" y="4816"/>
                    </a:lnTo>
                    <a:lnTo>
                      <a:pt x="19" y="5267"/>
                    </a:lnTo>
                    <a:lnTo>
                      <a:pt x="38" y="5719"/>
                    </a:lnTo>
                    <a:lnTo>
                      <a:pt x="76" y="6170"/>
                    </a:lnTo>
                    <a:lnTo>
                      <a:pt x="151" y="6565"/>
                    </a:lnTo>
                    <a:lnTo>
                      <a:pt x="226" y="6941"/>
                    </a:lnTo>
                    <a:lnTo>
                      <a:pt x="301" y="7299"/>
                    </a:lnTo>
                    <a:lnTo>
                      <a:pt x="414" y="7618"/>
                    </a:lnTo>
                    <a:lnTo>
                      <a:pt x="508" y="7919"/>
                    </a:lnTo>
                    <a:lnTo>
                      <a:pt x="602" y="8164"/>
                    </a:lnTo>
                    <a:lnTo>
                      <a:pt x="677" y="8371"/>
                    </a:lnTo>
                    <a:lnTo>
                      <a:pt x="772" y="8559"/>
                    </a:lnTo>
                    <a:lnTo>
                      <a:pt x="847" y="8728"/>
                    </a:lnTo>
                    <a:lnTo>
                      <a:pt x="922" y="8879"/>
                    </a:lnTo>
                    <a:lnTo>
                      <a:pt x="884" y="8709"/>
                    </a:lnTo>
                    <a:lnTo>
                      <a:pt x="809" y="8540"/>
                    </a:lnTo>
                    <a:lnTo>
                      <a:pt x="734" y="8352"/>
                    </a:lnTo>
                    <a:lnTo>
                      <a:pt x="659" y="8145"/>
                    </a:lnTo>
                    <a:lnTo>
                      <a:pt x="565" y="7882"/>
                    </a:lnTo>
                    <a:lnTo>
                      <a:pt x="489" y="7600"/>
                    </a:lnTo>
                    <a:lnTo>
                      <a:pt x="395" y="7280"/>
                    </a:lnTo>
                    <a:lnTo>
                      <a:pt x="320" y="6941"/>
                    </a:lnTo>
                    <a:lnTo>
                      <a:pt x="245" y="6565"/>
                    </a:lnTo>
                    <a:lnTo>
                      <a:pt x="188" y="6170"/>
                    </a:lnTo>
                    <a:lnTo>
                      <a:pt x="151" y="5719"/>
                    </a:lnTo>
                    <a:lnTo>
                      <a:pt x="113" y="5267"/>
                    </a:lnTo>
                    <a:lnTo>
                      <a:pt x="113" y="4816"/>
                    </a:lnTo>
                    <a:lnTo>
                      <a:pt x="132" y="4364"/>
                    </a:lnTo>
                    <a:lnTo>
                      <a:pt x="170" y="3932"/>
                    </a:lnTo>
                    <a:lnTo>
                      <a:pt x="245" y="3480"/>
                    </a:lnTo>
                    <a:lnTo>
                      <a:pt x="320" y="3029"/>
                    </a:lnTo>
                    <a:lnTo>
                      <a:pt x="414" y="2596"/>
                    </a:lnTo>
                    <a:lnTo>
                      <a:pt x="640" y="1844"/>
                    </a:lnTo>
                    <a:lnTo>
                      <a:pt x="772" y="1506"/>
                    </a:lnTo>
                    <a:lnTo>
                      <a:pt x="884" y="1205"/>
                    </a:lnTo>
                    <a:lnTo>
                      <a:pt x="1016" y="941"/>
                    </a:lnTo>
                    <a:lnTo>
                      <a:pt x="1129" y="697"/>
                    </a:lnTo>
                    <a:lnTo>
                      <a:pt x="1242" y="490"/>
                    </a:lnTo>
                    <a:lnTo>
                      <a:pt x="1336" y="321"/>
                    </a:lnTo>
                    <a:lnTo>
                      <a:pt x="1411" y="151"/>
                    </a:lnTo>
                    <a:lnTo>
                      <a:pt x="15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7400829" y="1391396"/>
                <a:ext cx="70623" cy="74498"/>
              </a:xfrm>
              <a:custGeom>
                <a:avLst/>
                <a:gdLst/>
                <a:ahLst/>
                <a:cxnLst/>
                <a:rect l="l" t="t" r="r" b="b"/>
                <a:pathLst>
                  <a:path w="1713" h="1807" extrusionOk="0">
                    <a:moveTo>
                      <a:pt x="1712" y="0"/>
                    </a:moveTo>
                    <a:lnTo>
                      <a:pt x="1599" y="207"/>
                    </a:lnTo>
                    <a:lnTo>
                      <a:pt x="1524" y="433"/>
                    </a:lnTo>
                    <a:lnTo>
                      <a:pt x="1110" y="1505"/>
                    </a:lnTo>
                    <a:lnTo>
                      <a:pt x="1075" y="1636"/>
                    </a:lnTo>
                    <a:lnTo>
                      <a:pt x="565" y="1279"/>
                    </a:lnTo>
                    <a:lnTo>
                      <a:pt x="1" y="847"/>
                    </a:lnTo>
                    <a:lnTo>
                      <a:pt x="132" y="1016"/>
                    </a:lnTo>
                    <a:lnTo>
                      <a:pt x="264" y="1148"/>
                    </a:lnTo>
                    <a:lnTo>
                      <a:pt x="452" y="1336"/>
                    </a:lnTo>
                    <a:lnTo>
                      <a:pt x="659" y="1486"/>
                    </a:lnTo>
                    <a:lnTo>
                      <a:pt x="866" y="1637"/>
                    </a:lnTo>
                    <a:lnTo>
                      <a:pt x="1073" y="1769"/>
                    </a:lnTo>
                    <a:lnTo>
                      <a:pt x="1148" y="1806"/>
                    </a:lnTo>
                    <a:lnTo>
                      <a:pt x="1167" y="1750"/>
                    </a:lnTo>
                    <a:lnTo>
                      <a:pt x="1242" y="1543"/>
                    </a:lnTo>
                    <a:lnTo>
                      <a:pt x="1599" y="452"/>
                    </a:lnTo>
                    <a:lnTo>
                      <a:pt x="1675" y="226"/>
                    </a:lnTo>
                    <a:lnTo>
                      <a:pt x="17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7499318" y="1395272"/>
                <a:ext cx="80682" cy="80682"/>
              </a:xfrm>
              <a:custGeom>
                <a:avLst/>
                <a:gdLst/>
                <a:ahLst/>
                <a:cxnLst/>
                <a:rect l="l" t="t" r="r" b="b"/>
                <a:pathLst>
                  <a:path w="1957" h="1957" extrusionOk="0">
                    <a:moveTo>
                      <a:pt x="0" y="1"/>
                    </a:moveTo>
                    <a:lnTo>
                      <a:pt x="0" y="264"/>
                    </a:lnTo>
                    <a:lnTo>
                      <a:pt x="38" y="546"/>
                    </a:lnTo>
                    <a:lnTo>
                      <a:pt x="207" y="1844"/>
                    </a:lnTo>
                    <a:lnTo>
                      <a:pt x="207" y="1900"/>
                    </a:lnTo>
                    <a:lnTo>
                      <a:pt x="207" y="1957"/>
                    </a:lnTo>
                    <a:lnTo>
                      <a:pt x="283" y="1938"/>
                    </a:lnTo>
                    <a:lnTo>
                      <a:pt x="1468" y="1524"/>
                    </a:lnTo>
                    <a:lnTo>
                      <a:pt x="1712" y="1430"/>
                    </a:lnTo>
                    <a:lnTo>
                      <a:pt x="1957" y="1317"/>
                    </a:lnTo>
                    <a:lnTo>
                      <a:pt x="1693" y="1355"/>
                    </a:lnTo>
                    <a:lnTo>
                      <a:pt x="1449" y="1449"/>
                    </a:lnTo>
                    <a:lnTo>
                      <a:pt x="317" y="1803"/>
                    </a:lnTo>
                    <a:lnTo>
                      <a:pt x="317" y="1803"/>
                    </a:lnTo>
                    <a:lnTo>
                      <a:pt x="113" y="527"/>
                    </a:lnTo>
                    <a:lnTo>
                      <a:pt x="76" y="26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7648968" y="2013293"/>
                <a:ext cx="18635" cy="73715"/>
              </a:xfrm>
              <a:custGeom>
                <a:avLst/>
                <a:gdLst/>
                <a:ahLst/>
                <a:cxnLst/>
                <a:rect l="l" t="t" r="r" b="b"/>
                <a:pathLst>
                  <a:path w="452" h="1788" extrusionOk="0">
                    <a:moveTo>
                      <a:pt x="1" y="0"/>
                    </a:moveTo>
                    <a:lnTo>
                      <a:pt x="95" y="207"/>
                    </a:lnTo>
                    <a:lnTo>
                      <a:pt x="170" y="433"/>
                    </a:lnTo>
                    <a:lnTo>
                      <a:pt x="245" y="659"/>
                    </a:lnTo>
                    <a:lnTo>
                      <a:pt x="302" y="865"/>
                    </a:lnTo>
                    <a:lnTo>
                      <a:pt x="320" y="1110"/>
                    </a:lnTo>
                    <a:lnTo>
                      <a:pt x="320" y="1336"/>
                    </a:lnTo>
                    <a:lnTo>
                      <a:pt x="320" y="1561"/>
                    </a:lnTo>
                    <a:lnTo>
                      <a:pt x="302" y="1787"/>
                    </a:lnTo>
                    <a:lnTo>
                      <a:pt x="377" y="1561"/>
                    </a:lnTo>
                    <a:lnTo>
                      <a:pt x="433" y="1336"/>
                    </a:lnTo>
                    <a:lnTo>
                      <a:pt x="452" y="1091"/>
                    </a:lnTo>
                    <a:lnTo>
                      <a:pt x="414" y="847"/>
                    </a:lnTo>
                    <a:lnTo>
                      <a:pt x="358" y="621"/>
                    </a:lnTo>
                    <a:lnTo>
                      <a:pt x="283" y="395"/>
                    </a:lnTo>
                    <a:lnTo>
                      <a:pt x="151" y="1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7706354" y="1896211"/>
                <a:ext cx="187709" cy="34920"/>
              </a:xfrm>
              <a:custGeom>
                <a:avLst/>
                <a:gdLst/>
                <a:ahLst/>
                <a:cxnLst/>
                <a:rect l="l" t="t" r="r" b="b"/>
                <a:pathLst>
                  <a:path w="4553" h="847" extrusionOk="0">
                    <a:moveTo>
                      <a:pt x="4552" y="0"/>
                    </a:moveTo>
                    <a:lnTo>
                      <a:pt x="4214" y="38"/>
                    </a:lnTo>
                    <a:lnTo>
                      <a:pt x="3894" y="113"/>
                    </a:lnTo>
                    <a:lnTo>
                      <a:pt x="3160" y="263"/>
                    </a:lnTo>
                    <a:lnTo>
                      <a:pt x="2276" y="433"/>
                    </a:lnTo>
                    <a:lnTo>
                      <a:pt x="678" y="715"/>
                    </a:lnTo>
                    <a:lnTo>
                      <a:pt x="339" y="771"/>
                    </a:lnTo>
                    <a:lnTo>
                      <a:pt x="0" y="846"/>
                    </a:lnTo>
                    <a:lnTo>
                      <a:pt x="339" y="828"/>
                    </a:lnTo>
                    <a:lnTo>
                      <a:pt x="678" y="790"/>
                    </a:lnTo>
                    <a:lnTo>
                      <a:pt x="1411" y="696"/>
                    </a:lnTo>
                    <a:lnTo>
                      <a:pt x="1825" y="640"/>
                    </a:lnTo>
                    <a:lnTo>
                      <a:pt x="2295" y="546"/>
                    </a:lnTo>
                    <a:lnTo>
                      <a:pt x="3179" y="357"/>
                    </a:lnTo>
                    <a:lnTo>
                      <a:pt x="3894" y="188"/>
                    </a:lnTo>
                    <a:lnTo>
                      <a:pt x="4232" y="113"/>
                    </a:lnTo>
                    <a:lnTo>
                      <a:pt x="45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7679227" y="1781437"/>
                <a:ext cx="193110" cy="52771"/>
              </a:xfrm>
              <a:custGeom>
                <a:avLst/>
                <a:gdLst/>
                <a:ahLst/>
                <a:cxnLst/>
                <a:rect l="l" t="t" r="r" b="b"/>
                <a:pathLst>
                  <a:path w="4684" h="1280" extrusionOk="0">
                    <a:moveTo>
                      <a:pt x="4684" y="0"/>
                    </a:moveTo>
                    <a:lnTo>
                      <a:pt x="4345" y="76"/>
                    </a:lnTo>
                    <a:lnTo>
                      <a:pt x="3988" y="170"/>
                    </a:lnTo>
                    <a:lnTo>
                      <a:pt x="2332" y="583"/>
                    </a:lnTo>
                    <a:lnTo>
                      <a:pt x="1411" y="828"/>
                    </a:lnTo>
                    <a:lnTo>
                      <a:pt x="677" y="1035"/>
                    </a:lnTo>
                    <a:lnTo>
                      <a:pt x="339" y="1148"/>
                    </a:lnTo>
                    <a:lnTo>
                      <a:pt x="0" y="1279"/>
                    </a:lnTo>
                    <a:lnTo>
                      <a:pt x="339" y="1223"/>
                    </a:lnTo>
                    <a:lnTo>
                      <a:pt x="696" y="1129"/>
                    </a:lnTo>
                    <a:lnTo>
                      <a:pt x="2351" y="696"/>
                    </a:lnTo>
                    <a:lnTo>
                      <a:pt x="3273" y="471"/>
                    </a:lnTo>
                    <a:lnTo>
                      <a:pt x="4006" y="245"/>
                    </a:lnTo>
                    <a:lnTo>
                      <a:pt x="4345" y="151"/>
                    </a:lnTo>
                    <a:lnTo>
                      <a:pt x="46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7679227" y="1781437"/>
                <a:ext cx="193110" cy="52771"/>
              </a:xfrm>
              <a:custGeom>
                <a:avLst/>
                <a:gdLst/>
                <a:ahLst/>
                <a:cxnLst/>
                <a:rect l="l" t="t" r="r" b="b"/>
                <a:pathLst>
                  <a:path w="4684" h="1280" fill="none" extrusionOk="0">
                    <a:moveTo>
                      <a:pt x="4684" y="0"/>
                    </a:moveTo>
                    <a:lnTo>
                      <a:pt x="4684" y="0"/>
                    </a:lnTo>
                    <a:lnTo>
                      <a:pt x="4345" y="151"/>
                    </a:lnTo>
                    <a:lnTo>
                      <a:pt x="4006" y="245"/>
                    </a:lnTo>
                    <a:lnTo>
                      <a:pt x="4006" y="245"/>
                    </a:lnTo>
                    <a:lnTo>
                      <a:pt x="3273" y="471"/>
                    </a:lnTo>
                    <a:lnTo>
                      <a:pt x="2351" y="696"/>
                    </a:lnTo>
                    <a:lnTo>
                      <a:pt x="2351" y="696"/>
                    </a:lnTo>
                    <a:lnTo>
                      <a:pt x="696" y="1129"/>
                    </a:lnTo>
                    <a:lnTo>
                      <a:pt x="696" y="1129"/>
                    </a:lnTo>
                    <a:lnTo>
                      <a:pt x="339" y="1223"/>
                    </a:lnTo>
                    <a:lnTo>
                      <a:pt x="0" y="1279"/>
                    </a:lnTo>
                    <a:lnTo>
                      <a:pt x="0" y="1279"/>
                    </a:lnTo>
                    <a:lnTo>
                      <a:pt x="339" y="1148"/>
                    </a:lnTo>
                    <a:lnTo>
                      <a:pt x="677" y="1035"/>
                    </a:lnTo>
                    <a:lnTo>
                      <a:pt x="677" y="1035"/>
                    </a:lnTo>
                    <a:lnTo>
                      <a:pt x="1411" y="828"/>
                    </a:lnTo>
                    <a:lnTo>
                      <a:pt x="2332" y="583"/>
                    </a:lnTo>
                    <a:lnTo>
                      <a:pt x="2332" y="583"/>
                    </a:lnTo>
                    <a:lnTo>
                      <a:pt x="3988" y="170"/>
                    </a:lnTo>
                    <a:lnTo>
                      <a:pt x="3988" y="170"/>
                    </a:lnTo>
                    <a:lnTo>
                      <a:pt x="4345" y="76"/>
                    </a:lnTo>
                    <a:lnTo>
                      <a:pt x="46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7658285" y="1736459"/>
                <a:ext cx="63614" cy="282285"/>
              </a:xfrm>
              <a:custGeom>
                <a:avLst/>
                <a:gdLst/>
                <a:ahLst/>
                <a:cxnLst/>
                <a:rect l="l" t="t" r="r" b="b"/>
                <a:pathLst>
                  <a:path w="1543" h="6847" extrusionOk="0">
                    <a:moveTo>
                      <a:pt x="0" y="0"/>
                    </a:moveTo>
                    <a:lnTo>
                      <a:pt x="19" y="132"/>
                    </a:lnTo>
                    <a:lnTo>
                      <a:pt x="38" y="283"/>
                    </a:lnTo>
                    <a:lnTo>
                      <a:pt x="188" y="1016"/>
                    </a:lnTo>
                    <a:lnTo>
                      <a:pt x="414" y="2107"/>
                    </a:lnTo>
                    <a:lnTo>
                      <a:pt x="715" y="3424"/>
                    </a:lnTo>
                    <a:lnTo>
                      <a:pt x="1279" y="5850"/>
                    </a:lnTo>
                    <a:lnTo>
                      <a:pt x="1467" y="6565"/>
                    </a:lnTo>
                    <a:lnTo>
                      <a:pt x="1486" y="6715"/>
                    </a:lnTo>
                    <a:lnTo>
                      <a:pt x="1543" y="6847"/>
                    </a:lnTo>
                    <a:lnTo>
                      <a:pt x="1543" y="6847"/>
                    </a:lnTo>
                    <a:lnTo>
                      <a:pt x="1524" y="6696"/>
                    </a:lnTo>
                    <a:lnTo>
                      <a:pt x="1505" y="6565"/>
                    </a:lnTo>
                    <a:lnTo>
                      <a:pt x="1355" y="5831"/>
                    </a:lnTo>
                    <a:lnTo>
                      <a:pt x="828" y="3405"/>
                    </a:lnTo>
                    <a:lnTo>
                      <a:pt x="527" y="2069"/>
                    </a:lnTo>
                    <a:lnTo>
                      <a:pt x="264" y="997"/>
                    </a:lnTo>
                    <a:lnTo>
                      <a:pt x="76" y="264"/>
                    </a:lnTo>
                    <a:lnTo>
                      <a:pt x="57" y="13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7236461" y="1676764"/>
                <a:ext cx="625792" cy="17852"/>
              </a:xfrm>
              <a:custGeom>
                <a:avLst/>
                <a:gdLst/>
                <a:ahLst/>
                <a:cxnLst/>
                <a:rect l="l" t="t" r="r" b="b"/>
                <a:pathLst>
                  <a:path w="15179" h="433" extrusionOk="0">
                    <a:moveTo>
                      <a:pt x="151" y="0"/>
                    </a:moveTo>
                    <a:lnTo>
                      <a:pt x="0" y="19"/>
                    </a:lnTo>
                    <a:lnTo>
                      <a:pt x="151" y="19"/>
                    </a:lnTo>
                    <a:lnTo>
                      <a:pt x="583" y="57"/>
                    </a:lnTo>
                    <a:lnTo>
                      <a:pt x="2220" y="113"/>
                    </a:lnTo>
                    <a:lnTo>
                      <a:pt x="7580" y="263"/>
                    </a:lnTo>
                    <a:lnTo>
                      <a:pt x="12960" y="395"/>
                    </a:lnTo>
                    <a:lnTo>
                      <a:pt x="14577" y="433"/>
                    </a:lnTo>
                    <a:lnTo>
                      <a:pt x="15029" y="433"/>
                    </a:lnTo>
                    <a:lnTo>
                      <a:pt x="15179" y="414"/>
                    </a:lnTo>
                    <a:lnTo>
                      <a:pt x="15029" y="395"/>
                    </a:lnTo>
                    <a:lnTo>
                      <a:pt x="14577" y="376"/>
                    </a:lnTo>
                    <a:lnTo>
                      <a:pt x="12960" y="320"/>
                    </a:lnTo>
                    <a:lnTo>
                      <a:pt x="7580" y="151"/>
                    </a:lnTo>
                    <a:lnTo>
                      <a:pt x="2220" y="19"/>
                    </a:lnTo>
                    <a:lnTo>
                      <a:pt x="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7278306" y="1535606"/>
                <a:ext cx="530474" cy="15584"/>
              </a:xfrm>
              <a:custGeom>
                <a:avLst/>
                <a:gdLst/>
                <a:ahLst/>
                <a:cxnLst/>
                <a:rect l="l" t="t" r="r" b="b"/>
                <a:pathLst>
                  <a:path w="12867" h="378" extrusionOk="0">
                    <a:moveTo>
                      <a:pt x="12490" y="1"/>
                    </a:moveTo>
                    <a:lnTo>
                      <a:pt x="11098" y="57"/>
                    </a:lnTo>
                    <a:lnTo>
                      <a:pt x="9029" y="133"/>
                    </a:lnTo>
                    <a:lnTo>
                      <a:pt x="6509" y="208"/>
                    </a:lnTo>
                    <a:lnTo>
                      <a:pt x="3970" y="264"/>
                    </a:lnTo>
                    <a:lnTo>
                      <a:pt x="1901" y="302"/>
                    </a:lnTo>
                    <a:lnTo>
                      <a:pt x="509" y="321"/>
                    </a:lnTo>
                    <a:lnTo>
                      <a:pt x="1" y="321"/>
                    </a:lnTo>
                    <a:lnTo>
                      <a:pt x="133" y="339"/>
                    </a:lnTo>
                    <a:lnTo>
                      <a:pt x="509" y="358"/>
                    </a:lnTo>
                    <a:lnTo>
                      <a:pt x="1111" y="377"/>
                    </a:lnTo>
                    <a:lnTo>
                      <a:pt x="1901" y="377"/>
                    </a:lnTo>
                    <a:lnTo>
                      <a:pt x="3970" y="358"/>
                    </a:lnTo>
                    <a:lnTo>
                      <a:pt x="5192" y="358"/>
                    </a:lnTo>
                    <a:lnTo>
                      <a:pt x="6509" y="321"/>
                    </a:lnTo>
                    <a:lnTo>
                      <a:pt x="9029" y="227"/>
                    </a:lnTo>
                    <a:lnTo>
                      <a:pt x="11098" y="133"/>
                    </a:lnTo>
                    <a:lnTo>
                      <a:pt x="12490" y="20"/>
                    </a:lnTo>
                    <a:lnTo>
                      <a:pt x="128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7144157" y="1372804"/>
                <a:ext cx="146605" cy="169074"/>
              </a:xfrm>
              <a:custGeom>
                <a:avLst/>
                <a:gdLst/>
                <a:ahLst/>
                <a:cxnLst/>
                <a:rect l="l" t="t" r="r" b="b"/>
                <a:pathLst>
                  <a:path w="3556" h="4101" extrusionOk="0">
                    <a:moveTo>
                      <a:pt x="3556" y="0"/>
                    </a:moveTo>
                    <a:lnTo>
                      <a:pt x="3405" y="151"/>
                    </a:lnTo>
                    <a:lnTo>
                      <a:pt x="3010" y="583"/>
                    </a:lnTo>
                    <a:lnTo>
                      <a:pt x="2427" y="1223"/>
                    </a:lnTo>
                    <a:lnTo>
                      <a:pt x="1731" y="2013"/>
                    </a:lnTo>
                    <a:lnTo>
                      <a:pt x="490" y="3480"/>
                    </a:lnTo>
                    <a:lnTo>
                      <a:pt x="133" y="3931"/>
                    </a:lnTo>
                    <a:lnTo>
                      <a:pt x="39" y="4044"/>
                    </a:lnTo>
                    <a:lnTo>
                      <a:pt x="1" y="4100"/>
                    </a:lnTo>
                    <a:lnTo>
                      <a:pt x="1" y="4100"/>
                    </a:lnTo>
                    <a:lnTo>
                      <a:pt x="170" y="3950"/>
                    </a:lnTo>
                    <a:lnTo>
                      <a:pt x="565" y="3517"/>
                    </a:lnTo>
                    <a:lnTo>
                      <a:pt x="1130" y="2878"/>
                    </a:lnTo>
                    <a:lnTo>
                      <a:pt x="1825" y="2088"/>
                    </a:lnTo>
                    <a:lnTo>
                      <a:pt x="3067" y="621"/>
                    </a:lnTo>
                    <a:lnTo>
                      <a:pt x="3424" y="169"/>
                    </a:lnTo>
                    <a:lnTo>
                      <a:pt x="35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7242645" y="1825632"/>
                <a:ext cx="426540" cy="42670"/>
              </a:xfrm>
              <a:custGeom>
                <a:avLst/>
                <a:gdLst/>
                <a:ahLst/>
                <a:cxnLst/>
                <a:rect l="l" t="t" r="r" b="b"/>
                <a:pathLst>
                  <a:path w="10346" h="1035" extrusionOk="0">
                    <a:moveTo>
                      <a:pt x="1" y="0"/>
                    </a:moveTo>
                    <a:lnTo>
                      <a:pt x="114" y="19"/>
                    </a:lnTo>
                    <a:lnTo>
                      <a:pt x="415" y="57"/>
                    </a:lnTo>
                    <a:lnTo>
                      <a:pt x="1505" y="189"/>
                    </a:lnTo>
                    <a:lnTo>
                      <a:pt x="3161" y="377"/>
                    </a:lnTo>
                    <a:lnTo>
                      <a:pt x="5173" y="584"/>
                    </a:lnTo>
                    <a:lnTo>
                      <a:pt x="8822" y="922"/>
                    </a:lnTo>
                    <a:lnTo>
                      <a:pt x="9932" y="1016"/>
                    </a:lnTo>
                    <a:lnTo>
                      <a:pt x="10233" y="1035"/>
                    </a:lnTo>
                    <a:lnTo>
                      <a:pt x="10346" y="1035"/>
                    </a:lnTo>
                    <a:lnTo>
                      <a:pt x="9932" y="960"/>
                    </a:lnTo>
                    <a:lnTo>
                      <a:pt x="8841" y="828"/>
                    </a:lnTo>
                    <a:lnTo>
                      <a:pt x="7186" y="659"/>
                    </a:lnTo>
                    <a:lnTo>
                      <a:pt x="5173" y="452"/>
                    </a:lnTo>
                    <a:lnTo>
                      <a:pt x="1524" y="113"/>
                    </a:lnTo>
                    <a:lnTo>
                      <a:pt x="415" y="19"/>
                    </a:lnTo>
                    <a:lnTo>
                      <a:pt x="1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7259713" y="1986908"/>
                <a:ext cx="414130" cy="10925"/>
              </a:xfrm>
              <a:custGeom>
                <a:avLst/>
                <a:gdLst/>
                <a:ahLst/>
                <a:cxnLst/>
                <a:rect l="l" t="t" r="r" b="b"/>
                <a:pathLst>
                  <a:path w="10045" h="265" extrusionOk="0">
                    <a:moveTo>
                      <a:pt x="396" y="1"/>
                    </a:moveTo>
                    <a:lnTo>
                      <a:pt x="95" y="20"/>
                    </a:lnTo>
                    <a:lnTo>
                      <a:pt x="1" y="20"/>
                    </a:lnTo>
                    <a:lnTo>
                      <a:pt x="95" y="38"/>
                    </a:lnTo>
                    <a:lnTo>
                      <a:pt x="396" y="57"/>
                    </a:lnTo>
                    <a:lnTo>
                      <a:pt x="1468" y="95"/>
                    </a:lnTo>
                    <a:lnTo>
                      <a:pt x="3066" y="151"/>
                    </a:lnTo>
                    <a:lnTo>
                      <a:pt x="5022" y="189"/>
                    </a:lnTo>
                    <a:lnTo>
                      <a:pt x="8577" y="245"/>
                    </a:lnTo>
                    <a:lnTo>
                      <a:pt x="9649" y="264"/>
                    </a:lnTo>
                    <a:lnTo>
                      <a:pt x="9950" y="264"/>
                    </a:lnTo>
                    <a:lnTo>
                      <a:pt x="10044" y="245"/>
                    </a:lnTo>
                    <a:lnTo>
                      <a:pt x="9950" y="226"/>
                    </a:lnTo>
                    <a:lnTo>
                      <a:pt x="9649" y="208"/>
                    </a:lnTo>
                    <a:lnTo>
                      <a:pt x="8577" y="170"/>
                    </a:lnTo>
                    <a:lnTo>
                      <a:pt x="6979" y="114"/>
                    </a:lnTo>
                    <a:lnTo>
                      <a:pt x="5022" y="76"/>
                    </a:lnTo>
                    <a:lnTo>
                      <a:pt x="1468" y="20"/>
                    </a:lnTo>
                    <a:lnTo>
                      <a:pt x="3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7393079" y="1420873"/>
                <a:ext cx="90000" cy="659929"/>
              </a:xfrm>
              <a:custGeom>
                <a:avLst/>
                <a:gdLst/>
                <a:ahLst/>
                <a:cxnLst/>
                <a:rect l="l" t="t" r="r" b="b"/>
                <a:pathLst>
                  <a:path w="2183" h="16007" extrusionOk="0">
                    <a:moveTo>
                      <a:pt x="2182" y="0"/>
                    </a:moveTo>
                    <a:lnTo>
                      <a:pt x="2107" y="151"/>
                    </a:lnTo>
                    <a:lnTo>
                      <a:pt x="1957" y="602"/>
                    </a:lnTo>
                    <a:lnTo>
                      <a:pt x="1750" y="1336"/>
                    </a:lnTo>
                    <a:lnTo>
                      <a:pt x="1637" y="1787"/>
                    </a:lnTo>
                    <a:lnTo>
                      <a:pt x="1505" y="2295"/>
                    </a:lnTo>
                    <a:lnTo>
                      <a:pt x="1374" y="3010"/>
                    </a:lnTo>
                    <a:lnTo>
                      <a:pt x="1242" y="3724"/>
                    </a:lnTo>
                    <a:lnTo>
                      <a:pt x="1110" y="4439"/>
                    </a:lnTo>
                    <a:lnTo>
                      <a:pt x="1016" y="5154"/>
                    </a:lnTo>
                    <a:lnTo>
                      <a:pt x="903" y="5869"/>
                    </a:lnTo>
                    <a:lnTo>
                      <a:pt x="828" y="6583"/>
                    </a:lnTo>
                    <a:lnTo>
                      <a:pt x="753" y="7317"/>
                    </a:lnTo>
                    <a:lnTo>
                      <a:pt x="678" y="8032"/>
                    </a:lnTo>
                    <a:lnTo>
                      <a:pt x="527" y="9668"/>
                    </a:lnTo>
                    <a:lnTo>
                      <a:pt x="339" y="11192"/>
                    </a:lnTo>
                    <a:lnTo>
                      <a:pt x="264" y="11906"/>
                    </a:lnTo>
                    <a:lnTo>
                      <a:pt x="170" y="12583"/>
                    </a:lnTo>
                    <a:lnTo>
                      <a:pt x="113" y="13204"/>
                    </a:lnTo>
                    <a:lnTo>
                      <a:pt x="76" y="13787"/>
                    </a:lnTo>
                    <a:lnTo>
                      <a:pt x="19" y="14784"/>
                    </a:lnTo>
                    <a:lnTo>
                      <a:pt x="1" y="15536"/>
                    </a:lnTo>
                    <a:lnTo>
                      <a:pt x="1" y="16007"/>
                    </a:lnTo>
                    <a:lnTo>
                      <a:pt x="38" y="15518"/>
                    </a:lnTo>
                    <a:lnTo>
                      <a:pt x="76" y="14765"/>
                    </a:lnTo>
                    <a:lnTo>
                      <a:pt x="151" y="13768"/>
                    </a:lnTo>
                    <a:lnTo>
                      <a:pt x="189" y="13204"/>
                    </a:lnTo>
                    <a:lnTo>
                      <a:pt x="264" y="12565"/>
                    </a:lnTo>
                    <a:lnTo>
                      <a:pt x="452" y="11192"/>
                    </a:lnTo>
                    <a:lnTo>
                      <a:pt x="621" y="9687"/>
                    </a:lnTo>
                    <a:lnTo>
                      <a:pt x="791" y="8032"/>
                    </a:lnTo>
                    <a:lnTo>
                      <a:pt x="922" y="6602"/>
                    </a:lnTo>
                    <a:lnTo>
                      <a:pt x="1110" y="5154"/>
                    </a:lnTo>
                    <a:lnTo>
                      <a:pt x="1317" y="3724"/>
                    </a:lnTo>
                    <a:lnTo>
                      <a:pt x="1581" y="2314"/>
                    </a:lnTo>
                    <a:lnTo>
                      <a:pt x="1806" y="1336"/>
                    </a:lnTo>
                    <a:lnTo>
                      <a:pt x="1994" y="602"/>
                    </a:lnTo>
                    <a:lnTo>
                      <a:pt x="2145" y="151"/>
                    </a:lnTo>
                    <a:lnTo>
                      <a:pt x="218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7543512" y="1676764"/>
                <a:ext cx="101626" cy="26386"/>
              </a:xfrm>
              <a:custGeom>
                <a:avLst/>
                <a:gdLst/>
                <a:ahLst/>
                <a:cxnLst/>
                <a:rect l="l" t="t" r="r" b="b"/>
                <a:pathLst>
                  <a:path w="2465" h="640" extrusionOk="0">
                    <a:moveTo>
                      <a:pt x="1" y="0"/>
                    </a:moveTo>
                    <a:lnTo>
                      <a:pt x="1" y="640"/>
                    </a:lnTo>
                    <a:lnTo>
                      <a:pt x="2465" y="640"/>
                    </a:lnTo>
                    <a:lnTo>
                      <a:pt x="2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7678444" y="1861292"/>
                <a:ext cx="7009" cy="53555"/>
              </a:xfrm>
              <a:custGeom>
                <a:avLst/>
                <a:gdLst/>
                <a:ahLst/>
                <a:cxnLst/>
                <a:rect l="l" t="t" r="r" b="b"/>
                <a:pathLst>
                  <a:path w="170" h="1299" extrusionOk="0">
                    <a:moveTo>
                      <a:pt x="132" y="1"/>
                    </a:moveTo>
                    <a:lnTo>
                      <a:pt x="132" y="19"/>
                    </a:lnTo>
                    <a:lnTo>
                      <a:pt x="0" y="1298"/>
                    </a:lnTo>
                    <a:lnTo>
                      <a:pt x="170" y="170"/>
                    </a:lnTo>
                    <a:lnTo>
                      <a:pt x="1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7678444" y="1861292"/>
                <a:ext cx="7009" cy="53555"/>
              </a:xfrm>
              <a:custGeom>
                <a:avLst/>
                <a:gdLst/>
                <a:ahLst/>
                <a:cxnLst/>
                <a:rect l="l" t="t" r="r" b="b"/>
                <a:pathLst>
                  <a:path w="170" h="1299" fill="none" extrusionOk="0">
                    <a:moveTo>
                      <a:pt x="132" y="1"/>
                    </a:moveTo>
                    <a:lnTo>
                      <a:pt x="132" y="19"/>
                    </a:lnTo>
                    <a:lnTo>
                      <a:pt x="0" y="1298"/>
                    </a:lnTo>
                    <a:lnTo>
                      <a:pt x="0" y="1298"/>
                    </a:lnTo>
                    <a:lnTo>
                      <a:pt x="170" y="170"/>
                    </a:lnTo>
                    <a:lnTo>
                      <a:pt x="1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7628808" y="1760494"/>
                <a:ext cx="55080" cy="228029"/>
              </a:xfrm>
              <a:custGeom>
                <a:avLst/>
                <a:gdLst/>
                <a:ahLst/>
                <a:cxnLst/>
                <a:rect l="l" t="t" r="r" b="b"/>
                <a:pathLst>
                  <a:path w="1336" h="5531" extrusionOk="0">
                    <a:moveTo>
                      <a:pt x="734" y="1"/>
                    </a:moveTo>
                    <a:lnTo>
                      <a:pt x="565" y="301"/>
                    </a:lnTo>
                    <a:lnTo>
                      <a:pt x="433" y="602"/>
                    </a:lnTo>
                    <a:lnTo>
                      <a:pt x="301" y="903"/>
                    </a:lnTo>
                    <a:lnTo>
                      <a:pt x="207" y="1204"/>
                    </a:lnTo>
                    <a:lnTo>
                      <a:pt x="113" y="1524"/>
                    </a:lnTo>
                    <a:lnTo>
                      <a:pt x="57" y="1844"/>
                    </a:lnTo>
                    <a:lnTo>
                      <a:pt x="19" y="2164"/>
                    </a:lnTo>
                    <a:lnTo>
                      <a:pt x="1" y="2483"/>
                    </a:lnTo>
                    <a:lnTo>
                      <a:pt x="715" y="2559"/>
                    </a:lnTo>
                    <a:lnTo>
                      <a:pt x="979" y="2615"/>
                    </a:lnTo>
                    <a:lnTo>
                      <a:pt x="941" y="2615"/>
                    </a:lnTo>
                    <a:lnTo>
                      <a:pt x="1" y="2540"/>
                    </a:lnTo>
                    <a:lnTo>
                      <a:pt x="19" y="2935"/>
                    </a:lnTo>
                    <a:lnTo>
                      <a:pt x="57" y="3330"/>
                    </a:lnTo>
                    <a:lnTo>
                      <a:pt x="132" y="3725"/>
                    </a:lnTo>
                    <a:lnTo>
                      <a:pt x="226" y="4101"/>
                    </a:lnTo>
                    <a:lnTo>
                      <a:pt x="377" y="4477"/>
                    </a:lnTo>
                    <a:lnTo>
                      <a:pt x="527" y="4834"/>
                    </a:lnTo>
                    <a:lnTo>
                      <a:pt x="734" y="5192"/>
                    </a:lnTo>
                    <a:lnTo>
                      <a:pt x="960" y="5530"/>
                    </a:lnTo>
                    <a:lnTo>
                      <a:pt x="1204" y="3743"/>
                    </a:lnTo>
                    <a:lnTo>
                      <a:pt x="1336" y="2464"/>
                    </a:lnTo>
                    <a:lnTo>
                      <a:pt x="1336" y="2446"/>
                    </a:lnTo>
                    <a:lnTo>
                      <a:pt x="734"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7628808" y="1760494"/>
                <a:ext cx="55080" cy="228029"/>
              </a:xfrm>
              <a:custGeom>
                <a:avLst/>
                <a:gdLst/>
                <a:ahLst/>
                <a:cxnLst/>
                <a:rect l="l" t="t" r="r" b="b"/>
                <a:pathLst>
                  <a:path w="1336" h="5531" fill="none" extrusionOk="0">
                    <a:moveTo>
                      <a:pt x="734" y="1"/>
                    </a:moveTo>
                    <a:lnTo>
                      <a:pt x="734" y="1"/>
                    </a:lnTo>
                    <a:lnTo>
                      <a:pt x="565" y="301"/>
                    </a:lnTo>
                    <a:lnTo>
                      <a:pt x="433" y="602"/>
                    </a:lnTo>
                    <a:lnTo>
                      <a:pt x="301" y="903"/>
                    </a:lnTo>
                    <a:lnTo>
                      <a:pt x="207" y="1204"/>
                    </a:lnTo>
                    <a:lnTo>
                      <a:pt x="113" y="1524"/>
                    </a:lnTo>
                    <a:lnTo>
                      <a:pt x="57" y="1844"/>
                    </a:lnTo>
                    <a:lnTo>
                      <a:pt x="19" y="2164"/>
                    </a:lnTo>
                    <a:lnTo>
                      <a:pt x="1" y="2483"/>
                    </a:lnTo>
                    <a:lnTo>
                      <a:pt x="1" y="2483"/>
                    </a:lnTo>
                    <a:lnTo>
                      <a:pt x="715" y="2559"/>
                    </a:lnTo>
                    <a:lnTo>
                      <a:pt x="979" y="2615"/>
                    </a:lnTo>
                    <a:lnTo>
                      <a:pt x="979" y="2615"/>
                    </a:lnTo>
                    <a:lnTo>
                      <a:pt x="941" y="2615"/>
                    </a:lnTo>
                    <a:lnTo>
                      <a:pt x="941" y="2615"/>
                    </a:lnTo>
                    <a:lnTo>
                      <a:pt x="1" y="2540"/>
                    </a:lnTo>
                    <a:lnTo>
                      <a:pt x="1" y="2540"/>
                    </a:lnTo>
                    <a:lnTo>
                      <a:pt x="19" y="2935"/>
                    </a:lnTo>
                    <a:lnTo>
                      <a:pt x="57" y="3330"/>
                    </a:lnTo>
                    <a:lnTo>
                      <a:pt x="132" y="3725"/>
                    </a:lnTo>
                    <a:lnTo>
                      <a:pt x="226" y="4101"/>
                    </a:lnTo>
                    <a:lnTo>
                      <a:pt x="377" y="4477"/>
                    </a:lnTo>
                    <a:lnTo>
                      <a:pt x="527" y="4834"/>
                    </a:lnTo>
                    <a:lnTo>
                      <a:pt x="734" y="5192"/>
                    </a:lnTo>
                    <a:lnTo>
                      <a:pt x="960" y="5530"/>
                    </a:lnTo>
                    <a:lnTo>
                      <a:pt x="960" y="5530"/>
                    </a:lnTo>
                    <a:lnTo>
                      <a:pt x="1204" y="3743"/>
                    </a:lnTo>
                    <a:lnTo>
                      <a:pt x="1336" y="2464"/>
                    </a:lnTo>
                    <a:lnTo>
                      <a:pt x="1336" y="2446"/>
                    </a:lnTo>
                    <a:lnTo>
                      <a:pt x="7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7628808" y="1862859"/>
                <a:ext cx="40362" cy="5442"/>
              </a:xfrm>
              <a:custGeom>
                <a:avLst/>
                <a:gdLst/>
                <a:ahLst/>
                <a:cxnLst/>
                <a:rect l="l" t="t" r="r" b="b"/>
                <a:pathLst>
                  <a:path w="979" h="132" extrusionOk="0">
                    <a:moveTo>
                      <a:pt x="1" y="0"/>
                    </a:moveTo>
                    <a:lnTo>
                      <a:pt x="1" y="57"/>
                    </a:lnTo>
                    <a:lnTo>
                      <a:pt x="941" y="132"/>
                    </a:lnTo>
                    <a:lnTo>
                      <a:pt x="979" y="132"/>
                    </a:lnTo>
                    <a:lnTo>
                      <a:pt x="715" y="76"/>
                    </a:lnTo>
                    <a:lnTo>
                      <a:pt x="1"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628808" y="1862859"/>
                <a:ext cx="40362" cy="5442"/>
              </a:xfrm>
              <a:custGeom>
                <a:avLst/>
                <a:gdLst/>
                <a:ahLst/>
                <a:cxnLst/>
                <a:rect l="l" t="t" r="r" b="b"/>
                <a:pathLst>
                  <a:path w="979" h="132" fill="none" extrusionOk="0">
                    <a:moveTo>
                      <a:pt x="1" y="0"/>
                    </a:moveTo>
                    <a:lnTo>
                      <a:pt x="1" y="0"/>
                    </a:lnTo>
                    <a:lnTo>
                      <a:pt x="1" y="57"/>
                    </a:lnTo>
                    <a:lnTo>
                      <a:pt x="1" y="57"/>
                    </a:lnTo>
                    <a:lnTo>
                      <a:pt x="941" y="132"/>
                    </a:lnTo>
                    <a:lnTo>
                      <a:pt x="941" y="132"/>
                    </a:lnTo>
                    <a:lnTo>
                      <a:pt x="979" y="132"/>
                    </a:lnTo>
                    <a:lnTo>
                      <a:pt x="979" y="132"/>
                    </a:lnTo>
                    <a:lnTo>
                      <a:pt x="715" y="7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7560579" y="1068802"/>
                <a:ext cx="140380" cy="554510"/>
              </a:xfrm>
              <a:custGeom>
                <a:avLst/>
                <a:gdLst/>
                <a:ahLst/>
                <a:cxnLst/>
                <a:rect l="l" t="t" r="r" b="b"/>
                <a:pathLst>
                  <a:path w="3405" h="13450" extrusionOk="0">
                    <a:moveTo>
                      <a:pt x="2163" y="1"/>
                    </a:moveTo>
                    <a:lnTo>
                      <a:pt x="2013" y="20"/>
                    </a:lnTo>
                    <a:lnTo>
                      <a:pt x="1862" y="76"/>
                    </a:lnTo>
                    <a:lnTo>
                      <a:pt x="1750" y="151"/>
                    </a:lnTo>
                    <a:lnTo>
                      <a:pt x="1637" y="264"/>
                    </a:lnTo>
                    <a:lnTo>
                      <a:pt x="1524" y="377"/>
                    </a:lnTo>
                    <a:lnTo>
                      <a:pt x="1467" y="528"/>
                    </a:lnTo>
                    <a:lnTo>
                      <a:pt x="1016" y="923"/>
                    </a:lnTo>
                    <a:lnTo>
                      <a:pt x="1110" y="1167"/>
                    </a:lnTo>
                    <a:lnTo>
                      <a:pt x="1167" y="1393"/>
                    </a:lnTo>
                    <a:lnTo>
                      <a:pt x="1185" y="1637"/>
                    </a:lnTo>
                    <a:lnTo>
                      <a:pt x="1167" y="1882"/>
                    </a:lnTo>
                    <a:lnTo>
                      <a:pt x="1148" y="2126"/>
                    </a:lnTo>
                    <a:lnTo>
                      <a:pt x="1091" y="2390"/>
                    </a:lnTo>
                    <a:lnTo>
                      <a:pt x="1035" y="2634"/>
                    </a:lnTo>
                    <a:lnTo>
                      <a:pt x="960" y="2860"/>
                    </a:lnTo>
                    <a:lnTo>
                      <a:pt x="790" y="3330"/>
                    </a:lnTo>
                    <a:lnTo>
                      <a:pt x="640" y="3819"/>
                    </a:lnTo>
                    <a:lnTo>
                      <a:pt x="583" y="4045"/>
                    </a:lnTo>
                    <a:lnTo>
                      <a:pt x="546" y="4289"/>
                    </a:lnTo>
                    <a:lnTo>
                      <a:pt x="527" y="4534"/>
                    </a:lnTo>
                    <a:lnTo>
                      <a:pt x="527" y="4778"/>
                    </a:lnTo>
                    <a:lnTo>
                      <a:pt x="565" y="5004"/>
                    </a:lnTo>
                    <a:lnTo>
                      <a:pt x="621" y="5230"/>
                    </a:lnTo>
                    <a:lnTo>
                      <a:pt x="753" y="5681"/>
                    </a:lnTo>
                    <a:lnTo>
                      <a:pt x="884" y="6114"/>
                    </a:lnTo>
                    <a:lnTo>
                      <a:pt x="941" y="6340"/>
                    </a:lnTo>
                    <a:lnTo>
                      <a:pt x="960" y="6565"/>
                    </a:lnTo>
                    <a:lnTo>
                      <a:pt x="978" y="6753"/>
                    </a:lnTo>
                    <a:lnTo>
                      <a:pt x="978" y="6960"/>
                    </a:lnTo>
                    <a:lnTo>
                      <a:pt x="960" y="7148"/>
                    </a:lnTo>
                    <a:lnTo>
                      <a:pt x="922" y="7318"/>
                    </a:lnTo>
                    <a:lnTo>
                      <a:pt x="828" y="7694"/>
                    </a:lnTo>
                    <a:lnTo>
                      <a:pt x="696" y="8070"/>
                    </a:lnTo>
                    <a:lnTo>
                      <a:pt x="395" y="8785"/>
                    </a:lnTo>
                    <a:lnTo>
                      <a:pt x="264" y="9161"/>
                    </a:lnTo>
                    <a:lnTo>
                      <a:pt x="132" y="9537"/>
                    </a:lnTo>
                    <a:lnTo>
                      <a:pt x="76" y="9782"/>
                    </a:lnTo>
                    <a:lnTo>
                      <a:pt x="38" y="10026"/>
                    </a:lnTo>
                    <a:lnTo>
                      <a:pt x="19" y="10271"/>
                    </a:lnTo>
                    <a:lnTo>
                      <a:pt x="0" y="10515"/>
                    </a:lnTo>
                    <a:lnTo>
                      <a:pt x="19" y="10778"/>
                    </a:lnTo>
                    <a:lnTo>
                      <a:pt x="38" y="11023"/>
                    </a:lnTo>
                    <a:lnTo>
                      <a:pt x="76" y="11268"/>
                    </a:lnTo>
                    <a:lnTo>
                      <a:pt x="113" y="11493"/>
                    </a:lnTo>
                    <a:lnTo>
                      <a:pt x="188" y="11738"/>
                    </a:lnTo>
                    <a:lnTo>
                      <a:pt x="264" y="11982"/>
                    </a:lnTo>
                    <a:lnTo>
                      <a:pt x="358" y="12208"/>
                    </a:lnTo>
                    <a:lnTo>
                      <a:pt x="452" y="12434"/>
                    </a:lnTo>
                    <a:lnTo>
                      <a:pt x="583" y="12641"/>
                    </a:lnTo>
                    <a:lnTo>
                      <a:pt x="715" y="12847"/>
                    </a:lnTo>
                    <a:lnTo>
                      <a:pt x="866" y="13054"/>
                    </a:lnTo>
                    <a:lnTo>
                      <a:pt x="1016" y="13261"/>
                    </a:lnTo>
                    <a:lnTo>
                      <a:pt x="1091" y="13336"/>
                    </a:lnTo>
                    <a:lnTo>
                      <a:pt x="1167" y="13393"/>
                    </a:lnTo>
                    <a:lnTo>
                      <a:pt x="1261" y="13431"/>
                    </a:lnTo>
                    <a:lnTo>
                      <a:pt x="1355" y="13449"/>
                    </a:lnTo>
                    <a:lnTo>
                      <a:pt x="1467" y="13412"/>
                    </a:lnTo>
                    <a:lnTo>
                      <a:pt x="1561" y="13355"/>
                    </a:lnTo>
                    <a:lnTo>
                      <a:pt x="1637" y="13261"/>
                    </a:lnTo>
                    <a:lnTo>
                      <a:pt x="1674" y="13148"/>
                    </a:lnTo>
                    <a:lnTo>
                      <a:pt x="1674" y="12923"/>
                    </a:lnTo>
                    <a:lnTo>
                      <a:pt x="1656" y="12678"/>
                    </a:lnTo>
                    <a:lnTo>
                      <a:pt x="1656" y="12415"/>
                    </a:lnTo>
                    <a:lnTo>
                      <a:pt x="1674" y="12133"/>
                    </a:lnTo>
                    <a:lnTo>
                      <a:pt x="1731" y="11869"/>
                    </a:lnTo>
                    <a:lnTo>
                      <a:pt x="1806" y="11625"/>
                    </a:lnTo>
                    <a:lnTo>
                      <a:pt x="1900" y="11362"/>
                    </a:lnTo>
                    <a:lnTo>
                      <a:pt x="2032" y="11117"/>
                    </a:lnTo>
                    <a:lnTo>
                      <a:pt x="2276" y="10609"/>
                    </a:lnTo>
                    <a:lnTo>
                      <a:pt x="2558" y="10120"/>
                    </a:lnTo>
                    <a:lnTo>
                      <a:pt x="2822" y="9612"/>
                    </a:lnTo>
                    <a:lnTo>
                      <a:pt x="2935" y="9349"/>
                    </a:lnTo>
                    <a:lnTo>
                      <a:pt x="3029" y="9086"/>
                    </a:lnTo>
                    <a:lnTo>
                      <a:pt x="3104" y="8822"/>
                    </a:lnTo>
                    <a:lnTo>
                      <a:pt x="3160" y="8559"/>
                    </a:lnTo>
                    <a:lnTo>
                      <a:pt x="3179" y="8371"/>
                    </a:lnTo>
                    <a:lnTo>
                      <a:pt x="3179" y="8202"/>
                    </a:lnTo>
                    <a:lnTo>
                      <a:pt x="3179" y="7844"/>
                    </a:lnTo>
                    <a:lnTo>
                      <a:pt x="3141" y="7487"/>
                    </a:lnTo>
                    <a:lnTo>
                      <a:pt x="3066" y="7130"/>
                    </a:lnTo>
                    <a:lnTo>
                      <a:pt x="2935" y="6415"/>
                    </a:lnTo>
                    <a:lnTo>
                      <a:pt x="2878" y="6057"/>
                    </a:lnTo>
                    <a:lnTo>
                      <a:pt x="2840" y="5700"/>
                    </a:lnTo>
                    <a:lnTo>
                      <a:pt x="2840" y="5474"/>
                    </a:lnTo>
                    <a:lnTo>
                      <a:pt x="2840" y="5249"/>
                    </a:lnTo>
                    <a:lnTo>
                      <a:pt x="2878" y="4797"/>
                    </a:lnTo>
                    <a:lnTo>
                      <a:pt x="2935" y="4346"/>
                    </a:lnTo>
                    <a:lnTo>
                      <a:pt x="3029" y="3894"/>
                    </a:lnTo>
                    <a:lnTo>
                      <a:pt x="3217" y="3010"/>
                    </a:lnTo>
                    <a:lnTo>
                      <a:pt x="3292" y="2559"/>
                    </a:lnTo>
                    <a:lnTo>
                      <a:pt x="3367" y="2108"/>
                    </a:lnTo>
                    <a:lnTo>
                      <a:pt x="3405" y="1807"/>
                    </a:lnTo>
                    <a:lnTo>
                      <a:pt x="3405" y="1487"/>
                    </a:lnTo>
                    <a:lnTo>
                      <a:pt x="3367" y="1186"/>
                    </a:lnTo>
                    <a:lnTo>
                      <a:pt x="3292" y="885"/>
                    </a:lnTo>
                    <a:lnTo>
                      <a:pt x="3254" y="735"/>
                    </a:lnTo>
                    <a:lnTo>
                      <a:pt x="3179" y="603"/>
                    </a:lnTo>
                    <a:lnTo>
                      <a:pt x="3085" y="471"/>
                    </a:lnTo>
                    <a:lnTo>
                      <a:pt x="2991" y="358"/>
                    </a:lnTo>
                    <a:lnTo>
                      <a:pt x="2878" y="245"/>
                    </a:lnTo>
                    <a:lnTo>
                      <a:pt x="2746" y="151"/>
                    </a:lnTo>
                    <a:lnTo>
                      <a:pt x="2615" y="76"/>
                    </a:lnTo>
                    <a:lnTo>
                      <a:pt x="2464" y="20"/>
                    </a:lnTo>
                    <a:lnTo>
                      <a:pt x="23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7560579" y="1068802"/>
                <a:ext cx="140380" cy="554510"/>
              </a:xfrm>
              <a:custGeom>
                <a:avLst/>
                <a:gdLst/>
                <a:ahLst/>
                <a:cxnLst/>
                <a:rect l="l" t="t" r="r" b="b"/>
                <a:pathLst>
                  <a:path w="3405" h="13450" fill="none" extrusionOk="0">
                    <a:moveTo>
                      <a:pt x="1016" y="923"/>
                    </a:moveTo>
                    <a:lnTo>
                      <a:pt x="1016" y="923"/>
                    </a:lnTo>
                    <a:lnTo>
                      <a:pt x="1110" y="1167"/>
                    </a:lnTo>
                    <a:lnTo>
                      <a:pt x="1167" y="1393"/>
                    </a:lnTo>
                    <a:lnTo>
                      <a:pt x="1185" y="1637"/>
                    </a:lnTo>
                    <a:lnTo>
                      <a:pt x="1167" y="1882"/>
                    </a:lnTo>
                    <a:lnTo>
                      <a:pt x="1148" y="2126"/>
                    </a:lnTo>
                    <a:lnTo>
                      <a:pt x="1091" y="2390"/>
                    </a:lnTo>
                    <a:lnTo>
                      <a:pt x="1035" y="2634"/>
                    </a:lnTo>
                    <a:lnTo>
                      <a:pt x="960" y="2860"/>
                    </a:lnTo>
                    <a:lnTo>
                      <a:pt x="960" y="2860"/>
                    </a:lnTo>
                    <a:lnTo>
                      <a:pt x="790" y="3330"/>
                    </a:lnTo>
                    <a:lnTo>
                      <a:pt x="640" y="3819"/>
                    </a:lnTo>
                    <a:lnTo>
                      <a:pt x="583" y="4045"/>
                    </a:lnTo>
                    <a:lnTo>
                      <a:pt x="546" y="4289"/>
                    </a:lnTo>
                    <a:lnTo>
                      <a:pt x="527" y="4534"/>
                    </a:lnTo>
                    <a:lnTo>
                      <a:pt x="527" y="4778"/>
                    </a:lnTo>
                    <a:lnTo>
                      <a:pt x="527" y="4778"/>
                    </a:lnTo>
                    <a:lnTo>
                      <a:pt x="565" y="5004"/>
                    </a:lnTo>
                    <a:lnTo>
                      <a:pt x="621" y="5230"/>
                    </a:lnTo>
                    <a:lnTo>
                      <a:pt x="753" y="5681"/>
                    </a:lnTo>
                    <a:lnTo>
                      <a:pt x="884" y="6114"/>
                    </a:lnTo>
                    <a:lnTo>
                      <a:pt x="941" y="6340"/>
                    </a:lnTo>
                    <a:lnTo>
                      <a:pt x="960" y="6565"/>
                    </a:lnTo>
                    <a:lnTo>
                      <a:pt x="960" y="6565"/>
                    </a:lnTo>
                    <a:lnTo>
                      <a:pt x="978" y="6753"/>
                    </a:lnTo>
                    <a:lnTo>
                      <a:pt x="978" y="6960"/>
                    </a:lnTo>
                    <a:lnTo>
                      <a:pt x="960" y="7148"/>
                    </a:lnTo>
                    <a:lnTo>
                      <a:pt x="922" y="7318"/>
                    </a:lnTo>
                    <a:lnTo>
                      <a:pt x="828" y="7694"/>
                    </a:lnTo>
                    <a:lnTo>
                      <a:pt x="696" y="8070"/>
                    </a:lnTo>
                    <a:lnTo>
                      <a:pt x="395" y="8785"/>
                    </a:lnTo>
                    <a:lnTo>
                      <a:pt x="264" y="9161"/>
                    </a:lnTo>
                    <a:lnTo>
                      <a:pt x="132" y="9537"/>
                    </a:lnTo>
                    <a:lnTo>
                      <a:pt x="132" y="9537"/>
                    </a:lnTo>
                    <a:lnTo>
                      <a:pt x="76" y="9782"/>
                    </a:lnTo>
                    <a:lnTo>
                      <a:pt x="38" y="10026"/>
                    </a:lnTo>
                    <a:lnTo>
                      <a:pt x="19" y="10271"/>
                    </a:lnTo>
                    <a:lnTo>
                      <a:pt x="0" y="10515"/>
                    </a:lnTo>
                    <a:lnTo>
                      <a:pt x="19" y="10778"/>
                    </a:lnTo>
                    <a:lnTo>
                      <a:pt x="38" y="11023"/>
                    </a:lnTo>
                    <a:lnTo>
                      <a:pt x="76" y="11268"/>
                    </a:lnTo>
                    <a:lnTo>
                      <a:pt x="113" y="11493"/>
                    </a:lnTo>
                    <a:lnTo>
                      <a:pt x="188" y="11738"/>
                    </a:lnTo>
                    <a:lnTo>
                      <a:pt x="264" y="11982"/>
                    </a:lnTo>
                    <a:lnTo>
                      <a:pt x="358" y="12208"/>
                    </a:lnTo>
                    <a:lnTo>
                      <a:pt x="452" y="12434"/>
                    </a:lnTo>
                    <a:lnTo>
                      <a:pt x="583" y="12641"/>
                    </a:lnTo>
                    <a:lnTo>
                      <a:pt x="715" y="12847"/>
                    </a:lnTo>
                    <a:lnTo>
                      <a:pt x="866" y="13054"/>
                    </a:lnTo>
                    <a:lnTo>
                      <a:pt x="1016" y="13261"/>
                    </a:lnTo>
                    <a:lnTo>
                      <a:pt x="1016" y="13261"/>
                    </a:lnTo>
                    <a:lnTo>
                      <a:pt x="1091" y="13336"/>
                    </a:lnTo>
                    <a:lnTo>
                      <a:pt x="1167" y="13393"/>
                    </a:lnTo>
                    <a:lnTo>
                      <a:pt x="1261" y="13431"/>
                    </a:lnTo>
                    <a:lnTo>
                      <a:pt x="1355" y="13449"/>
                    </a:lnTo>
                    <a:lnTo>
                      <a:pt x="1355" y="13449"/>
                    </a:lnTo>
                    <a:lnTo>
                      <a:pt x="1467" y="13412"/>
                    </a:lnTo>
                    <a:lnTo>
                      <a:pt x="1561" y="13355"/>
                    </a:lnTo>
                    <a:lnTo>
                      <a:pt x="1637" y="13261"/>
                    </a:lnTo>
                    <a:lnTo>
                      <a:pt x="1674" y="13148"/>
                    </a:lnTo>
                    <a:lnTo>
                      <a:pt x="1674" y="13148"/>
                    </a:lnTo>
                    <a:lnTo>
                      <a:pt x="1674" y="12923"/>
                    </a:lnTo>
                    <a:lnTo>
                      <a:pt x="1656" y="12678"/>
                    </a:lnTo>
                    <a:lnTo>
                      <a:pt x="1656" y="12678"/>
                    </a:lnTo>
                    <a:lnTo>
                      <a:pt x="1656" y="12415"/>
                    </a:lnTo>
                    <a:lnTo>
                      <a:pt x="1674" y="12133"/>
                    </a:lnTo>
                    <a:lnTo>
                      <a:pt x="1731" y="11869"/>
                    </a:lnTo>
                    <a:lnTo>
                      <a:pt x="1806" y="11625"/>
                    </a:lnTo>
                    <a:lnTo>
                      <a:pt x="1900" y="11362"/>
                    </a:lnTo>
                    <a:lnTo>
                      <a:pt x="2032" y="11117"/>
                    </a:lnTo>
                    <a:lnTo>
                      <a:pt x="2276" y="10609"/>
                    </a:lnTo>
                    <a:lnTo>
                      <a:pt x="2558" y="10120"/>
                    </a:lnTo>
                    <a:lnTo>
                      <a:pt x="2822" y="9612"/>
                    </a:lnTo>
                    <a:lnTo>
                      <a:pt x="2935" y="9349"/>
                    </a:lnTo>
                    <a:lnTo>
                      <a:pt x="3029" y="9086"/>
                    </a:lnTo>
                    <a:lnTo>
                      <a:pt x="3104" y="8822"/>
                    </a:lnTo>
                    <a:lnTo>
                      <a:pt x="3160" y="8559"/>
                    </a:lnTo>
                    <a:lnTo>
                      <a:pt x="3160" y="8559"/>
                    </a:lnTo>
                    <a:lnTo>
                      <a:pt x="3179" y="8371"/>
                    </a:lnTo>
                    <a:lnTo>
                      <a:pt x="3179" y="8202"/>
                    </a:lnTo>
                    <a:lnTo>
                      <a:pt x="3179" y="7844"/>
                    </a:lnTo>
                    <a:lnTo>
                      <a:pt x="3141" y="7487"/>
                    </a:lnTo>
                    <a:lnTo>
                      <a:pt x="3066" y="7130"/>
                    </a:lnTo>
                    <a:lnTo>
                      <a:pt x="2935" y="6415"/>
                    </a:lnTo>
                    <a:lnTo>
                      <a:pt x="2878" y="6057"/>
                    </a:lnTo>
                    <a:lnTo>
                      <a:pt x="2840" y="5700"/>
                    </a:lnTo>
                    <a:lnTo>
                      <a:pt x="2840" y="5700"/>
                    </a:lnTo>
                    <a:lnTo>
                      <a:pt x="2840" y="5474"/>
                    </a:lnTo>
                    <a:lnTo>
                      <a:pt x="2840" y="5249"/>
                    </a:lnTo>
                    <a:lnTo>
                      <a:pt x="2878" y="4797"/>
                    </a:lnTo>
                    <a:lnTo>
                      <a:pt x="2935" y="4346"/>
                    </a:lnTo>
                    <a:lnTo>
                      <a:pt x="3029" y="3894"/>
                    </a:lnTo>
                    <a:lnTo>
                      <a:pt x="3217" y="3010"/>
                    </a:lnTo>
                    <a:lnTo>
                      <a:pt x="3292" y="2559"/>
                    </a:lnTo>
                    <a:lnTo>
                      <a:pt x="3367" y="2108"/>
                    </a:lnTo>
                    <a:lnTo>
                      <a:pt x="3367" y="2108"/>
                    </a:lnTo>
                    <a:lnTo>
                      <a:pt x="3405" y="1807"/>
                    </a:lnTo>
                    <a:lnTo>
                      <a:pt x="3405" y="1487"/>
                    </a:lnTo>
                    <a:lnTo>
                      <a:pt x="3367" y="1186"/>
                    </a:lnTo>
                    <a:lnTo>
                      <a:pt x="3292" y="885"/>
                    </a:lnTo>
                    <a:lnTo>
                      <a:pt x="3292" y="885"/>
                    </a:lnTo>
                    <a:lnTo>
                      <a:pt x="3254" y="735"/>
                    </a:lnTo>
                    <a:lnTo>
                      <a:pt x="3179" y="603"/>
                    </a:lnTo>
                    <a:lnTo>
                      <a:pt x="3085" y="471"/>
                    </a:lnTo>
                    <a:lnTo>
                      <a:pt x="2991" y="358"/>
                    </a:lnTo>
                    <a:lnTo>
                      <a:pt x="2878" y="245"/>
                    </a:lnTo>
                    <a:lnTo>
                      <a:pt x="2746" y="151"/>
                    </a:lnTo>
                    <a:lnTo>
                      <a:pt x="2615" y="76"/>
                    </a:lnTo>
                    <a:lnTo>
                      <a:pt x="2464" y="20"/>
                    </a:lnTo>
                    <a:lnTo>
                      <a:pt x="2464" y="20"/>
                    </a:lnTo>
                    <a:lnTo>
                      <a:pt x="2314" y="1"/>
                    </a:lnTo>
                    <a:lnTo>
                      <a:pt x="2163" y="1"/>
                    </a:lnTo>
                    <a:lnTo>
                      <a:pt x="2013" y="20"/>
                    </a:lnTo>
                    <a:lnTo>
                      <a:pt x="1862" y="76"/>
                    </a:lnTo>
                    <a:lnTo>
                      <a:pt x="1750" y="151"/>
                    </a:lnTo>
                    <a:lnTo>
                      <a:pt x="1637" y="264"/>
                    </a:lnTo>
                    <a:lnTo>
                      <a:pt x="1524" y="377"/>
                    </a:lnTo>
                    <a:lnTo>
                      <a:pt x="1467" y="5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p:nvPr/>
        </p:nvSpPr>
        <p:spPr>
          <a:xfrm>
            <a:off x="5335075" y="988150"/>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txBox="1">
            <a:spLocks noGrp="1"/>
          </p:cNvSpPr>
          <p:nvPr>
            <p:ph type="title"/>
          </p:nvPr>
        </p:nvSpPr>
        <p:spPr>
          <a:xfrm flipH="1">
            <a:off x="3124525" y="2150900"/>
            <a:ext cx="5518500" cy="15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DASHBOARDS</a:t>
            </a:r>
            <a:endParaRPr sz="4000" dirty="0"/>
          </a:p>
        </p:txBody>
      </p:sp>
      <p:sp>
        <p:nvSpPr>
          <p:cNvPr id="578" name="Google Shape;578;p33"/>
          <p:cNvSpPr txBox="1">
            <a:spLocks noGrp="1"/>
          </p:cNvSpPr>
          <p:nvPr>
            <p:ph type="title" idx="2"/>
          </p:nvPr>
        </p:nvSpPr>
        <p:spPr>
          <a:xfrm flipH="1">
            <a:off x="5335075" y="1171149"/>
            <a:ext cx="1097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grpSp>
        <p:nvGrpSpPr>
          <p:cNvPr id="580" name="Google Shape;580;p33"/>
          <p:cNvGrpSpPr/>
          <p:nvPr/>
        </p:nvGrpSpPr>
        <p:grpSpPr>
          <a:xfrm>
            <a:off x="624432" y="1738593"/>
            <a:ext cx="2073634" cy="2906841"/>
            <a:chOff x="624432" y="1738593"/>
            <a:chExt cx="2073634" cy="2906841"/>
          </a:xfrm>
        </p:grpSpPr>
        <p:grpSp>
          <p:nvGrpSpPr>
            <p:cNvPr id="581" name="Google Shape;581;p33"/>
            <p:cNvGrpSpPr/>
            <p:nvPr/>
          </p:nvGrpSpPr>
          <p:grpSpPr>
            <a:xfrm flipH="1">
              <a:off x="1544448" y="1738593"/>
              <a:ext cx="1153618" cy="2906841"/>
              <a:chOff x="10259488" y="2001100"/>
              <a:chExt cx="741400" cy="1868150"/>
            </a:xfrm>
          </p:grpSpPr>
          <p:sp>
            <p:nvSpPr>
              <p:cNvPr id="582" name="Google Shape;582;p33"/>
              <p:cNvSpPr/>
              <p:nvPr/>
            </p:nvSpPr>
            <p:spPr>
              <a:xfrm>
                <a:off x="10879963" y="2189450"/>
                <a:ext cx="120925" cy="184025"/>
              </a:xfrm>
              <a:custGeom>
                <a:avLst/>
                <a:gdLst/>
                <a:ahLst/>
                <a:cxnLst/>
                <a:rect l="l" t="t" r="r" b="b"/>
                <a:pathLst>
                  <a:path w="4837" h="7361" extrusionOk="0">
                    <a:moveTo>
                      <a:pt x="4008" y="0"/>
                    </a:moveTo>
                    <a:lnTo>
                      <a:pt x="3854" y="19"/>
                    </a:lnTo>
                    <a:lnTo>
                      <a:pt x="3681" y="97"/>
                    </a:lnTo>
                    <a:lnTo>
                      <a:pt x="3315" y="308"/>
                    </a:lnTo>
                    <a:lnTo>
                      <a:pt x="2717" y="694"/>
                    </a:lnTo>
                    <a:lnTo>
                      <a:pt x="1638" y="1407"/>
                    </a:lnTo>
                    <a:lnTo>
                      <a:pt x="1580" y="1445"/>
                    </a:lnTo>
                    <a:lnTo>
                      <a:pt x="1542" y="1465"/>
                    </a:lnTo>
                    <a:lnTo>
                      <a:pt x="1426" y="1465"/>
                    </a:lnTo>
                    <a:lnTo>
                      <a:pt x="1330" y="1445"/>
                    </a:lnTo>
                    <a:lnTo>
                      <a:pt x="1272" y="1407"/>
                    </a:lnTo>
                    <a:lnTo>
                      <a:pt x="1234" y="1368"/>
                    </a:lnTo>
                    <a:lnTo>
                      <a:pt x="1214" y="1330"/>
                    </a:lnTo>
                    <a:lnTo>
                      <a:pt x="1099" y="1098"/>
                    </a:lnTo>
                    <a:lnTo>
                      <a:pt x="983" y="887"/>
                    </a:lnTo>
                    <a:lnTo>
                      <a:pt x="848" y="713"/>
                    </a:lnTo>
                    <a:lnTo>
                      <a:pt x="694" y="559"/>
                    </a:lnTo>
                    <a:lnTo>
                      <a:pt x="559" y="443"/>
                    </a:lnTo>
                    <a:lnTo>
                      <a:pt x="424" y="347"/>
                    </a:lnTo>
                    <a:lnTo>
                      <a:pt x="309" y="289"/>
                    </a:lnTo>
                    <a:lnTo>
                      <a:pt x="232" y="270"/>
                    </a:lnTo>
                    <a:lnTo>
                      <a:pt x="135" y="270"/>
                    </a:lnTo>
                    <a:lnTo>
                      <a:pt x="77" y="328"/>
                    </a:lnTo>
                    <a:lnTo>
                      <a:pt x="20" y="405"/>
                    </a:lnTo>
                    <a:lnTo>
                      <a:pt x="0" y="482"/>
                    </a:lnTo>
                    <a:lnTo>
                      <a:pt x="20" y="559"/>
                    </a:lnTo>
                    <a:lnTo>
                      <a:pt x="77" y="636"/>
                    </a:lnTo>
                    <a:lnTo>
                      <a:pt x="193" y="771"/>
                    </a:lnTo>
                    <a:lnTo>
                      <a:pt x="289" y="925"/>
                    </a:lnTo>
                    <a:lnTo>
                      <a:pt x="366" y="1079"/>
                    </a:lnTo>
                    <a:lnTo>
                      <a:pt x="443" y="1233"/>
                    </a:lnTo>
                    <a:lnTo>
                      <a:pt x="501" y="1368"/>
                    </a:lnTo>
                    <a:lnTo>
                      <a:pt x="540" y="1503"/>
                    </a:lnTo>
                    <a:lnTo>
                      <a:pt x="578" y="1638"/>
                    </a:lnTo>
                    <a:lnTo>
                      <a:pt x="598" y="1792"/>
                    </a:lnTo>
                    <a:lnTo>
                      <a:pt x="636" y="2081"/>
                    </a:lnTo>
                    <a:lnTo>
                      <a:pt x="636" y="2351"/>
                    </a:lnTo>
                    <a:lnTo>
                      <a:pt x="20" y="5839"/>
                    </a:lnTo>
                    <a:lnTo>
                      <a:pt x="2216" y="7361"/>
                    </a:lnTo>
                    <a:lnTo>
                      <a:pt x="3334" y="3295"/>
                    </a:lnTo>
                    <a:lnTo>
                      <a:pt x="3642" y="2833"/>
                    </a:lnTo>
                    <a:lnTo>
                      <a:pt x="3912" y="2409"/>
                    </a:lnTo>
                    <a:lnTo>
                      <a:pt x="4143" y="2043"/>
                    </a:lnTo>
                    <a:lnTo>
                      <a:pt x="4374" y="1696"/>
                    </a:lnTo>
                    <a:lnTo>
                      <a:pt x="4625" y="1368"/>
                    </a:lnTo>
                    <a:lnTo>
                      <a:pt x="4779" y="1118"/>
                    </a:lnTo>
                    <a:lnTo>
                      <a:pt x="4818" y="1021"/>
                    </a:lnTo>
                    <a:lnTo>
                      <a:pt x="4837" y="964"/>
                    </a:lnTo>
                    <a:lnTo>
                      <a:pt x="4837" y="906"/>
                    </a:lnTo>
                    <a:lnTo>
                      <a:pt x="4818" y="867"/>
                    </a:lnTo>
                    <a:lnTo>
                      <a:pt x="4779" y="848"/>
                    </a:lnTo>
                    <a:lnTo>
                      <a:pt x="4740" y="848"/>
                    </a:lnTo>
                    <a:lnTo>
                      <a:pt x="4702" y="867"/>
                    </a:lnTo>
                    <a:lnTo>
                      <a:pt x="4625" y="925"/>
                    </a:lnTo>
                    <a:lnTo>
                      <a:pt x="4374" y="1156"/>
                    </a:lnTo>
                    <a:lnTo>
                      <a:pt x="3873" y="1657"/>
                    </a:lnTo>
                    <a:lnTo>
                      <a:pt x="4047" y="1465"/>
                    </a:lnTo>
                    <a:lnTo>
                      <a:pt x="4413" y="1041"/>
                    </a:lnTo>
                    <a:lnTo>
                      <a:pt x="4586" y="829"/>
                    </a:lnTo>
                    <a:lnTo>
                      <a:pt x="4702" y="655"/>
                    </a:lnTo>
                    <a:lnTo>
                      <a:pt x="4721" y="578"/>
                    </a:lnTo>
                    <a:lnTo>
                      <a:pt x="4721" y="520"/>
                    </a:lnTo>
                    <a:lnTo>
                      <a:pt x="4683" y="501"/>
                    </a:lnTo>
                    <a:lnTo>
                      <a:pt x="4625" y="482"/>
                    </a:lnTo>
                    <a:lnTo>
                      <a:pt x="4567" y="501"/>
                    </a:lnTo>
                    <a:lnTo>
                      <a:pt x="4509" y="540"/>
                    </a:lnTo>
                    <a:lnTo>
                      <a:pt x="4336" y="655"/>
                    </a:lnTo>
                    <a:lnTo>
                      <a:pt x="4066" y="887"/>
                    </a:lnTo>
                    <a:lnTo>
                      <a:pt x="4124" y="829"/>
                    </a:lnTo>
                    <a:lnTo>
                      <a:pt x="4259" y="655"/>
                    </a:lnTo>
                    <a:lnTo>
                      <a:pt x="4355" y="501"/>
                    </a:lnTo>
                    <a:lnTo>
                      <a:pt x="4413" y="386"/>
                    </a:lnTo>
                    <a:lnTo>
                      <a:pt x="4413" y="308"/>
                    </a:lnTo>
                    <a:lnTo>
                      <a:pt x="4394" y="231"/>
                    </a:lnTo>
                    <a:lnTo>
                      <a:pt x="4355" y="212"/>
                    </a:lnTo>
                    <a:lnTo>
                      <a:pt x="4278" y="231"/>
                    </a:lnTo>
                    <a:lnTo>
                      <a:pt x="4201" y="270"/>
                    </a:lnTo>
                    <a:lnTo>
                      <a:pt x="4105" y="328"/>
                    </a:lnTo>
                    <a:lnTo>
                      <a:pt x="3873" y="482"/>
                    </a:lnTo>
                    <a:lnTo>
                      <a:pt x="3623" y="675"/>
                    </a:lnTo>
                    <a:lnTo>
                      <a:pt x="3332" y="940"/>
                    </a:lnTo>
                    <a:lnTo>
                      <a:pt x="3488" y="790"/>
                    </a:lnTo>
                    <a:lnTo>
                      <a:pt x="3854" y="405"/>
                    </a:lnTo>
                    <a:lnTo>
                      <a:pt x="3989" y="251"/>
                    </a:lnTo>
                    <a:lnTo>
                      <a:pt x="4066" y="154"/>
                    </a:lnTo>
                    <a:lnTo>
                      <a:pt x="4105" y="77"/>
                    </a:lnTo>
                    <a:lnTo>
                      <a:pt x="4105" y="39"/>
                    </a:lnTo>
                    <a:lnTo>
                      <a:pt x="406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0963788" y="2214000"/>
                <a:ext cx="28925" cy="29425"/>
              </a:xfrm>
              <a:custGeom>
                <a:avLst/>
                <a:gdLst/>
                <a:ahLst/>
                <a:cxnLst/>
                <a:rect l="l" t="t" r="r" b="b"/>
                <a:pathLst>
                  <a:path w="1157" h="1177" extrusionOk="0">
                    <a:moveTo>
                      <a:pt x="1156" y="1"/>
                    </a:moveTo>
                    <a:lnTo>
                      <a:pt x="829" y="271"/>
                    </a:lnTo>
                    <a:lnTo>
                      <a:pt x="540" y="560"/>
                    </a:lnTo>
                    <a:lnTo>
                      <a:pt x="251" y="868"/>
                    </a:lnTo>
                    <a:lnTo>
                      <a:pt x="0" y="1176"/>
                    </a:lnTo>
                    <a:lnTo>
                      <a:pt x="308" y="926"/>
                    </a:lnTo>
                    <a:lnTo>
                      <a:pt x="617" y="637"/>
                    </a:lnTo>
                    <a:lnTo>
                      <a:pt x="886" y="328"/>
                    </a:lnTo>
                    <a:lnTo>
                      <a:pt x="115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0954613" y="2206300"/>
                <a:ext cx="32800" cy="29900"/>
              </a:xfrm>
              <a:custGeom>
                <a:avLst/>
                <a:gdLst/>
                <a:ahLst/>
                <a:cxnLst/>
                <a:rect l="l" t="t" r="r" b="b"/>
                <a:pathLst>
                  <a:path w="1312" h="1196" extrusionOk="0">
                    <a:moveTo>
                      <a:pt x="1311" y="1"/>
                    </a:moveTo>
                    <a:lnTo>
                      <a:pt x="964" y="270"/>
                    </a:lnTo>
                    <a:lnTo>
                      <a:pt x="618" y="559"/>
                    </a:lnTo>
                    <a:lnTo>
                      <a:pt x="309" y="868"/>
                    </a:lnTo>
                    <a:lnTo>
                      <a:pt x="1" y="1195"/>
                    </a:lnTo>
                    <a:lnTo>
                      <a:pt x="194" y="1080"/>
                    </a:lnTo>
                    <a:lnTo>
                      <a:pt x="367" y="945"/>
                    </a:lnTo>
                    <a:lnTo>
                      <a:pt x="541" y="791"/>
                    </a:lnTo>
                    <a:lnTo>
                      <a:pt x="695" y="636"/>
                    </a:lnTo>
                    <a:lnTo>
                      <a:pt x="868" y="502"/>
                    </a:lnTo>
                    <a:lnTo>
                      <a:pt x="1022" y="347"/>
                    </a:lnTo>
                    <a:lnTo>
                      <a:pt x="1176" y="174"/>
                    </a:lnTo>
                    <a:lnTo>
                      <a:pt x="131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0945463" y="2201000"/>
                <a:ext cx="31350" cy="27475"/>
              </a:xfrm>
              <a:custGeom>
                <a:avLst/>
                <a:gdLst/>
                <a:ahLst/>
                <a:cxnLst/>
                <a:rect l="l" t="t" r="r" b="b"/>
                <a:pathLst>
                  <a:path w="1254" h="1099" extrusionOk="0">
                    <a:moveTo>
                      <a:pt x="1253" y="1"/>
                    </a:moveTo>
                    <a:lnTo>
                      <a:pt x="1080" y="116"/>
                    </a:lnTo>
                    <a:lnTo>
                      <a:pt x="907" y="232"/>
                    </a:lnTo>
                    <a:lnTo>
                      <a:pt x="752" y="367"/>
                    </a:lnTo>
                    <a:lnTo>
                      <a:pt x="598" y="502"/>
                    </a:lnTo>
                    <a:lnTo>
                      <a:pt x="425" y="636"/>
                    </a:lnTo>
                    <a:lnTo>
                      <a:pt x="271" y="791"/>
                    </a:lnTo>
                    <a:lnTo>
                      <a:pt x="136" y="926"/>
                    </a:lnTo>
                    <a:lnTo>
                      <a:pt x="1" y="1099"/>
                    </a:lnTo>
                    <a:lnTo>
                      <a:pt x="348" y="848"/>
                    </a:lnTo>
                    <a:lnTo>
                      <a:pt x="656" y="579"/>
                    </a:lnTo>
                    <a:lnTo>
                      <a:pt x="964" y="309"/>
                    </a:lnTo>
                    <a:lnTo>
                      <a:pt x="125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0511913" y="2003500"/>
                <a:ext cx="165275" cy="319400"/>
              </a:xfrm>
              <a:custGeom>
                <a:avLst/>
                <a:gdLst/>
                <a:ahLst/>
                <a:cxnLst/>
                <a:rect l="l" t="t" r="r" b="b"/>
                <a:pathLst>
                  <a:path w="6611" h="12776" extrusionOk="0">
                    <a:moveTo>
                      <a:pt x="2968" y="0"/>
                    </a:moveTo>
                    <a:lnTo>
                      <a:pt x="2968" y="20"/>
                    </a:lnTo>
                    <a:lnTo>
                      <a:pt x="2660" y="58"/>
                    </a:lnTo>
                    <a:lnTo>
                      <a:pt x="2332" y="135"/>
                    </a:lnTo>
                    <a:lnTo>
                      <a:pt x="2043" y="232"/>
                    </a:lnTo>
                    <a:lnTo>
                      <a:pt x="1754" y="366"/>
                    </a:lnTo>
                    <a:lnTo>
                      <a:pt x="1504" y="501"/>
                    </a:lnTo>
                    <a:lnTo>
                      <a:pt x="1253" y="694"/>
                    </a:lnTo>
                    <a:lnTo>
                      <a:pt x="1022" y="887"/>
                    </a:lnTo>
                    <a:lnTo>
                      <a:pt x="810" y="1099"/>
                    </a:lnTo>
                    <a:lnTo>
                      <a:pt x="617" y="1330"/>
                    </a:lnTo>
                    <a:lnTo>
                      <a:pt x="444" y="1600"/>
                    </a:lnTo>
                    <a:lnTo>
                      <a:pt x="290" y="1869"/>
                    </a:lnTo>
                    <a:lnTo>
                      <a:pt x="174" y="2139"/>
                    </a:lnTo>
                    <a:lnTo>
                      <a:pt x="97" y="2448"/>
                    </a:lnTo>
                    <a:lnTo>
                      <a:pt x="20" y="2756"/>
                    </a:lnTo>
                    <a:lnTo>
                      <a:pt x="1" y="3064"/>
                    </a:lnTo>
                    <a:lnTo>
                      <a:pt x="1" y="3392"/>
                    </a:lnTo>
                    <a:lnTo>
                      <a:pt x="405" y="12776"/>
                    </a:lnTo>
                    <a:lnTo>
                      <a:pt x="5069" y="12544"/>
                    </a:lnTo>
                    <a:lnTo>
                      <a:pt x="5069" y="12255"/>
                    </a:lnTo>
                    <a:lnTo>
                      <a:pt x="5030" y="11793"/>
                    </a:lnTo>
                    <a:lnTo>
                      <a:pt x="4953" y="10598"/>
                    </a:lnTo>
                    <a:lnTo>
                      <a:pt x="4837" y="9018"/>
                    </a:lnTo>
                    <a:lnTo>
                      <a:pt x="4914" y="8999"/>
                    </a:lnTo>
                    <a:lnTo>
                      <a:pt x="5107" y="8941"/>
                    </a:lnTo>
                    <a:lnTo>
                      <a:pt x="5396" y="8826"/>
                    </a:lnTo>
                    <a:lnTo>
                      <a:pt x="5550" y="8748"/>
                    </a:lnTo>
                    <a:lnTo>
                      <a:pt x="5724" y="8652"/>
                    </a:lnTo>
                    <a:lnTo>
                      <a:pt x="5878" y="8536"/>
                    </a:lnTo>
                    <a:lnTo>
                      <a:pt x="6051" y="8402"/>
                    </a:lnTo>
                    <a:lnTo>
                      <a:pt x="6205" y="8228"/>
                    </a:lnTo>
                    <a:lnTo>
                      <a:pt x="6340" y="8036"/>
                    </a:lnTo>
                    <a:lnTo>
                      <a:pt x="6437" y="7824"/>
                    </a:lnTo>
                    <a:lnTo>
                      <a:pt x="6533" y="7573"/>
                    </a:lnTo>
                    <a:lnTo>
                      <a:pt x="6591" y="7284"/>
                    </a:lnTo>
                    <a:lnTo>
                      <a:pt x="6610" y="6976"/>
                    </a:lnTo>
                    <a:lnTo>
                      <a:pt x="6610" y="6224"/>
                    </a:lnTo>
                    <a:lnTo>
                      <a:pt x="6572" y="5261"/>
                    </a:lnTo>
                    <a:lnTo>
                      <a:pt x="6456" y="3045"/>
                    </a:lnTo>
                    <a:lnTo>
                      <a:pt x="6456" y="2968"/>
                    </a:lnTo>
                    <a:lnTo>
                      <a:pt x="6398" y="2640"/>
                    </a:lnTo>
                    <a:lnTo>
                      <a:pt x="6340" y="2332"/>
                    </a:lnTo>
                    <a:lnTo>
                      <a:pt x="6225" y="2024"/>
                    </a:lnTo>
                    <a:lnTo>
                      <a:pt x="6090" y="1735"/>
                    </a:lnTo>
                    <a:lnTo>
                      <a:pt x="5936" y="1465"/>
                    </a:lnTo>
                    <a:lnTo>
                      <a:pt x="5762" y="1214"/>
                    </a:lnTo>
                    <a:lnTo>
                      <a:pt x="5550" y="983"/>
                    </a:lnTo>
                    <a:lnTo>
                      <a:pt x="5319" y="771"/>
                    </a:lnTo>
                    <a:lnTo>
                      <a:pt x="5088" y="578"/>
                    </a:lnTo>
                    <a:lnTo>
                      <a:pt x="4818" y="405"/>
                    </a:lnTo>
                    <a:lnTo>
                      <a:pt x="4529" y="270"/>
                    </a:lnTo>
                    <a:lnTo>
                      <a:pt x="4240" y="154"/>
                    </a:lnTo>
                    <a:lnTo>
                      <a:pt x="3932" y="77"/>
                    </a:lnTo>
                    <a:lnTo>
                      <a:pt x="3623" y="20"/>
                    </a:lnTo>
                    <a:lnTo>
                      <a:pt x="329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0511913" y="2003500"/>
                <a:ext cx="165275" cy="319400"/>
              </a:xfrm>
              <a:custGeom>
                <a:avLst/>
                <a:gdLst/>
                <a:ahLst/>
                <a:cxnLst/>
                <a:rect l="l" t="t" r="r" b="b"/>
                <a:pathLst>
                  <a:path w="6611" h="12776" fill="none" extrusionOk="0">
                    <a:moveTo>
                      <a:pt x="2968" y="0"/>
                    </a:moveTo>
                    <a:lnTo>
                      <a:pt x="2968" y="0"/>
                    </a:lnTo>
                    <a:lnTo>
                      <a:pt x="3296" y="0"/>
                    </a:lnTo>
                    <a:lnTo>
                      <a:pt x="3623" y="20"/>
                    </a:lnTo>
                    <a:lnTo>
                      <a:pt x="3932" y="77"/>
                    </a:lnTo>
                    <a:lnTo>
                      <a:pt x="4240" y="154"/>
                    </a:lnTo>
                    <a:lnTo>
                      <a:pt x="4529" y="270"/>
                    </a:lnTo>
                    <a:lnTo>
                      <a:pt x="4818" y="405"/>
                    </a:lnTo>
                    <a:lnTo>
                      <a:pt x="5088" y="578"/>
                    </a:lnTo>
                    <a:lnTo>
                      <a:pt x="5319" y="771"/>
                    </a:lnTo>
                    <a:lnTo>
                      <a:pt x="5550" y="983"/>
                    </a:lnTo>
                    <a:lnTo>
                      <a:pt x="5762" y="1214"/>
                    </a:lnTo>
                    <a:lnTo>
                      <a:pt x="5936" y="1465"/>
                    </a:lnTo>
                    <a:lnTo>
                      <a:pt x="6090" y="1735"/>
                    </a:lnTo>
                    <a:lnTo>
                      <a:pt x="6225" y="2024"/>
                    </a:lnTo>
                    <a:lnTo>
                      <a:pt x="6340" y="2332"/>
                    </a:lnTo>
                    <a:lnTo>
                      <a:pt x="6398" y="2640"/>
                    </a:lnTo>
                    <a:lnTo>
                      <a:pt x="6456" y="2968"/>
                    </a:lnTo>
                    <a:lnTo>
                      <a:pt x="6456" y="2968"/>
                    </a:lnTo>
                    <a:lnTo>
                      <a:pt x="6456" y="3045"/>
                    </a:lnTo>
                    <a:lnTo>
                      <a:pt x="6456" y="3045"/>
                    </a:lnTo>
                    <a:lnTo>
                      <a:pt x="6572" y="5261"/>
                    </a:lnTo>
                    <a:lnTo>
                      <a:pt x="6610" y="6224"/>
                    </a:lnTo>
                    <a:lnTo>
                      <a:pt x="6610" y="6976"/>
                    </a:lnTo>
                    <a:lnTo>
                      <a:pt x="6610" y="6976"/>
                    </a:lnTo>
                    <a:lnTo>
                      <a:pt x="6591" y="7284"/>
                    </a:lnTo>
                    <a:lnTo>
                      <a:pt x="6533" y="7573"/>
                    </a:lnTo>
                    <a:lnTo>
                      <a:pt x="6437" y="7824"/>
                    </a:lnTo>
                    <a:lnTo>
                      <a:pt x="6340" y="8036"/>
                    </a:lnTo>
                    <a:lnTo>
                      <a:pt x="6205" y="8228"/>
                    </a:lnTo>
                    <a:lnTo>
                      <a:pt x="6051" y="8402"/>
                    </a:lnTo>
                    <a:lnTo>
                      <a:pt x="5878" y="8536"/>
                    </a:lnTo>
                    <a:lnTo>
                      <a:pt x="5724" y="8652"/>
                    </a:lnTo>
                    <a:lnTo>
                      <a:pt x="5550" y="8748"/>
                    </a:lnTo>
                    <a:lnTo>
                      <a:pt x="5396" y="8826"/>
                    </a:lnTo>
                    <a:lnTo>
                      <a:pt x="5107" y="8941"/>
                    </a:lnTo>
                    <a:lnTo>
                      <a:pt x="4914" y="8999"/>
                    </a:lnTo>
                    <a:lnTo>
                      <a:pt x="4837" y="9018"/>
                    </a:lnTo>
                    <a:lnTo>
                      <a:pt x="4837" y="9018"/>
                    </a:lnTo>
                    <a:lnTo>
                      <a:pt x="4953" y="10598"/>
                    </a:lnTo>
                    <a:lnTo>
                      <a:pt x="5030" y="11793"/>
                    </a:lnTo>
                    <a:lnTo>
                      <a:pt x="5069" y="12255"/>
                    </a:lnTo>
                    <a:lnTo>
                      <a:pt x="5069" y="12544"/>
                    </a:lnTo>
                    <a:lnTo>
                      <a:pt x="405" y="12776"/>
                    </a:lnTo>
                    <a:lnTo>
                      <a:pt x="1" y="3392"/>
                    </a:lnTo>
                    <a:lnTo>
                      <a:pt x="1" y="3392"/>
                    </a:lnTo>
                    <a:lnTo>
                      <a:pt x="1" y="3064"/>
                    </a:lnTo>
                    <a:lnTo>
                      <a:pt x="20" y="2756"/>
                    </a:lnTo>
                    <a:lnTo>
                      <a:pt x="97" y="2448"/>
                    </a:lnTo>
                    <a:lnTo>
                      <a:pt x="174" y="2139"/>
                    </a:lnTo>
                    <a:lnTo>
                      <a:pt x="290" y="1869"/>
                    </a:lnTo>
                    <a:lnTo>
                      <a:pt x="444" y="1600"/>
                    </a:lnTo>
                    <a:lnTo>
                      <a:pt x="617" y="1330"/>
                    </a:lnTo>
                    <a:lnTo>
                      <a:pt x="810" y="1099"/>
                    </a:lnTo>
                    <a:lnTo>
                      <a:pt x="1022" y="887"/>
                    </a:lnTo>
                    <a:lnTo>
                      <a:pt x="1253" y="694"/>
                    </a:lnTo>
                    <a:lnTo>
                      <a:pt x="1504" y="501"/>
                    </a:lnTo>
                    <a:lnTo>
                      <a:pt x="1754" y="366"/>
                    </a:lnTo>
                    <a:lnTo>
                      <a:pt x="2043" y="232"/>
                    </a:lnTo>
                    <a:lnTo>
                      <a:pt x="2332" y="135"/>
                    </a:lnTo>
                    <a:lnTo>
                      <a:pt x="2660" y="58"/>
                    </a:lnTo>
                    <a:lnTo>
                      <a:pt x="2968" y="20"/>
                    </a:lnTo>
                    <a:lnTo>
                      <a:pt x="29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0575513" y="2211600"/>
                <a:ext cx="57350" cy="27975"/>
              </a:xfrm>
              <a:custGeom>
                <a:avLst/>
                <a:gdLst/>
                <a:ahLst/>
                <a:cxnLst/>
                <a:rect l="l" t="t" r="r" b="b"/>
                <a:pathLst>
                  <a:path w="2294" h="1119" extrusionOk="0">
                    <a:moveTo>
                      <a:pt x="0" y="1"/>
                    </a:moveTo>
                    <a:lnTo>
                      <a:pt x="39" y="58"/>
                    </a:lnTo>
                    <a:lnTo>
                      <a:pt x="116" y="193"/>
                    </a:lnTo>
                    <a:lnTo>
                      <a:pt x="270" y="386"/>
                    </a:lnTo>
                    <a:lnTo>
                      <a:pt x="366" y="502"/>
                    </a:lnTo>
                    <a:lnTo>
                      <a:pt x="501" y="617"/>
                    </a:lnTo>
                    <a:lnTo>
                      <a:pt x="636" y="713"/>
                    </a:lnTo>
                    <a:lnTo>
                      <a:pt x="810" y="829"/>
                    </a:lnTo>
                    <a:lnTo>
                      <a:pt x="983" y="906"/>
                    </a:lnTo>
                    <a:lnTo>
                      <a:pt x="1195" y="1003"/>
                    </a:lnTo>
                    <a:lnTo>
                      <a:pt x="1426" y="1060"/>
                    </a:lnTo>
                    <a:lnTo>
                      <a:pt x="1696" y="1099"/>
                    </a:lnTo>
                    <a:lnTo>
                      <a:pt x="1985" y="1118"/>
                    </a:lnTo>
                    <a:lnTo>
                      <a:pt x="2293" y="1099"/>
                    </a:lnTo>
                    <a:lnTo>
                      <a:pt x="2293" y="656"/>
                    </a:lnTo>
                    <a:lnTo>
                      <a:pt x="1985" y="656"/>
                    </a:lnTo>
                    <a:lnTo>
                      <a:pt x="1696" y="617"/>
                    </a:lnTo>
                    <a:lnTo>
                      <a:pt x="1388" y="579"/>
                    </a:lnTo>
                    <a:lnTo>
                      <a:pt x="1099" y="502"/>
                    </a:lnTo>
                    <a:lnTo>
                      <a:pt x="810" y="405"/>
                    </a:lnTo>
                    <a:lnTo>
                      <a:pt x="540" y="290"/>
                    </a:lnTo>
                    <a:lnTo>
                      <a:pt x="270" y="155"/>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0486388" y="2101775"/>
                <a:ext cx="31350" cy="45775"/>
              </a:xfrm>
              <a:custGeom>
                <a:avLst/>
                <a:gdLst/>
                <a:ahLst/>
                <a:cxnLst/>
                <a:rect l="l" t="t" r="r" b="b"/>
                <a:pathLst>
                  <a:path w="1254" h="1831" extrusionOk="0">
                    <a:moveTo>
                      <a:pt x="675" y="0"/>
                    </a:moveTo>
                    <a:lnTo>
                      <a:pt x="559" y="19"/>
                    </a:lnTo>
                    <a:lnTo>
                      <a:pt x="463" y="58"/>
                    </a:lnTo>
                    <a:lnTo>
                      <a:pt x="347" y="97"/>
                    </a:lnTo>
                    <a:lnTo>
                      <a:pt x="251" y="174"/>
                    </a:lnTo>
                    <a:lnTo>
                      <a:pt x="174" y="251"/>
                    </a:lnTo>
                    <a:lnTo>
                      <a:pt x="97" y="366"/>
                    </a:lnTo>
                    <a:lnTo>
                      <a:pt x="39" y="520"/>
                    </a:lnTo>
                    <a:lnTo>
                      <a:pt x="20" y="694"/>
                    </a:lnTo>
                    <a:lnTo>
                      <a:pt x="1" y="906"/>
                    </a:lnTo>
                    <a:lnTo>
                      <a:pt x="20" y="1099"/>
                    </a:lnTo>
                    <a:lnTo>
                      <a:pt x="78" y="1291"/>
                    </a:lnTo>
                    <a:lnTo>
                      <a:pt x="135" y="1426"/>
                    </a:lnTo>
                    <a:lnTo>
                      <a:pt x="213" y="1542"/>
                    </a:lnTo>
                    <a:lnTo>
                      <a:pt x="309" y="1638"/>
                    </a:lnTo>
                    <a:lnTo>
                      <a:pt x="405" y="1715"/>
                    </a:lnTo>
                    <a:lnTo>
                      <a:pt x="521" y="1773"/>
                    </a:lnTo>
                    <a:lnTo>
                      <a:pt x="636" y="1811"/>
                    </a:lnTo>
                    <a:lnTo>
                      <a:pt x="752" y="1831"/>
                    </a:lnTo>
                    <a:lnTo>
                      <a:pt x="1060" y="1831"/>
                    </a:lnTo>
                    <a:lnTo>
                      <a:pt x="1195" y="1792"/>
                    </a:lnTo>
                    <a:lnTo>
                      <a:pt x="1253" y="1773"/>
                    </a:lnTo>
                    <a:lnTo>
                      <a:pt x="1176" y="58"/>
                    </a:lnTo>
                    <a:lnTo>
                      <a:pt x="1118" y="39"/>
                    </a:lnTo>
                    <a:lnTo>
                      <a:pt x="983" y="19"/>
                    </a:lnTo>
                    <a:lnTo>
                      <a:pt x="79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0494088" y="2111400"/>
                <a:ext cx="14000" cy="26050"/>
              </a:xfrm>
              <a:custGeom>
                <a:avLst/>
                <a:gdLst/>
                <a:ahLst/>
                <a:cxnLst/>
                <a:rect l="l" t="t" r="r" b="b"/>
                <a:pathLst>
                  <a:path w="560" h="1042" extrusionOk="0">
                    <a:moveTo>
                      <a:pt x="271" y="1"/>
                    </a:moveTo>
                    <a:lnTo>
                      <a:pt x="213" y="20"/>
                    </a:lnTo>
                    <a:lnTo>
                      <a:pt x="136" y="58"/>
                    </a:lnTo>
                    <a:lnTo>
                      <a:pt x="97" y="116"/>
                    </a:lnTo>
                    <a:lnTo>
                      <a:pt x="59" y="193"/>
                    </a:lnTo>
                    <a:lnTo>
                      <a:pt x="1" y="347"/>
                    </a:lnTo>
                    <a:lnTo>
                      <a:pt x="1" y="521"/>
                    </a:lnTo>
                    <a:lnTo>
                      <a:pt x="1" y="598"/>
                    </a:lnTo>
                    <a:lnTo>
                      <a:pt x="20" y="694"/>
                    </a:lnTo>
                    <a:lnTo>
                      <a:pt x="78" y="829"/>
                    </a:lnTo>
                    <a:lnTo>
                      <a:pt x="194" y="945"/>
                    </a:lnTo>
                    <a:lnTo>
                      <a:pt x="251" y="1003"/>
                    </a:lnTo>
                    <a:lnTo>
                      <a:pt x="328" y="1041"/>
                    </a:lnTo>
                    <a:lnTo>
                      <a:pt x="425" y="1041"/>
                    </a:lnTo>
                    <a:lnTo>
                      <a:pt x="463" y="1022"/>
                    </a:lnTo>
                    <a:lnTo>
                      <a:pt x="502" y="1003"/>
                    </a:lnTo>
                    <a:lnTo>
                      <a:pt x="540" y="983"/>
                    </a:lnTo>
                    <a:lnTo>
                      <a:pt x="560" y="964"/>
                    </a:lnTo>
                    <a:lnTo>
                      <a:pt x="560" y="945"/>
                    </a:lnTo>
                    <a:lnTo>
                      <a:pt x="502" y="983"/>
                    </a:lnTo>
                    <a:lnTo>
                      <a:pt x="348" y="983"/>
                    </a:lnTo>
                    <a:lnTo>
                      <a:pt x="232" y="887"/>
                    </a:lnTo>
                    <a:lnTo>
                      <a:pt x="155" y="791"/>
                    </a:lnTo>
                    <a:lnTo>
                      <a:pt x="97" y="656"/>
                    </a:lnTo>
                    <a:lnTo>
                      <a:pt x="97" y="521"/>
                    </a:lnTo>
                    <a:lnTo>
                      <a:pt x="97" y="367"/>
                    </a:lnTo>
                    <a:lnTo>
                      <a:pt x="136" y="213"/>
                    </a:lnTo>
                    <a:lnTo>
                      <a:pt x="155" y="174"/>
                    </a:lnTo>
                    <a:lnTo>
                      <a:pt x="194" y="116"/>
                    </a:lnTo>
                    <a:lnTo>
                      <a:pt x="232" y="78"/>
                    </a:lnTo>
                    <a:lnTo>
                      <a:pt x="290" y="58"/>
                    </a:lnTo>
                    <a:lnTo>
                      <a:pt x="367" y="58"/>
                    </a:lnTo>
                    <a:lnTo>
                      <a:pt x="386" y="78"/>
                    </a:lnTo>
                    <a:lnTo>
                      <a:pt x="406" y="116"/>
                    </a:lnTo>
                    <a:lnTo>
                      <a:pt x="425" y="174"/>
                    </a:lnTo>
                    <a:lnTo>
                      <a:pt x="444" y="155"/>
                    </a:lnTo>
                    <a:lnTo>
                      <a:pt x="444" y="97"/>
                    </a:lnTo>
                    <a:lnTo>
                      <a:pt x="425" y="58"/>
                    </a:lnTo>
                    <a:lnTo>
                      <a:pt x="386" y="20"/>
                    </a:lnTo>
                    <a:lnTo>
                      <a:pt x="3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0649688" y="2101775"/>
                <a:ext cx="12550" cy="12050"/>
              </a:xfrm>
              <a:custGeom>
                <a:avLst/>
                <a:gdLst/>
                <a:ahLst/>
                <a:cxnLst/>
                <a:rect l="l" t="t" r="r" b="b"/>
                <a:pathLst>
                  <a:path w="502" h="482" extrusionOk="0">
                    <a:moveTo>
                      <a:pt x="232" y="0"/>
                    </a:moveTo>
                    <a:lnTo>
                      <a:pt x="136" y="19"/>
                    </a:lnTo>
                    <a:lnTo>
                      <a:pt x="59" y="77"/>
                    </a:lnTo>
                    <a:lnTo>
                      <a:pt x="20" y="154"/>
                    </a:lnTo>
                    <a:lnTo>
                      <a:pt x="1" y="251"/>
                    </a:lnTo>
                    <a:lnTo>
                      <a:pt x="20" y="347"/>
                    </a:lnTo>
                    <a:lnTo>
                      <a:pt x="78" y="424"/>
                    </a:lnTo>
                    <a:lnTo>
                      <a:pt x="155" y="463"/>
                    </a:lnTo>
                    <a:lnTo>
                      <a:pt x="251" y="482"/>
                    </a:lnTo>
                    <a:lnTo>
                      <a:pt x="348" y="443"/>
                    </a:lnTo>
                    <a:lnTo>
                      <a:pt x="425" y="405"/>
                    </a:lnTo>
                    <a:lnTo>
                      <a:pt x="482" y="309"/>
                    </a:lnTo>
                    <a:lnTo>
                      <a:pt x="502" y="212"/>
                    </a:lnTo>
                    <a:lnTo>
                      <a:pt x="463" y="135"/>
                    </a:lnTo>
                    <a:lnTo>
                      <a:pt x="40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0637163" y="2088275"/>
                <a:ext cx="24600" cy="6775"/>
              </a:xfrm>
              <a:custGeom>
                <a:avLst/>
                <a:gdLst/>
                <a:ahLst/>
                <a:cxnLst/>
                <a:rect l="l" t="t" r="r" b="b"/>
                <a:pathLst>
                  <a:path w="984" h="271" extrusionOk="0">
                    <a:moveTo>
                      <a:pt x="502" y="1"/>
                    </a:moveTo>
                    <a:lnTo>
                      <a:pt x="386" y="20"/>
                    </a:lnTo>
                    <a:lnTo>
                      <a:pt x="290" y="39"/>
                    </a:lnTo>
                    <a:lnTo>
                      <a:pt x="193" y="78"/>
                    </a:lnTo>
                    <a:lnTo>
                      <a:pt x="97" y="136"/>
                    </a:lnTo>
                    <a:lnTo>
                      <a:pt x="1" y="213"/>
                    </a:lnTo>
                    <a:lnTo>
                      <a:pt x="1" y="232"/>
                    </a:lnTo>
                    <a:lnTo>
                      <a:pt x="1" y="270"/>
                    </a:lnTo>
                    <a:lnTo>
                      <a:pt x="59" y="270"/>
                    </a:lnTo>
                    <a:lnTo>
                      <a:pt x="155" y="232"/>
                    </a:lnTo>
                    <a:lnTo>
                      <a:pt x="309" y="174"/>
                    </a:lnTo>
                    <a:lnTo>
                      <a:pt x="502" y="155"/>
                    </a:lnTo>
                    <a:lnTo>
                      <a:pt x="598" y="174"/>
                    </a:lnTo>
                    <a:lnTo>
                      <a:pt x="675" y="174"/>
                    </a:lnTo>
                    <a:lnTo>
                      <a:pt x="829" y="232"/>
                    </a:lnTo>
                    <a:lnTo>
                      <a:pt x="945" y="270"/>
                    </a:lnTo>
                    <a:lnTo>
                      <a:pt x="983" y="270"/>
                    </a:lnTo>
                    <a:lnTo>
                      <a:pt x="983" y="251"/>
                    </a:lnTo>
                    <a:lnTo>
                      <a:pt x="983" y="213"/>
                    </a:lnTo>
                    <a:lnTo>
                      <a:pt x="887" y="136"/>
                    </a:lnTo>
                    <a:lnTo>
                      <a:pt x="810" y="78"/>
                    </a:lnTo>
                    <a:lnTo>
                      <a:pt x="714" y="39"/>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0583213" y="2101775"/>
                <a:ext cx="12550" cy="12050"/>
              </a:xfrm>
              <a:custGeom>
                <a:avLst/>
                <a:gdLst/>
                <a:ahLst/>
                <a:cxnLst/>
                <a:rect l="l" t="t" r="r" b="b"/>
                <a:pathLst>
                  <a:path w="502" h="482" extrusionOk="0">
                    <a:moveTo>
                      <a:pt x="232" y="0"/>
                    </a:moveTo>
                    <a:lnTo>
                      <a:pt x="136" y="19"/>
                    </a:lnTo>
                    <a:lnTo>
                      <a:pt x="78" y="77"/>
                    </a:lnTo>
                    <a:lnTo>
                      <a:pt x="20" y="154"/>
                    </a:lnTo>
                    <a:lnTo>
                      <a:pt x="1" y="251"/>
                    </a:lnTo>
                    <a:lnTo>
                      <a:pt x="20" y="347"/>
                    </a:lnTo>
                    <a:lnTo>
                      <a:pt x="78" y="424"/>
                    </a:lnTo>
                    <a:lnTo>
                      <a:pt x="155" y="463"/>
                    </a:lnTo>
                    <a:lnTo>
                      <a:pt x="251" y="482"/>
                    </a:lnTo>
                    <a:lnTo>
                      <a:pt x="347" y="443"/>
                    </a:lnTo>
                    <a:lnTo>
                      <a:pt x="425" y="405"/>
                    </a:lnTo>
                    <a:lnTo>
                      <a:pt x="482" y="309"/>
                    </a:lnTo>
                    <a:lnTo>
                      <a:pt x="502" y="212"/>
                    </a:lnTo>
                    <a:lnTo>
                      <a:pt x="482" y="135"/>
                    </a:lnTo>
                    <a:lnTo>
                      <a:pt x="42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0570688" y="2089725"/>
                <a:ext cx="25075" cy="6775"/>
              </a:xfrm>
              <a:custGeom>
                <a:avLst/>
                <a:gdLst/>
                <a:ahLst/>
                <a:cxnLst/>
                <a:rect l="l" t="t" r="r" b="b"/>
                <a:pathLst>
                  <a:path w="1003" h="271" extrusionOk="0">
                    <a:moveTo>
                      <a:pt x="405" y="0"/>
                    </a:moveTo>
                    <a:lnTo>
                      <a:pt x="290" y="39"/>
                    </a:lnTo>
                    <a:lnTo>
                      <a:pt x="193" y="78"/>
                    </a:lnTo>
                    <a:lnTo>
                      <a:pt x="116" y="116"/>
                    </a:lnTo>
                    <a:lnTo>
                      <a:pt x="20" y="193"/>
                    </a:lnTo>
                    <a:lnTo>
                      <a:pt x="1" y="232"/>
                    </a:lnTo>
                    <a:lnTo>
                      <a:pt x="1" y="251"/>
                    </a:lnTo>
                    <a:lnTo>
                      <a:pt x="20" y="270"/>
                    </a:lnTo>
                    <a:lnTo>
                      <a:pt x="58" y="251"/>
                    </a:lnTo>
                    <a:lnTo>
                      <a:pt x="155" y="212"/>
                    </a:lnTo>
                    <a:lnTo>
                      <a:pt x="309" y="174"/>
                    </a:lnTo>
                    <a:lnTo>
                      <a:pt x="502" y="155"/>
                    </a:lnTo>
                    <a:lnTo>
                      <a:pt x="598" y="155"/>
                    </a:lnTo>
                    <a:lnTo>
                      <a:pt x="694" y="174"/>
                    </a:lnTo>
                    <a:lnTo>
                      <a:pt x="829" y="212"/>
                    </a:lnTo>
                    <a:lnTo>
                      <a:pt x="945" y="251"/>
                    </a:lnTo>
                    <a:lnTo>
                      <a:pt x="983" y="270"/>
                    </a:lnTo>
                    <a:lnTo>
                      <a:pt x="1003" y="251"/>
                    </a:lnTo>
                    <a:lnTo>
                      <a:pt x="983" y="212"/>
                    </a:lnTo>
                    <a:lnTo>
                      <a:pt x="906" y="135"/>
                    </a:lnTo>
                    <a:lnTo>
                      <a:pt x="810" y="78"/>
                    </a:lnTo>
                    <a:lnTo>
                      <a:pt x="714" y="39"/>
                    </a:lnTo>
                    <a:lnTo>
                      <a:pt x="6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0616938" y="2090200"/>
                <a:ext cx="20250" cy="56400"/>
              </a:xfrm>
              <a:custGeom>
                <a:avLst/>
                <a:gdLst/>
                <a:ahLst/>
                <a:cxnLst/>
                <a:rect l="l" t="t" r="r" b="b"/>
                <a:pathLst>
                  <a:path w="810" h="2256" extrusionOk="0">
                    <a:moveTo>
                      <a:pt x="0" y="1"/>
                    </a:moveTo>
                    <a:lnTo>
                      <a:pt x="97" y="348"/>
                    </a:lnTo>
                    <a:lnTo>
                      <a:pt x="193" y="694"/>
                    </a:lnTo>
                    <a:lnTo>
                      <a:pt x="328" y="1041"/>
                    </a:lnTo>
                    <a:lnTo>
                      <a:pt x="463" y="1369"/>
                    </a:lnTo>
                    <a:lnTo>
                      <a:pt x="656" y="1889"/>
                    </a:lnTo>
                    <a:lnTo>
                      <a:pt x="694" y="1985"/>
                    </a:lnTo>
                    <a:lnTo>
                      <a:pt x="713" y="2101"/>
                    </a:lnTo>
                    <a:lnTo>
                      <a:pt x="694" y="2120"/>
                    </a:lnTo>
                    <a:lnTo>
                      <a:pt x="656" y="2140"/>
                    </a:lnTo>
                    <a:lnTo>
                      <a:pt x="559" y="2159"/>
                    </a:lnTo>
                    <a:lnTo>
                      <a:pt x="347" y="2197"/>
                    </a:lnTo>
                    <a:lnTo>
                      <a:pt x="116" y="2236"/>
                    </a:lnTo>
                    <a:lnTo>
                      <a:pt x="347" y="2255"/>
                    </a:lnTo>
                    <a:lnTo>
                      <a:pt x="559" y="2236"/>
                    </a:lnTo>
                    <a:lnTo>
                      <a:pt x="675" y="2236"/>
                    </a:lnTo>
                    <a:lnTo>
                      <a:pt x="752" y="2197"/>
                    </a:lnTo>
                    <a:lnTo>
                      <a:pt x="790" y="2120"/>
                    </a:lnTo>
                    <a:lnTo>
                      <a:pt x="810" y="2063"/>
                    </a:lnTo>
                    <a:lnTo>
                      <a:pt x="810" y="1985"/>
                    </a:lnTo>
                    <a:lnTo>
                      <a:pt x="790" y="1928"/>
                    </a:lnTo>
                    <a:lnTo>
                      <a:pt x="771" y="1851"/>
                    </a:lnTo>
                    <a:lnTo>
                      <a:pt x="559" y="1330"/>
                    </a:lnTo>
                    <a:lnTo>
                      <a:pt x="444" y="983"/>
                    </a:lnTo>
                    <a:lnTo>
                      <a:pt x="309" y="656"/>
                    </a:lnTo>
                    <a:lnTo>
                      <a:pt x="155" y="32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0599113" y="2150900"/>
                <a:ext cx="22675" cy="19300"/>
              </a:xfrm>
              <a:custGeom>
                <a:avLst/>
                <a:gdLst/>
                <a:ahLst/>
                <a:cxnLst/>
                <a:rect l="l" t="t" r="r" b="b"/>
                <a:pathLst>
                  <a:path w="907" h="772" extrusionOk="0">
                    <a:moveTo>
                      <a:pt x="39" y="1"/>
                    </a:moveTo>
                    <a:lnTo>
                      <a:pt x="20" y="20"/>
                    </a:lnTo>
                    <a:lnTo>
                      <a:pt x="20" y="58"/>
                    </a:lnTo>
                    <a:lnTo>
                      <a:pt x="1" y="116"/>
                    </a:lnTo>
                    <a:lnTo>
                      <a:pt x="1" y="193"/>
                    </a:lnTo>
                    <a:lnTo>
                      <a:pt x="39" y="309"/>
                    </a:lnTo>
                    <a:lnTo>
                      <a:pt x="78" y="425"/>
                    </a:lnTo>
                    <a:lnTo>
                      <a:pt x="135" y="521"/>
                    </a:lnTo>
                    <a:lnTo>
                      <a:pt x="232" y="617"/>
                    </a:lnTo>
                    <a:lnTo>
                      <a:pt x="328" y="694"/>
                    </a:lnTo>
                    <a:lnTo>
                      <a:pt x="444" y="733"/>
                    </a:lnTo>
                    <a:lnTo>
                      <a:pt x="579" y="771"/>
                    </a:lnTo>
                    <a:lnTo>
                      <a:pt x="848" y="771"/>
                    </a:lnTo>
                    <a:lnTo>
                      <a:pt x="887" y="752"/>
                    </a:lnTo>
                    <a:lnTo>
                      <a:pt x="906" y="714"/>
                    </a:lnTo>
                    <a:lnTo>
                      <a:pt x="887" y="714"/>
                    </a:lnTo>
                    <a:lnTo>
                      <a:pt x="848" y="694"/>
                    </a:lnTo>
                    <a:lnTo>
                      <a:pt x="713" y="675"/>
                    </a:lnTo>
                    <a:lnTo>
                      <a:pt x="540" y="617"/>
                    </a:lnTo>
                    <a:lnTo>
                      <a:pt x="444" y="559"/>
                    </a:lnTo>
                    <a:lnTo>
                      <a:pt x="347" y="502"/>
                    </a:lnTo>
                    <a:lnTo>
                      <a:pt x="251" y="425"/>
                    </a:lnTo>
                    <a:lnTo>
                      <a:pt x="193" y="328"/>
                    </a:lnTo>
                    <a:lnTo>
                      <a:pt x="116" y="174"/>
                    </a:lnTo>
                    <a:lnTo>
                      <a:pt x="78" y="58"/>
                    </a:lnTo>
                    <a:lnTo>
                      <a:pt x="58" y="20"/>
                    </a:lnTo>
                    <a:lnTo>
                      <a:pt x="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0566363" y="2064675"/>
                <a:ext cx="30850" cy="9175"/>
              </a:xfrm>
              <a:custGeom>
                <a:avLst/>
                <a:gdLst/>
                <a:ahLst/>
                <a:cxnLst/>
                <a:rect l="l" t="t" r="r" b="b"/>
                <a:pathLst>
                  <a:path w="1234" h="367" extrusionOk="0">
                    <a:moveTo>
                      <a:pt x="713" y="1"/>
                    </a:moveTo>
                    <a:lnTo>
                      <a:pt x="598" y="20"/>
                    </a:lnTo>
                    <a:lnTo>
                      <a:pt x="482" y="39"/>
                    </a:lnTo>
                    <a:lnTo>
                      <a:pt x="366" y="58"/>
                    </a:lnTo>
                    <a:lnTo>
                      <a:pt x="251" y="116"/>
                    </a:lnTo>
                    <a:lnTo>
                      <a:pt x="135" y="174"/>
                    </a:lnTo>
                    <a:lnTo>
                      <a:pt x="77" y="232"/>
                    </a:lnTo>
                    <a:lnTo>
                      <a:pt x="19" y="270"/>
                    </a:lnTo>
                    <a:lnTo>
                      <a:pt x="0" y="309"/>
                    </a:lnTo>
                    <a:lnTo>
                      <a:pt x="0" y="347"/>
                    </a:lnTo>
                    <a:lnTo>
                      <a:pt x="39" y="367"/>
                    </a:lnTo>
                    <a:lnTo>
                      <a:pt x="77" y="367"/>
                    </a:lnTo>
                    <a:lnTo>
                      <a:pt x="212" y="347"/>
                    </a:lnTo>
                    <a:lnTo>
                      <a:pt x="617" y="290"/>
                    </a:lnTo>
                    <a:lnTo>
                      <a:pt x="848" y="270"/>
                    </a:lnTo>
                    <a:lnTo>
                      <a:pt x="1041" y="251"/>
                    </a:lnTo>
                    <a:lnTo>
                      <a:pt x="1176" y="251"/>
                    </a:lnTo>
                    <a:lnTo>
                      <a:pt x="1214" y="232"/>
                    </a:lnTo>
                    <a:lnTo>
                      <a:pt x="1233" y="212"/>
                    </a:lnTo>
                    <a:lnTo>
                      <a:pt x="1233" y="174"/>
                    </a:lnTo>
                    <a:lnTo>
                      <a:pt x="1195" y="135"/>
                    </a:lnTo>
                    <a:lnTo>
                      <a:pt x="1156" y="97"/>
                    </a:lnTo>
                    <a:lnTo>
                      <a:pt x="1079" y="58"/>
                    </a:lnTo>
                    <a:lnTo>
                      <a:pt x="964" y="39"/>
                    </a:lnTo>
                    <a:lnTo>
                      <a:pt x="829" y="20"/>
                    </a:lnTo>
                    <a:lnTo>
                      <a:pt x="7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0636213" y="2069000"/>
                <a:ext cx="23150" cy="7250"/>
              </a:xfrm>
              <a:custGeom>
                <a:avLst/>
                <a:gdLst/>
                <a:ahLst/>
                <a:cxnLst/>
                <a:rect l="l" t="t" r="r" b="b"/>
                <a:pathLst>
                  <a:path w="926" h="290" extrusionOk="0">
                    <a:moveTo>
                      <a:pt x="386" y="1"/>
                    </a:moveTo>
                    <a:lnTo>
                      <a:pt x="289" y="20"/>
                    </a:lnTo>
                    <a:lnTo>
                      <a:pt x="193" y="59"/>
                    </a:lnTo>
                    <a:lnTo>
                      <a:pt x="97" y="97"/>
                    </a:lnTo>
                    <a:lnTo>
                      <a:pt x="58" y="136"/>
                    </a:lnTo>
                    <a:lnTo>
                      <a:pt x="19" y="174"/>
                    </a:lnTo>
                    <a:lnTo>
                      <a:pt x="0" y="213"/>
                    </a:lnTo>
                    <a:lnTo>
                      <a:pt x="19" y="251"/>
                    </a:lnTo>
                    <a:lnTo>
                      <a:pt x="39" y="271"/>
                    </a:lnTo>
                    <a:lnTo>
                      <a:pt x="77" y="271"/>
                    </a:lnTo>
                    <a:lnTo>
                      <a:pt x="174" y="290"/>
                    </a:lnTo>
                    <a:lnTo>
                      <a:pt x="463" y="271"/>
                    </a:lnTo>
                    <a:lnTo>
                      <a:pt x="636" y="271"/>
                    </a:lnTo>
                    <a:lnTo>
                      <a:pt x="771" y="290"/>
                    </a:lnTo>
                    <a:lnTo>
                      <a:pt x="906" y="290"/>
                    </a:lnTo>
                    <a:lnTo>
                      <a:pt x="925" y="271"/>
                    </a:lnTo>
                    <a:lnTo>
                      <a:pt x="925" y="232"/>
                    </a:lnTo>
                    <a:lnTo>
                      <a:pt x="925" y="194"/>
                    </a:lnTo>
                    <a:lnTo>
                      <a:pt x="887" y="155"/>
                    </a:lnTo>
                    <a:lnTo>
                      <a:pt x="848" y="117"/>
                    </a:lnTo>
                    <a:lnTo>
                      <a:pt x="752" y="59"/>
                    </a:lnTo>
                    <a:lnTo>
                      <a:pt x="675" y="39"/>
                    </a:lnTo>
                    <a:lnTo>
                      <a:pt x="5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0511438" y="2001100"/>
                <a:ext cx="130100" cy="127200"/>
              </a:xfrm>
              <a:custGeom>
                <a:avLst/>
                <a:gdLst/>
                <a:ahLst/>
                <a:cxnLst/>
                <a:rect l="l" t="t" r="r" b="b"/>
                <a:pathLst>
                  <a:path w="5204" h="5088" extrusionOk="0">
                    <a:moveTo>
                      <a:pt x="3276" y="0"/>
                    </a:moveTo>
                    <a:lnTo>
                      <a:pt x="2987" y="19"/>
                    </a:lnTo>
                    <a:lnTo>
                      <a:pt x="2698" y="58"/>
                    </a:lnTo>
                    <a:lnTo>
                      <a:pt x="2409" y="96"/>
                    </a:lnTo>
                    <a:lnTo>
                      <a:pt x="2139" y="173"/>
                    </a:lnTo>
                    <a:lnTo>
                      <a:pt x="1850" y="270"/>
                    </a:lnTo>
                    <a:lnTo>
                      <a:pt x="1581" y="385"/>
                    </a:lnTo>
                    <a:lnTo>
                      <a:pt x="1330" y="520"/>
                    </a:lnTo>
                    <a:lnTo>
                      <a:pt x="1099" y="694"/>
                    </a:lnTo>
                    <a:lnTo>
                      <a:pt x="887" y="867"/>
                    </a:lnTo>
                    <a:lnTo>
                      <a:pt x="675" y="1079"/>
                    </a:lnTo>
                    <a:lnTo>
                      <a:pt x="502" y="1310"/>
                    </a:lnTo>
                    <a:lnTo>
                      <a:pt x="328" y="1542"/>
                    </a:lnTo>
                    <a:lnTo>
                      <a:pt x="193" y="1811"/>
                    </a:lnTo>
                    <a:lnTo>
                      <a:pt x="97" y="2100"/>
                    </a:lnTo>
                    <a:lnTo>
                      <a:pt x="39" y="2389"/>
                    </a:lnTo>
                    <a:lnTo>
                      <a:pt x="1" y="2678"/>
                    </a:lnTo>
                    <a:lnTo>
                      <a:pt x="1" y="2967"/>
                    </a:lnTo>
                    <a:lnTo>
                      <a:pt x="39" y="3545"/>
                    </a:lnTo>
                    <a:lnTo>
                      <a:pt x="39" y="3854"/>
                    </a:lnTo>
                    <a:lnTo>
                      <a:pt x="39" y="4181"/>
                    </a:lnTo>
                    <a:lnTo>
                      <a:pt x="58" y="4046"/>
                    </a:lnTo>
                    <a:lnTo>
                      <a:pt x="39" y="4316"/>
                    </a:lnTo>
                    <a:lnTo>
                      <a:pt x="58" y="4605"/>
                    </a:lnTo>
                    <a:lnTo>
                      <a:pt x="97" y="4740"/>
                    </a:lnTo>
                    <a:lnTo>
                      <a:pt x="155" y="4856"/>
                    </a:lnTo>
                    <a:lnTo>
                      <a:pt x="251" y="4952"/>
                    </a:lnTo>
                    <a:lnTo>
                      <a:pt x="367" y="5029"/>
                    </a:lnTo>
                    <a:lnTo>
                      <a:pt x="482" y="5068"/>
                    </a:lnTo>
                    <a:lnTo>
                      <a:pt x="598" y="5087"/>
                    </a:lnTo>
                    <a:lnTo>
                      <a:pt x="714" y="5068"/>
                    </a:lnTo>
                    <a:lnTo>
                      <a:pt x="829" y="5010"/>
                    </a:lnTo>
                    <a:lnTo>
                      <a:pt x="945" y="4952"/>
                    </a:lnTo>
                    <a:lnTo>
                      <a:pt x="1041" y="4856"/>
                    </a:lnTo>
                    <a:lnTo>
                      <a:pt x="1118" y="4759"/>
                    </a:lnTo>
                    <a:lnTo>
                      <a:pt x="1176" y="4644"/>
                    </a:lnTo>
                    <a:lnTo>
                      <a:pt x="1253" y="4393"/>
                    </a:lnTo>
                    <a:lnTo>
                      <a:pt x="1272" y="4143"/>
                    </a:lnTo>
                    <a:lnTo>
                      <a:pt x="1272" y="3892"/>
                    </a:lnTo>
                    <a:lnTo>
                      <a:pt x="1253" y="3642"/>
                    </a:lnTo>
                    <a:lnTo>
                      <a:pt x="1215" y="3314"/>
                    </a:lnTo>
                    <a:lnTo>
                      <a:pt x="1215" y="2967"/>
                    </a:lnTo>
                    <a:lnTo>
                      <a:pt x="1234" y="2621"/>
                    </a:lnTo>
                    <a:lnTo>
                      <a:pt x="1272" y="2274"/>
                    </a:lnTo>
                    <a:lnTo>
                      <a:pt x="1311" y="2100"/>
                    </a:lnTo>
                    <a:lnTo>
                      <a:pt x="1349" y="1946"/>
                    </a:lnTo>
                    <a:lnTo>
                      <a:pt x="1407" y="1773"/>
                    </a:lnTo>
                    <a:lnTo>
                      <a:pt x="1484" y="1638"/>
                    </a:lnTo>
                    <a:lnTo>
                      <a:pt x="1581" y="1484"/>
                    </a:lnTo>
                    <a:lnTo>
                      <a:pt x="1677" y="1349"/>
                    </a:lnTo>
                    <a:lnTo>
                      <a:pt x="1793" y="1214"/>
                    </a:lnTo>
                    <a:lnTo>
                      <a:pt x="1927" y="1098"/>
                    </a:lnTo>
                    <a:lnTo>
                      <a:pt x="2062" y="1002"/>
                    </a:lnTo>
                    <a:lnTo>
                      <a:pt x="2216" y="925"/>
                    </a:lnTo>
                    <a:lnTo>
                      <a:pt x="2371" y="867"/>
                    </a:lnTo>
                    <a:lnTo>
                      <a:pt x="2544" y="829"/>
                    </a:lnTo>
                    <a:lnTo>
                      <a:pt x="2717" y="809"/>
                    </a:lnTo>
                    <a:lnTo>
                      <a:pt x="2891" y="829"/>
                    </a:lnTo>
                    <a:lnTo>
                      <a:pt x="3045" y="848"/>
                    </a:lnTo>
                    <a:lnTo>
                      <a:pt x="3218" y="906"/>
                    </a:lnTo>
                    <a:lnTo>
                      <a:pt x="3565" y="1156"/>
                    </a:lnTo>
                    <a:lnTo>
                      <a:pt x="3893" y="1426"/>
                    </a:lnTo>
                    <a:lnTo>
                      <a:pt x="4066" y="1503"/>
                    </a:lnTo>
                    <a:lnTo>
                      <a:pt x="4240" y="1580"/>
                    </a:lnTo>
                    <a:lnTo>
                      <a:pt x="4432" y="1599"/>
                    </a:lnTo>
                    <a:lnTo>
                      <a:pt x="4625" y="1599"/>
                    </a:lnTo>
                    <a:lnTo>
                      <a:pt x="4721" y="1580"/>
                    </a:lnTo>
                    <a:lnTo>
                      <a:pt x="4818" y="1542"/>
                    </a:lnTo>
                    <a:lnTo>
                      <a:pt x="4895" y="1503"/>
                    </a:lnTo>
                    <a:lnTo>
                      <a:pt x="4972" y="1445"/>
                    </a:lnTo>
                    <a:lnTo>
                      <a:pt x="5049" y="1387"/>
                    </a:lnTo>
                    <a:lnTo>
                      <a:pt x="5107" y="1310"/>
                    </a:lnTo>
                    <a:lnTo>
                      <a:pt x="5145" y="1233"/>
                    </a:lnTo>
                    <a:lnTo>
                      <a:pt x="5184" y="1137"/>
                    </a:lnTo>
                    <a:lnTo>
                      <a:pt x="5203" y="1021"/>
                    </a:lnTo>
                    <a:lnTo>
                      <a:pt x="5203" y="925"/>
                    </a:lnTo>
                    <a:lnTo>
                      <a:pt x="5184" y="829"/>
                    </a:lnTo>
                    <a:lnTo>
                      <a:pt x="5145" y="732"/>
                    </a:lnTo>
                    <a:lnTo>
                      <a:pt x="5107" y="636"/>
                    </a:lnTo>
                    <a:lnTo>
                      <a:pt x="5049" y="540"/>
                    </a:lnTo>
                    <a:lnTo>
                      <a:pt x="4972" y="462"/>
                    </a:lnTo>
                    <a:lnTo>
                      <a:pt x="4895" y="405"/>
                    </a:lnTo>
                    <a:lnTo>
                      <a:pt x="4721" y="289"/>
                    </a:lnTo>
                    <a:lnTo>
                      <a:pt x="4529" y="193"/>
                    </a:lnTo>
                    <a:lnTo>
                      <a:pt x="4336" y="135"/>
                    </a:lnTo>
                    <a:lnTo>
                      <a:pt x="4124" y="96"/>
                    </a:lnTo>
                    <a:lnTo>
                      <a:pt x="3854" y="39"/>
                    </a:lnTo>
                    <a:lnTo>
                      <a:pt x="3565" y="19"/>
                    </a:lnTo>
                    <a:lnTo>
                      <a:pt x="32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0511438" y="2001100"/>
                <a:ext cx="130100" cy="127200"/>
              </a:xfrm>
              <a:custGeom>
                <a:avLst/>
                <a:gdLst/>
                <a:ahLst/>
                <a:cxnLst/>
                <a:rect l="l" t="t" r="r" b="b"/>
                <a:pathLst>
                  <a:path w="5204" h="5088" fill="none" extrusionOk="0">
                    <a:moveTo>
                      <a:pt x="58" y="4046"/>
                    </a:moveTo>
                    <a:lnTo>
                      <a:pt x="58" y="4046"/>
                    </a:lnTo>
                    <a:lnTo>
                      <a:pt x="39" y="4316"/>
                    </a:lnTo>
                    <a:lnTo>
                      <a:pt x="58" y="4605"/>
                    </a:lnTo>
                    <a:lnTo>
                      <a:pt x="58" y="4605"/>
                    </a:lnTo>
                    <a:lnTo>
                      <a:pt x="97" y="4740"/>
                    </a:lnTo>
                    <a:lnTo>
                      <a:pt x="155" y="4856"/>
                    </a:lnTo>
                    <a:lnTo>
                      <a:pt x="251" y="4952"/>
                    </a:lnTo>
                    <a:lnTo>
                      <a:pt x="367" y="5029"/>
                    </a:lnTo>
                    <a:lnTo>
                      <a:pt x="367" y="5029"/>
                    </a:lnTo>
                    <a:lnTo>
                      <a:pt x="482" y="5068"/>
                    </a:lnTo>
                    <a:lnTo>
                      <a:pt x="598" y="5087"/>
                    </a:lnTo>
                    <a:lnTo>
                      <a:pt x="714" y="5068"/>
                    </a:lnTo>
                    <a:lnTo>
                      <a:pt x="829" y="5010"/>
                    </a:lnTo>
                    <a:lnTo>
                      <a:pt x="945" y="4952"/>
                    </a:lnTo>
                    <a:lnTo>
                      <a:pt x="1041" y="4856"/>
                    </a:lnTo>
                    <a:lnTo>
                      <a:pt x="1118" y="4759"/>
                    </a:lnTo>
                    <a:lnTo>
                      <a:pt x="1176" y="4644"/>
                    </a:lnTo>
                    <a:lnTo>
                      <a:pt x="1176" y="4644"/>
                    </a:lnTo>
                    <a:lnTo>
                      <a:pt x="1253" y="4393"/>
                    </a:lnTo>
                    <a:lnTo>
                      <a:pt x="1272" y="4143"/>
                    </a:lnTo>
                    <a:lnTo>
                      <a:pt x="1272" y="3892"/>
                    </a:lnTo>
                    <a:lnTo>
                      <a:pt x="1253" y="3642"/>
                    </a:lnTo>
                    <a:lnTo>
                      <a:pt x="1253" y="3642"/>
                    </a:lnTo>
                    <a:lnTo>
                      <a:pt x="1215" y="3314"/>
                    </a:lnTo>
                    <a:lnTo>
                      <a:pt x="1215" y="2967"/>
                    </a:lnTo>
                    <a:lnTo>
                      <a:pt x="1234" y="2621"/>
                    </a:lnTo>
                    <a:lnTo>
                      <a:pt x="1272" y="2274"/>
                    </a:lnTo>
                    <a:lnTo>
                      <a:pt x="1272" y="2274"/>
                    </a:lnTo>
                    <a:lnTo>
                      <a:pt x="1311" y="2100"/>
                    </a:lnTo>
                    <a:lnTo>
                      <a:pt x="1349" y="1946"/>
                    </a:lnTo>
                    <a:lnTo>
                      <a:pt x="1407" y="1773"/>
                    </a:lnTo>
                    <a:lnTo>
                      <a:pt x="1484" y="1638"/>
                    </a:lnTo>
                    <a:lnTo>
                      <a:pt x="1581" y="1484"/>
                    </a:lnTo>
                    <a:lnTo>
                      <a:pt x="1677" y="1349"/>
                    </a:lnTo>
                    <a:lnTo>
                      <a:pt x="1793" y="1214"/>
                    </a:lnTo>
                    <a:lnTo>
                      <a:pt x="1927" y="1098"/>
                    </a:lnTo>
                    <a:lnTo>
                      <a:pt x="1927" y="1098"/>
                    </a:lnTo>
                    <a:lnTo>
                      <a:pt x="2062" y="1002"/>
                    </a:lnTo>
                    <a:lnTo>
                      <a:pt x="2216" y="925"/>
                    </a:lnTo>
                    <a:lnTo>
                      <a:pt x="2371" y="867"/>
                    </a:lnTo>
                    <a:lnTo>
                      <a:pt x="2544" y="829"/>
                    </a:lnTo>
                    <a:lnTo>
                      <a:pt x="2717" y="809"/>
                    </a:lnTo>
                    <a:lnTo>
                      <a:pt x="2891" y="829"/>
                    </a:lnTo>
                    <a:lnTo>
                      <a:pt x="3045" y="848"/>
                    </a:lnTo>
                    <a:lnTo>
                      <a:pt x="3218" y="906"/>
                    </a:lnTo>
                    <a:lnTo>
                      <a:pt x="3218" y="906"/>
                    </a:lnTo>
                    <a:lnTo>
                      <a:pt x="3565" y="1156"/>
                    </a:lnTo>
                    <a:lnTo>
                      <a:pt x="3893" y="1426"/>
                    </a:lnTo>
                    <a:lnTo>
                      <a:pt x="3893" y="1426"/>
                    </a:lnTo>
                    <a:lnTo>
                      <a:pt x="4066" y="1503"/>
                    </a:lnTo>
                    <a:lnTo>
                      <a:pt x="4240" y="1580"/>
                    </a:lnTo>
                    <a:lnTo>
                      <a:pt x="4432" y="1599"/>
                    </a:lnTo>
                    <a:lnTo>
                      <a:pt x="4625" y="1599"/>
                    </a:lnTo>
                    <a:lnTo>
                      <a:pt x="4625" y="1599"/>
                    </a:lnTo>
                    <a:lnTo>
                      <a:pt x="4721" y="1580"/>
                    </a:lnTo>
                    <a:lnTo>
                      <a:pt x="4818" y="1542"/>
                    </a:lnTo>
                    <a:lnTo>
                      <a:pt x="4895" y="1503"/>
                    </a:lnTo>
                    <a:lnTo>
                      <a:pt x="4972" y="1445"/>
                    </a:lnTo>
                    <a:lnTo>
                      <a:pt x="5049" y="1387"/>
                    </a:lnTo>
                    <a:lnTo>
                      <a:pt x="5107" y="1310"/>
                    </a:lnTo>
                    <a:lnTo>
                      <a:pt x="5145" y="1233"/>
                    </a:lnTo>
                    <a:lnTo>
                      <a:pt x="5184" y="1137"/>
                    </a:lnTo>
                    <a:lnTo>
                      <a:pt x="5184" y="1137"/>
                    </a:lnTo>
                    <a:lnTo>
                      <a:pt x="5203" y="1021"/>
                    </a:lnTo>
                    <a:lnTo>
                      <a:pt x="5203" y="925"/>
                    </a:lnTo>
                    <a:lnTo>
                      <a:pt x="5184" y="829"/>
                    </a:lnTo>
                    <a:lnTo>
                      <a:pt x="5145" y="732"/>
                    </a:lnTo>
                    <a:lnTo>
                      <a:pt x="5107" y="636"/>
                    </a:lnTo>
                    <a:lnTo>
                      <a:pt x="5049" y="540"/>
                    </a:lnTo>
                    <a:lnTo>
                      <a:pt x="4972" y="462"/>
                    </a:lnTo>
                    <a:lnTo>
                      <a:pt x="4895" y="405"/>
                    </a:lnTo>
                    <a:lnTo>
                      <a:pt x="4895" y="405"/>
                    </a:lnTo>
                    <a:lnTo>
                      <a:pt x="4721" y="289"/>
                    </a:lnTo>
                    <a:lnTo>
                      <a:pt x="4529" y="193"/>
                    </a:lnTo>
                    <a:lnTo>
                      <a:pt x="4336" y="135"/>
                    </a:lnTo>
                    <a:lnTo>
                      <a:pt x="4124" y="96"/>
                    </a:lnTo>
                    <a:lnTo>
                      <a:pt x="4124" y="96"/>
                    </a:lnTo>
                    <a:lnTo>
                      <a:pt x="3854" y="39"/>
                    </a:lnTo>
                    <a:lnTo>
                      <a:pt x="3565" y="19"/>
                    </a:lnTo>
                    <a:lnTo>
                      <a:pt x="3276" y="0"/>
                    </a:lnTo>
                    <a:lnTo>
                      <a:pt x="2987" y="19"/>
                    </a:lnTo>
                    <a:lnTo>
                      <a:pt x="2698" y="58"/>
                    </a:lnTo>
                    <a:lnTo>
                      <a:pt x="2409" y="96"/>
                    </a:lnTo>
                    <a:lnTo>
                      <a:pt x="2139" y="173"/>
                    </a:lnTo>
                    <a:lnTo>
                      <a:pt x="1850" y="270"/>
                    </a:lnTo>
                    <a:lnTo>
                      <a:pt x="1850" y="270"/>
                    </a:lnTo>
                    <a:lnTo>
                      <a:pt x="1581" y="385"/>
                    </a:lnTo>
                    <a:lnTo>
                      <a:pt x="1330" y="520"/>
                    </a:lnTo>
                    <a:lnTo>
                      <a:pt x="1099" y="694"/>
                    </a:lnTo>
                    <a:lnTo>
                      <a:pt x="887" y="867"/>
                    </a:lnTo>
                    <a:lnTo>
                      <a:pt x="675" y="1079"/>
                    </a:lnTo>
                    <a:lnTo>
                      <a:pt x="502" y="1310"/>
                    </a:lnTo>
                    <a:lnTo>
                      <a:pt x="328" y="1542"/>
                    </a:lnTo>
                    <a:lnTo>
                      <a:pt x="193" y="1811"/>
                    </a:lnTo>
                    <a:lnTo>
                      <a:pt x="193" y="1811"/>
                    </a:lnTo>
                    <a:lnTo>
                      <a:pt x="97" y="2100"/>
                    </a:lnTo>
                    <a:lnTo>
                      <a:pt x="39" y="2389"/>
                    </a:lnTo>
                    <a:lnTo>
                      <a:pt x="1" y="2678"/>
                    </a:lnTo>
                    <a:lnTo>
                      <a:pt x="1" y="2967"/>
                    </a:lnTo>
                    <a:lnTo>
                      <a:pt x="39" y="3545"/>
                    </a:lnTo>
                    <a:lnTo>
                      <a:pt x="39" y="3854"/>
                    </a:lnTo>
                    <a:lnTo>
                      <a:pt x="39" y="41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0397263" y="2275200"/>
                <a:ext cx="561725" cy="464400"/>
              </a:xfrm>
              <a:custGeom>
                <a:avLst/>
                <a:gdLst/>
                <a:ahLst/>
                <a:cxnLst/>
                <a:rect l="l" t="t" r="r" b="b"/>
                <a:pathLst>
                  <a:path w="22469" h="18576" extrusionOk="0">
                    <a:moveTo>
                      <a:pt x="9558" y="0"/>
                    </a:move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356" y="154"/>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388" y="17612"/>
                    </a:lnTo>
                    <a:lnTo>
                      <a:pt x="1388" y="17766"/>
                    </a:lnTo>
                    <a:lnTo>
                      <a:pt x="1427" y="17901"/>
                    </a:lnTo>
                    <a:lnTo>
                      <a:pt x="1485" y="18036"/>
                    </a:lnTo>
                    <a:lnTo>
                      <a:pt x="1562" y="18151"/>
                    </a:lnTo>
                    <a:lnTo>
                      <a:pt x="1658" y="18248"/>
                    </a:lnTo>
                    <a:lnTo>
                      <a:pt x="1793" y="18325"/>
                    </a:lnTo>
                    <a:lnTo>
                      <a:pt x="1928" y="18383"/>
                    </a:lnTo>
                    <a:lnTo>
                      <a:pt x="2043" y="18402"/>
                    </a:lnTo>
                    <a:lnTo>
                      <a:pt x="13007" y="18575"/>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460" y="10001"/>
                    </a:lnTo>
                    <a:lnTo>
                      <a:pt x="18634" y="9981"/>
                    </a:lnTo>
                    <a:lnTo>
                      <a:pt x="18827" y="9943"/>
                    </a:lnTo>
                    <a:lnTo>
                      <a:pt x="19000" y="9904"/>
                    </a:lnTo>
                    <a:lnTo>
                      <a:pt x="19154" y="9846"/>
                    </a:lnTo>
                    <a:lnTo>
                      <a:pt x="19328" y="9769"/>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lnTo>
                      <a:pt x="19597" y="193"/>
                    </a:lnTo>
                    <a:lnTo>
                      <a:pt x="17690" y="5318"/>
                    </a:lnTo>
                    <a:lnTo>
                      <a:pt x="12449" y="636"/>
                    </a:lnTo>
                    <a:lnTo>
                      <a:pt x="12237" y="501"/>
                    </a:lnTo>
                    <a:lnTo>
                      <a:pt x="11967" y="385"/>
                    </a:lnTo>
                    <a:lnTo>
                      <a:pt x="11697" y="308"/>
                    </a:lnTo>
                    <a:lnTo>
                      <a:pt x="11389" y="251"/>
                    </a:lnTo>
                    <a:lnTo>
                      <a:pt x="11100" y="193"/>
                    </a:lnTo>
                    <a:lnTo>
                      <a:pt x="10791" y="154"/>
                    </a:lnTo>
                    <a:lnTo>
                      <a:pt x="10213" y="96"/>
                    </a:lnTo>
                    <a:lnTo>
                      <a:pt x="10156" y="96"/>
                    </a:lnTo>
                    <a:lnTo>
                      <a:pt x="9809" y="39"/>
                    </a:lnTo>
                    <a:lnTo>
                      <a:pt x="95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0397263" y="2275200"/>
                <a:ext cx="561725" cy="464400"/>
              </a:xfrm>
              <a:custGeom>
                <a:avLst/>
                <a:gdLst/>
                <a:ahLst/>
                <a:cxnLst/>
                <a:rect l="l" t="t" r="r" b="b"/>
                <a:pathLst>
                  <a:path w="22469" h="18576" fill="none" extrusionOk="0">
                    <a:moveTo>
                      <a:pt x="22468" y="867"/>
                    </a:moveTo>
                    <a:lnTo>
                      <a:pt x="19597" y="193"/>
                    </a:lnTo>
                    <a:lnTo>
                      <a:pt x="17690" y="5318"/>
                    </a:lnTo>
                    <a:lnTo>
                      <a:pt x="12449" y="636"/>
                    </a:lnTo>
                    <a:lnTo>
                      <a:pt x="12449" y="636"/>
                    </a:lnTo>
                    <a:lnTo>
                      <a:pt x="12237" y="501"/>
                    </a:lnTo>
                    <a:lnTo>
                      <a:pt x="11967" y="385"/>
                    </a:lnTo>
                    <a:lnTo>
                      <a:pt x="11697" y="308"/>
                    </a:lnTo>
                    <a:lnTo>
                      <a:pt x="11389" y="251"/>
                    </a:lnTo>
                    <a:lnTo>
                      <a:pt x="11100" y="193"/>
                    </a:lnTo>
                    <a:lnTo>
                      <a:pt x="10791" y="154"/>
                    </a:lnTo>
                    <a:lnTo>
                      <a:pt x="10213" y="96"/>
                    </a:lnTo>
                    <a:lnTo>
                      <a:pt x="10156" y="96"/>
                    </a:lnTo>
                    <a:lnTo>
                      <a:pt x="10156" y="96"/>
                    </a:lnTo>
                    <a:lnTo>
                      <a:pt x="9809" y="39"/>
                    </a:lnTo>
                    <a:lnTo>
                      <a:pt x="9558" y="0"/>
                    </a:lnTo>
                    <a:lnTo>
                      <a:pt x="9558" y="0"/>
                    </a:ln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895" y="19"/>
                    </a:lnTo>
                    <a:lnTo>
                      <a:pt x="4356" y="154"/>
                    </a:lnTo>
                    <a:lnTo>
                      <a:pt x="3392" y="347"/>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407" y="17458"/>
                    </a:lnTo>
                    <a:lnTo>
                      <a:pt x="1388" y="17612"/>
                    </a:lnTo>
                    <a:lnTo>
                      <a:pt x="1388" y="17766"/>
                    </a:lnTo>
                    <a:lnTo>
                      <a:pt x="1427" y="17901"/>
                    </a:lnTo>
                    <a:lnTo>
                      <a:pt x="1485" y="18036"/>
                    </a:lnTo>
                    <a:lnTo>
                      <a:pt x="1562" y="18151"/>
                    </a:lnTo>
                    <a:lnTo>
                      <a:pt x="1658" y="18248"/>
                    </a:lnTo>
                    <a:lnTo>
                      <a:pt x="1793" y="18325"/>
                    </a:lnTo>
                    <a:lnTo>
                      <a:pt x="1928" y="18383"/>
                    </a:lnTo>
                    <a:lnTo>
                      <a:pt x="1928" y="18383"/>
                    </a:lnTo>
                    <a:lnTo>
                      <a:pt x="2043" y="18402"/>
                    </a:lnTo>
                    <a:lnTo>
                      <a:pt x="13007" y="18575"/>
                    </a:lnTo>
                    <a:lnTo>
                      <a:pt x="13181" y="18498"/>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268" y="10001"/>
                    </a:lnTo>
                    <a:lnTo>
                      <a:pt x="18460" y="10001"/>
                    </a:lnTo>
                    <a:lnTo>
                      <a:pt x="18634" y="9981"/>
                    </a:lnTo>
                    <a:lnTo>
                      <a:pt x="18827" y="9943"/>
                    </a:lnTo>
                    <a:lnTo>
                      <a:pt x="19000" y="9904"/>
                    </a:lnTo>
                    <a:lnTo>
                      <a:pt x="19154" y="9846"/>
                    </a:lnTo>
                    <a:lnTo>
                      <a:pt x="19328" y="9769"/>
                    </a:lnTo>
                    <a:lnTo>
                      <a:pt x="19501" y="9673"/>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0521563" y="2272775"/>
                <a:ext cx="25" cy="25"/>
              </a:xfrm>
              <a:custGeom>
                <a:avLst/>
                <a:gdLst/>
                <a:ahLst/>
                <a:cxnLst/>
                <a:rect l="l" t="t" r="r" b="b"/>
                <a:pathLst>
                  <a:path w="1" h="1" extrusionOk="0">
                    <a:moveTo>
                      <a:pt x="0" y="1"/>
                    </a:moveTo>
                    <a:lnTo>
                      <a:pt x="0" y="1"/>
                    </a:lnTo>
                    <a:lnTo>
                      <a:pt x="0" y="1"/>
                    </a:ln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0510963" y="2239550"/>
                <a:ext cx="140200" cy="80475"/>
              </a:xfrm>
              <a:custGeom>
                <a:avLst/>
                <a:gdLst/>
                <a:ahLst/>
                <a:cxnLst/>
                <a:rect l="l" t="t" r="r" b="b"/>
                <a:pathLst>
                  <a:path w="5608" h="3219" extrusionOk="0">
                    <a:moveTo>
                      <a:pt x="251" y="0"/>
                    </a:moveTo>
                    <a:lnTo>
                      <a:pt x="0" y="1773"/>
                    </a:lnTo>
                    <a:lnTo>
                      <a:pt x="2833" y="3218"/>
                    </a:lnTo>
                    <a:lnTo>
                      <a:pt x="4644" y="2852"/>
                    </a:lnTo>
                    <a:lnTo>
                      <a:pt x="5608" y="1484"/>
                    </a:lnTo>
                    <a:lnTo>
                      <a:pt x="5049" y="328"/>
                    </a:lnTo>
                    <a:lnTo>
                      <a:pt x="3738" y="771"/>
                    </a:lnTo>
                    <a:lnTo>
                      <a:pt x="3315" y="2081"/>
                    </a:lnTo>
                    <a:lnTo>
                      <a:pt x="2640" y="887"/>
                    </a:ln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0510963" y="2239550"/>
                <a:ext cx="140200" cy="80475"/>
              </a:xfrm>
              <a:custGeom>
                <a:avLst/>
                <a:gdLst/>
                <a:ahLst/>
                <a:cxnLst/>
                <a:rect l="l" t="t" r="r" b="b"/>
                <a:pathLst>
                  <a:path w="5608" h="3219" fill="none" extrusionOk="0">
                    <a:moveTo>
                      <a:pt x="0" y="1773"/>
                    </a:moveTo>
                    <a:lnTo>
                      <a:pt x="251" y="0"/>
                    </a:lnTo>
                    <a:lnTo>
                      <a:pt x="2640" y="887"/>
                    </a:lnTo>
                    <a:lnTo>
                      <a:pt x="3315" y="2081"/>
                    </a:lnTo>
                    <a:lnTo>
                      <a:pt x="3738" y="771"/>
                    </a:lnTo>
                    <a:lnTo>
                      <a:pt x="5049" y="328"/>
                    </a:lnTo>
                    <a:lnTo>
                      <a:pt x="5608" y="1484"/>
                    </a:lnTo>
                    <a:lnTo>
                      <a:pt x="4644" y="2852"/>
                    </a:lnTo>
                    <a:lnTo>
                      <a:pt x="2833" y="3218"/>
                    </a:lnTo>
                    <a:lnTo>
                      <a:pt x="0" y="1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0510963" y="2261700"/>
                <a:ext cx="83850" cy="57825"/>
              </a:xfrm>
              <a:custGeom>
                <a:avLst/>
                <a:gdLst/>
                <a:ahLst/>
                <a:cxnLst/>
                <a:rect l="l" t="t" r="r" b="b"/>
                <a:pathLst>
                  <a:path w="3354" h="2313" extrusionOk="0">
                    <a:moveTo>
                      <a:pt x="2525" y="1"/>
                    </a:moveTo>
                    <a:lnTo>
                      <a:pt x="2467" y="116"/>
                    </a:lnTo>
                    <a:lnTo>
                      <a:pt x="1908" y="1503"/>
                    </a:lnTo>
                    <a:lnTo>
                      <a:pt x="1664" y="2130"/>
                    </a:lnTo>
                    <a:lnTo>
                      <a:pt x="501" y="1041"/>
                    </a:lnTo>
                    <a:lnTo>
                      <a:pt x="135" y="713"/>
                    </a:lnTo>
                    <a:lnTo>
                      <a:pt x="0" y="598"/>
                    </a:lnTo>
                    <a:lnTo>
                      <a:pt x="116" y="733"/>
                    </a:lnTo>
                    <a:lnTo>
                      <a:pt x="443" y="1080"/>
                    </a:lnTo>
                    <a:lnTo>
                      <a:pt x="1638" y="2255"/>
                    </a:lnTo>
                    <a:lnTo>
                      <a:pt x="1696" y="2313"/>
                    </a:lnTo>
                    <a:lnTo>
                      <a:pt x="1735" y="2236"/>
                    </a:lnTo>
                    <a:lnTo>
                      <a:pt x="2004" y="1542"/>
                    </a:lnTo>
                    <a:lnTo>
                      <a:pt x="2516" y="271"/>
                    </a:lnTo>
                    <a:lnTo>
                      <a:pt x="2582" y="424"/>
                    </a:lnTo>
                    <a:lnTo>
                      <a:pt x="2717" y="675"/>
                    </a:lnTo>
                    <a:lnTo>
                      <a:pt x="2871" y="925"/>
                    </a:lnTo>
                    <a:lnTo>
                      <a:pt x="3045" y="1157"/>
                    </a:lnTo>
                    <a:lnTo>
                      <a:pt x="3257" y="1388"/>
                    </a:lnTo>
                    <a:lnTo>
                      <a:pt x="3353" y="1465"/>
                    </a:lnTo>
                    <a:lnTo>
                      <a:pt x="3295" y="1369"/>
                    </a:lnTo>
                    <a:lnTo>
                      <a:pt x="3083" y="1118"/>
                    </a:lnTo>
                    <a:lnTo>
                      <a:pt x="2929" y="887"/>
                    </a:lnTo>
                    <a:lnTo>
                      <a:pt x="2794" y="636"/>
                    </a:lnTo>
                    <a:lnTo>
                      <a:pt x="2659" y="386"/>
                    </a:lnTo>
                    <a:lnTo>
                      <a:pt x="2563" y="116"/>
                    </a:lnTo>
                    <a:lnTo>
                      <a:pt x="2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0597188" y="2258800"/>
                <a:ext cx="53975" cy="48700"/>
              </a:xfrm>
              <a:custGeom>
                <a:avLst/>
                <a:gdLst/>
                <a:ahLst/>
                <a:cxnLst/>
                <a:rect l="l" t="t" r="r" b="b"/>
                <a:pathLst>
                  <a:path w="2159" h="1948" extrusionOk="0">
                    <a:moveTo>
                      <a:pt x="270" y="1"/>
                    </a:moveTo>
                    <a:lnTo>
                      <a:pt x="232" y="174"/>
                    </a:lnTo>
                    <a:lnTo>
                      <a:pt x="135" y="714"/>
                    </a:lnTo>
                    <a:lnTo>
                      <a:pt x="39" y="1138"/>
                    </a:lnTo>
                    <a:lnTo>
                      <a:pt x="0" y="1311"/>
                    </a:lnTo>
                    <a:lnTo>
                      <a:pt x="0" y="1504"/>
                    </a:lnTo>
                    <a:lnTo>
                      <a:pt x="58" y="1330"/>
                    </a:lnTo>
                    <a:lnTo>
                      <a:pt x="97" y="1138"/>
                    </a:lnTo>
                    <a:lnTo>
                      <a:pt x="212" y="733"/>
                    </a:lnTo>
                    <a:lnTo>
                      <a:pt x="292" y="361"/>
                    </a:lnTo>
                    <a:lnTo>
                      <a:pt x="405" y="675"/>
                    </a:lnTo>
                    <a:lnTo>
                      <a:pt x="617" y="1196"/>
                    </a:lnTo>
                    <a:lnTo>
                      <a:pt x="887" y="1870"/>
                    </a:lnTo>
                    <a:lnTo>
                      <a:pt x="906" y="1947"/>
                    </a:lnTo>
                    <a:lnTo>
                      <a:pt x="964" y="1909"/>
                    </a:lnTo>
                    <a:lnTo>
                      <a:pt x="1214" y="1735"/>
                    </a:lnTo>
                    <a:lnTo>
                      <a:pt x="1446" y="1542"/>
                    </a:lnTo>
                    <a:lnTo>
                      <a:pt x="1677" y="1330"/>
                    </a:lnTo>
                    <a:lnTo>
                      <a:pt x="1870" y="1099"/>
                    </a:lnTo>
                    <a:lnTo>
                      <a:pt x="2024" y="926"/>
                    </a:lnTo>
                    <a:lnTo>
                      <a:pt x="2159" y="714"/>
                    </a:lnTo>
                    <a:lnTo>
                      <a:pt x="1985" y="887"/>
                    </a:lnTo>
                    <a:lnTo>
                      <a:pt x="1831" y="1061"/>
                    </a:lnTo>
                    <a:lnTo>
                      <a:pt x="1619" y="1273"/>
                    </a:lnTo>
                    <a:lnTo>
                      <a:pt x="1388" y="1485"/>
                    </a:lnTo>
                    <a:lnTo>
                      <a:pt x="1157" y="1658"/>
                    </a:lnTo>
                    <a:lnTo>
                      <a:pt x="961" y="1793"/>
                    </a:lnTo>
                    <a:lnTo>
                      <a:pt x="713" y="1157"/>
                    </a:lnTo>
                    <a:lnTo>
                      <a:pt x="328" y="174"/>
                    </a:lnTo>
                    <a:lnTo>
                      <a:pt x="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0595263" y="2295900"/>
                <a:ext cx="29400" cy="449000"/>
              </a:xfrm>
              <a:custGeom>
                <a:avLst/>
                <a:gdLst/>
                <a:ahLst/>
                <a:cxnLst/>
                <a:rect l="l" t="t" r="r" b="b"/>
                <a:pathLst>
                  <a:path w="1176" h="17960" extrusionOk="0">
                    <a:moveTo>
                      <a:pt x="0" y="1"/>
                    </a:moveTo>
                    <a:lnTo>
                      <a:pt x="0" y="174"/>
                    </a:lnTo>
                    <a:lnTo>
                      <a:pt x="58" y="694"/>
                    </a:lnTo>
                    <a:lnTo>
                      <a:pt x="289" y="2621"/>
                    </a:lnTo>
                    <a:lnTo>
                      <a:pt x="424" y="3951"/>
                    </a:lnTo>
                    <a:lnTo>
                      <a:pt x="598" y="5473"/>
                    </a:lnTo>
                    <a:lnTo>
                      <a:pt x="752" y="7149"/>
                    </a:lnTo>
                    <a:lnTo>
                      <a:pt x="887" y="8961"/>
                    </a:lnTo>
                    <a:lnTo>
                      <a:pt x="1002" y="10772"/>
                    </a:lnTo>
                    <a:lnTo>
                      <a:pt x="1041" y="11639"/>
                    </a:lnTo>
                    <a:lnTo>
                      <a:pt x="1060" y="12468"/>
                    </a:lnTo>
                    <a:lnTo>
                      <a:pt x="1079" y="13990"/>
                    </a:lnTo>
                    <a:lnTo>
                      <a:pt x="1060" y="14684"/>
                    </a:lnTo>
                    <a:lnTo>
                      <a:pt x="1041" y="15339"/>
                    </a:lnTo>
                    <a:lnTo>
                      <a:pt x="1022" y="15917"/>
                    </a:lnTo>
                    <a:lnTo>
                      <a:pt x="983" y="16437"/>
                    </a:lnTo>
                    <a:lnTo>
                      <a:pt x="925" y="17246"/>
                    </a:lnTo>
                    <a:lnTo>
                      <a:pt x="867" y="17786"/>
                    </a:lnTo>
                    <a:lnTo>
                      <a:pt x="848" y="17959"/>
                    </a:lnTo>
                    <a:lnTo>
                      <a:pt x="887" y="17767"/>
                    </a:lnTo>
                    <a:lnTo>
                      <a:pt x="964" y="17246"/>
                    </a:lnTo>
                    <a:lnTo>
                      <a:pt x="1002" y="16880"/>
                    </a:lnTo>
                    <a:lnTo>
                      <a:pt x="1041" y="16418"/>
                    </a:lnTo>
                    <a:lnTo>
                      <a:pt x="1099" y="15898"/>
                    </a:lnTo>
                    <a:lnTo>
                      <a:pt x="1118" y="15319"/>
                    </a:lnTo>
                    <a:lnTo>
                      <a:pt x="1176" y="13990"/>
                    </a:lnTo>
                    <a:lnTo>
                      <a:pt x="1176" y="13238"/>
                    </a:lnTo>
                    <a:lnTo>
                      <a:pt x="1157" y="12468"/>
                    </a:lnTo>
                    <a:lnTo>
                      <a:pt x="1099" y="10772"/>
                    </a:lnTo>
                    <a:lnTo>
                      <a:pt x="1002" y="8961"/>
                    </a:lnTo>
                    <a:lnTo>
                      <a:pt x="848" y="7149"/>
                    </a:lnTo>
                    <a:lnTo>
                      <a:pt x="694" y="5454"/>
                    </a:lnTo>
                    <a:lnTo>
                      <a:pt x="521" y="3931"/>
                    </a:lnTo>
                    <a:lnTo>
                      <a:pt x="366" y="2621"/>
                    </a:lnTo>
                    <a:lnTo>
                      <a:pt x="212" y="1523"/>
                    </a:lnTo>
                    <a:lnTo>
                      <a:pt x="116" y="694"/>
                    </a:lnTo>
                    <a:lnTo>
                      <a:pt x="39" y="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0595263" y="2295900"/>
                <a:ext cx="29400" cy="449000"/>
              </a:xfrm>
              <a:custGeom>
                <a:avLst/>
                <a:gdLst/>
                <a:ahLst/>
                <a:cxnLst/>
                <a:rect l="l" t="t" r="r" b="b"/>
                <a:pathLst>
                  <a:path w="1176" h="17960" fill="none" extrusionOk="0">
                    <a:moveTo>
                      <a:pt x="848" y="17959"/>
                    </a:moveTo>
                    <a:lnTo>
                      <a:pt x="848" y="17959"/>
                    </a:lnTo>
                    <a:lnTo>
                      <a:pt x="867" y="17786"/>
                    </a:lnTo>
                    <a:lnTo>
                      <a:pt x="867" y="17786"/>
                    </a:lnTo>
                    <a:lnTo>
                      <a:pt x="925" y="17246"/>
                    </a:lnTo>
                    <a:lnTo>
                      <a:pt x="925" y="17246"/>
                    </a:lnTo>
                    <a:lnTo>
                      <a:pt x="983" y="16437"/>
                    </a:lnTo>
                    <a:lnTo>
                      <a:pt x="983" y="16437"/>
                    </a:lnTo>
                    <a:lnTo>
                      <a:pt x="1022" y="15917"/>
                    </a:lnTo>
                    <a:lnTo>
                      <a:pt x="1022" y="15917"/>
                    </a:lnTo>
                    <a:lnTo>
                      <a:pt x="1041" y="15339"/>
                    </a:lnTo>
                    <a:lnTo>
                      <a:pt x="1041" y="15339"/>
                    </a:lnTo>
                    <a:lnTo>
                      <a:pt x="1060" y="14684"/>
                    </a:lnTo>
                    <a:lnTo>
                      <a:pt x="1079" y="13990"/>
                    </a:lnTo>
                    <a:lnTo>
                      <a:pt x="1060" y="12468"/>
                    </a:lnTo>
                    <a:lnTo>
                      <a:pt x="1060" y="12468"/>
                    </a:lnTo>
                    <a:lnTo>
                      <a:pt x="1041" y="11639"/>
                    </a:lnTo>
                    <a:lnTo>
                      <a:pt x="1002" y="10772"/>
                    </a:lnTo>
                    <a:lnTo>
                      <a:pt x="887" y="8961"/>
                    </a:lnTo>
                    <a:lnTo>
                      <a:pt x="887" y="8961"/>
                    </a:lnTo>
                    <a:lnTo>
                      <a:pt x="752" y="7149"/>
                    </a:lnTo>
                    <a:lnTo>
                      <a:pt x="598" y="5473"/>
                    </a:lnTo>
                    <a:lnTo>
                      <a:pt x="424" y="3951"/>
                    </a:lnTo>
                    <a:lnTo>
                      <a:pt x="289" y="2621"/>
                    </a:lnTo>
                    <a:lnTo>
                      <a:pt x="289" y="2621"/>
                    </a:lnTo>
                    <a:lnTo>
                      <a:pt x="58" y="694"/>
                    </a:lnTo>
                    <a:lnTo>
                      <a:pt x="58" y="694"/>
                    </a:lnTo>
                    <a:lnTo>
                      <a:pt x="0" y="174"/>
                    </a:lnTo>
                    <a:lnTo>
                      <a:pt x="0" y="174"/>
                    </a:lnTo>
                    <a:lnTo>
                      <a:pt x="0" y="1"/>
                    </a:lnTo>
                    <a:lnTo>
                      <a:pt x="0" y="1"/>
                    </a:lnTo>
                    <a:lnTo>
                      <a:pt x="39" y="174"/>
                    </a:lnTo>
                    <a:lnTo>
                      <a:pt x="39" y="174"/>
                    </a:lnTo>
                    <a:lnTo>
                      <a:pt x="116" y="694"/>
                    </a:lnTo>
                    <a:lnTo>
                      <a:pt x="116" y="694"/>
                    </a:lnTo>
                    <a:lnTo>
                      <a:pt x="212" y="1523"/>
                    </a:lnTo>
                    <a:lnTo>
                      <a:pt x="366" y="2621"/>
                    </a:lnTo>
                    <a:lnTo>
                      <a:pt x="366" y="2621"/>
                    </a:lnTo>
                    <a:lnTo>
                      <a:pt x="521" y="3931"/>
                    </a:lnTo>
                    <a:lnTo>
                      <a:pt x="694" y="5454"/>
                    </a:lnTo>
                    <a:lnTo>
                      <a:pt x="848" y="7149"/>
                    </a:lnTo>
                    <a:lnTo>
                      <a:pt x="1002" y="8961"/>
                    </a:lnTo>
                    <a:lnTo>
                      <a:pt x="1002" y="8961"/>
                    </a:lnTo>
                    <a:lnTo>
                      <a:pt x="1099" y="10772"/>
                    </a:lnTo>
                    <a:lnTo>
                      <a:pt x="1157" y="12468"/>
                    </a:lnTo>
                    <a:lnTo>
                      <a:pt x="1157" y="12468"/>
                    </a:lnTo>
                    <a:lnTo>
                      <a:pt x="1176" y="13238"/>
                    </a:lnTo>
                    <a:lnTo>
                      <a:pt x="1176" y="13990"/>
                    </a:lnTo>
                    <a:lnTo>
                      <a:pt x="1118" y="15319"/>
                    </a:lnTo>
                    <a:lnTo>
                      <a:pt x="1118" y="15319"/>
                    </a:lnTo>
                    <a:lnTo>
                      <a:pt x="1099" y="15898"/>
                    </a:lnTo>
                    <a:lnTo>
                      <a:pt x="1099" y="15898"/>
                    </a:lnTo>
                    <a:lnTo>
                      <a:pt x="1041" y="16418"/>
                    </a:lnTo>
                    <a:lnTo>
                      <a:pt x="1041" y="16418"/>
                    </a:lnTo>
                    <a:lnTo>
                      <a:pt x="1002" y="16880"/>
                    </a:lnTo>
                    <a:lnTo>
                      <a:pt x="964" y="17246"/>
                    </a:lnTo>
                    <a:lnTo>
                      <a:pt x="964" y="17246"/>
                    </a:lnTo>
                    <a:lnTo>
                      <a:pt x="887" y="17767"/>
                    </a:lnTo>
                    <a:lnTo>
                      <a:pt x="887" y="17767"/>
                    </a:lnTo>
                    <a:lnTo>
                      <a:pt x="848" y="179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0836613" y="2405725"/>
                <a:ext cx="2900" cy="52050"/>
              </a:xfrm>
              <a:custGeom>
                <a:avLst/>
                <a:gdLst/>
                <a:ahLst/>
                <a:cxnLst/>
                <a:rect l="l" t="t" r="r" b="b"/>
                <a:pathLst>
                  <a:path w="116" h="2082" extrusionOk="0">
                    <a:moveTo>
                      <a:pt x="58" y="1"/>
                    </a:moveTo>
                    <a:lnTo>
                      <a:pt x="19" y="271"/>
                    </a:lnTo>
                    <a:lnTo>
                      <a:pt x="0" y="521"/>
                    </a:lnTo>
                    <a:lnTo>
                      <a:pt x="0" y="791"/>
                    </a:lnTo>
                    <a:lnTo>
                      <a:pt x="0" y="1041"/>
                    </a:lnTo>
                    <a:lnTo>
                      <a:pt x="0" y="1311"/>
                    </a:lnTo>
                    <a:lnTo>
                      <a:pt x="0" y="1562"/>
                    </a:lnTo>
                    <a:lnTo>
                      <a:pt x="19" y="1831"/>
                    </a:lnTo>
                    <a:lnTo>
                      <a:pt x="58" y="2082"/>
                    </a:lnTo>
                    <a:lnTo>
                      <a:pt x="96" y="1831"/>
                    </a:lnTo>
                    <a:lnTo>
                      <a:pt x="116" y="1562"/>
                    </a:lnTo>
                    <a:lnTo>
                      <a:pt x="116" y="1311"/>
                    </a:lnTo>
                    <a:lnTo>
                      <a:pt x="116" y="1041"/>
                    </a:lnTo>
                    <a:lnTo>
                      <a:pt x="116" y="791"/>
                    </a:lnTo>
                    <a:lnTo>
                      <a:pt x="116" y="521"/>
                    </a:lnTo>
                    <a:lnTo>
                      <a:pt x="96" y="27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0837563" y="2406225"/>
                <a:ext cx="18825" cy="55425"/>
              </a:xfrm>
              <a:custGeom>
                <a:avLst/>
                <a:gdLst/>
                <a:ahLst/>
                <a:cxnLst/>
                <a:rect l="l" t="t" r="r" b="b"/>
                <a:pathLst>
                  <a:path w="753" h="2217" extrusionOk="0">
                    <a:moveTo>
                      <a:pt x="1" y="0"/>
                    </a:moveTo>
                    <a:lnTo>
                      <a:pt x="39" y="289"/>
                    </a:lnTo>
                    <a:lnTo>
                      <a:pt x="97" y="559"/>
                    </a:lnTo>
                    <a:lnTo>
                      <a:pt x="193" y="848"/>
                    </a:lnTo>
                    <a:lnTo>
                      <a:pt x="290" y="1118"/>
                    </a:lnTo>
                    <a:lnTo>
                      <a:pt x="502" y="1677"/>
                    </a:lnTo>
                    <a:lnTo>
                      <a:pt x="637" y="2043"/>
                    </a:lnTo>
                    <a:lnTo>
                      <a:pt x="733" y="2197"/>
                    </a:lnTo>
                    <a:lnTo>
                      <a:pt x="752" y="2216"/>
                    </a:lnTo>
                    <a:lnTo>
                      <a:pt x="752" y="2197"/>
                    </a:lnTo>
                    <a:lnTo>
                      <a:pt x="579" y="1638"/>
                    </a:lnTo>
                    <a:lnTo>
                      <a:pt x="386" y="1079"/>
                    </a:lnTo>
                    <a:lnTo>
                      <a:pt x="213" y="5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0582738" y="3661600"/>
                <a:ext cx="193200" cy="156575"/>
              </a:xfrm>
              <a:custGeom>
                <a:avLst/>
                <a:gdLst/>
                <a:ahLst/>
                <a:cxnLst/>
                <a:rect l="l" t="t" r="r" b="b"/>
                <a:pathLst>
                  <a:path w="7728" h="6263" extrusionOk="0">
                    <a:moveTo>
                      <a:pt x="0" y="0"/>
                    </a:moveTo>
                    <a:lnTo>
                      <a:pt x="0" y="6224"/>
                    </a:lnTo>
                    <a:lnTo>
                      <a:pt x="7727" y="6263"/>
                    </a:lnTo>
                    <a:lnTo>
                      <a:pt x="7727" y="6205"/>
                    </a:lnTo>
                    <a:lnTo>
                      <a:pt x="7689" y="6128"/>
                    </a:lnTo>
                    <a:lnTo>
                      <a:pt x="7631" y="6051"/>
                    </a:lnTo>
                    <a:lnTo>
                      <a:pt x="7554" y="5954"/>
                    </a:lnTo>
                    <a:lnTo>
                      <a:pt x="7342" y="5781"/>
                    </a:lnTo>
                    <a:lnTo>
                      <a:pt x="7091" y="5607"/>
                    </a:lnTo>
                    <a:lnTo>
                      <a:pt x="6783" y="5415"/>
                    </a:lnTo>
                    <a:lnTo>
                      <a:pt x="6436" y="5241"/>
                    </a:lnTo>
                    <a:lnTo>
                      <a:pt x="5704" y="4875"/>
                    </a:lnTo>
                    <a:lnTo>
                      <a:pt x="4972" y="4548"/>
                    </a:lnTo>
                    <a:lnTo>
                      <a:pt x="4317" y="4278"/>
                    </a:lnTo>
                    <a:lnTo>
                      <a:pt x="3700" y="4027"/>
                    </a:lnTo>
                    <a:lnTo>
                      <a:pt x="3873" y="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0582738" y="3661600"/>
                <a:ext cx="193200" cy="156575"/>
              </a:xfrm>
              <a:custGeom>
                <a:avLst/>
                <a:gdLst/>
                <a:ahLst/>
                <a:cxnLst/>
                <a:rect l="l" t="t" r="r" b="b"/>
                <a:pathLst>
                  <a:path w="7728" h="6263" fill="none" extrusionOk="0">
                    <a:moveTo>
                      <a:pt x="3873" y="39"/>
                    </a:moveTo>
                    <a:lnTo>
                      <a:pt x="3700" y="4027"/>
                    </a:lnTo>
                    <a:lnTo>
                      <a:pt x="3700" y="4027"/>
                    </a:lnTo>
                    <a:lnTo>
                      <a:pt x="4317" y="4278"/>
                    </a:lnTo>
                    <a:lnTo>
                      <a:pt x="4972" y="4548"/>
                    </a:lnTo>
                    <a:lnTo>
                      <a:pt x="5704" y="4875"/>
                    </a:lnTo>
                    <a:lnTo>
                      <a:pt x="6436" y="5241"/>
                    </a:lnTo>
                    <a:lnTo>
                      <a:pt x="6783" y="5415"/>
                    </a:lnTo>
                    <a:lnTo>
                      <a:pt x="7091" y="5607"/>
                    </a:lnTo>
                    <a:lnTo>
                      <a:pt x="7342" y="5781"/>
                    </a:lnTo>
                    <a:lnTo>
                      <a:pt x="7554" y="5954"/>
                    </a:lnTo>
                    <a:lnTo>
                      <a:pt x="7631" y="6051"/>
                    </a:lnTo>
                    <a:lnTo>
                      <a:pt x="7689" y="6128"/>
                    </a:lnTo>
                    <a:lnTo>
                      <a:pt x="7727" y="6205"/>
                    </a:lnTo>
                    <a:lnTo>
                      <a:pt x="7727" y="6263"/>
                    </a:lnTo>
                    <a:lnTo>
                      <a:pt x="0" y="6224"/>
                    </a:lnTo>
                    <a:lnTo>
                      <a:pt x="0" y="0"/>
                    </a:lnTo>
                    <a:lnTo>
                      <a:pt x="3873" y="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0610188" y="3753125"/>
                <a:ext cx="14975" cy="14950"/>
              </a:xfrm>
              <a:custGeom>
                <a:avLst/>
                <a:gdLst/>
                <a:ahLst/>
                <a:cxnLst/>
                <a:rect l="l" t="t" r="r" b="b"/>
                <a:pathLst>
                  <a:path w="599" h="598" extrusionOk="0">
                    <a:moveTo>
                      <a:pt x="251" y="0"/>
                    </a:moveTo>
                    <a:lnTo>
                      <a:pt x="193" y="20"/>
                    </a:lnTo>
                    <a:lnTo>
                      <a:pt x="213" y="20"/>
                    </a:lnTo>
                    <a:lnTo>
                      <a:pt x="116" y="58"/>
                    </a:lnTo>
                    <a:lnTo>
                      <a:pt x="39" y="154"/>
                    </a:lnTo>
                    <a:lnTo>
                      <a:pt x="1" y="251"/>
                    </a:lnTo>
                    <a:lnTo>
                      <a:pt x="1" y="366"/>
                    </a:lnTo>
                    <a:lnTo>
                      <a:pt x="39" y="482"/>
                    </a:lnTo>
                    <a:lnTo>
                      <a:pt x="136" y="559"/>
                    </a:lnTo>
                    <a:lnTo>
                      <a:pt x="232" y="598"/>
                    </a:lnTo>
                    <a:lnTo>
                      <a:pt x="348" y="598"/>
                    </a:lnTo>
                    <a:lnTo>
                      <a:pt x="405" y="559"/>
                    </a:lnTo>
                    <a:lnTo>
                      <a:pt x="463" y="540"/>
                    </a:lnTo>
                    <a:lnTo>
                      <a:pt x="540" y="443"/>
                    </a:lnTo>
                    <a:lnTo>
                      <a:pt x="579" y="328"/>
                    </a:lnTo>
                    <a:lnTo>
                      <a:pt x="598" y="270"/>
                    </a:lnTo>
                    <a:lnTo>
                      <a:pt x="579" y="212"/>
                    </a:lnTo>
                    <a:lnTo>
                      <a:pt x="560" y="154"/>
                    </a:lnTo>
                    <a:lnTo>
                      <a:pt x="521" y="116"/>
                    </a:lnTo>
                    <a:lnTo>
                      <a:pt x="425" y="39"/>
                    </a:lnTo>
                    <a:lnTo>
                      <a:pt x="3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0610188" y="3753125"/>
                <a:ext cx="14975" cy="14950"/>
              </a:xfrm>
              <a:custGeom>
                <a:avLst/>
                <a:gdLst/>
                <a:ahLst/>
                <a:cxnLst/>
                <a:rect l="l" t="t" r="r" b="b"/>
                <a:pathLst>
                  <a:path w="599" h="598" fill="none" extrusionOk="0">
                    <a:moveTo>
                      <a:pt x="213" y="20"/>
                    </a:moveTo>
                    <a:lnTo>
                      <a:pt x="213" y="20"/>
                    </a:lnTo>
                    <a:lnTo>
                      <a:pt x="116" y="58"/>
                    </a:lnTo>
                    <a:lnTo>
                      <a:pt x="39" y="154"/>
                    </a:lnTo>
                    <a:lnTo>
                      <a:pt x="1" y="251"/>
                    </a:lnTo>
                    <a:lnTo>
                      <a:pt x="1" y="366"/>
                    </a:lnTo>
                    <a:lnTo>
                      <a:pt x="1" y="366"/>
                    </a:lnTo>
                    <a:lnTo>
                      <a:pt x="39" y="482"/>
                    </a:lnTo>
                    <a:lnTo>
                      <a:pt x="136" y="559"/>
                    </a:lnTo>
                    <a:lnTo>
                      <a:pt x="232" y="598"/>
                    </a:lnTo>
                    <a:lnTo>
                      <a:pt x="348" y="598"/>
                    </a:lnTo>
                    <a:lnTo>
                      <a:pt x="348" y="598"/>
                    </a:lnTo>
                    <a:lnTo>
                      <a:pt x="405" y="559"/>
                    </a:lnTo>
                    <a:lnTo>
                      <a:pt x="463" y="540"/>
                    </a:lnTo>
                    <a:lnTo>
                      <a:pt x="540" y="443"/>
                    </a:lnTo>
                    <a:lnTo>
                      <a:pt x="579" y="328"/>
                    </a:lnTo>
                    <a:lnTo>
                      <a:pt x="598" y="270"/>
                    </a:lnTo>
                    <a:lnTo>
                      <a:pt x="579" y="212"/>
                    </a:lnTo>
                    <a:lnTo>
                      <a:pt x="579" y="212"/>
                    </a:lnTo>
                    <a:lnTo>
                      <a:pt x="560" y="154"/>
                    </a:lnTo>
                    <a:lnTo>
                      <a:pt x="521" y="116"/>
                    </a:lnTo>
                    <a:lnTo>
                      <a:pt x="425" y="39"/>
                    </a:lnTo>
                    <a:lnTo>
                      <a:pt x="309" y="0"/>
                    </a:lnTo>
                    <a:lnTo>
                      <a:pt x="251" y="0"/>
                    </a:lnTo>
                    <a:lnTo>
                      <a:pt x="193" y="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0770113" y="3809000"/>
                <a:ext cx="5825" cy="9175"/>
              </a:xfrm>
              <a:custGeom>
                <a:avLst/>
                <a:gdLst/>
                <a:ahLst/>
                <a:cxnLst/>
                <a:rect l="l" t="t" r="r" b="b"/>
                <a:pathLst>
                  <a:path w="233" h="367" extrusionOk="0">
                    <a:moveTo>
                      <a:pt x="1" y="0"/>
                    </a:moveTo>
                    <a:lnTo>
                      <a:pt x="97" y="97"/>
                    </a:lnTo>
                    <a:lnTo>
                      <a:pt x="174" y="193"/>
                    </a:lnTo>
                    <a:lnTo>
                      <a:pt x="213" y="289"/>
                    </a:lnTo>
                    <a:lnTo>
                      <a:pt x="232" y="367"/>
                    </a:lnTo>
                    <a:lnTo>
                      <a:pt x="232" y="309"/>
                    </a:lnTo>
                    <a:lnTo>
                      <a:pt x="232" y="251"/>
                    </a:lnTo>
                    <a:lnTo>
                      <a:pt x="194" y="193"/>
                    </a:lnTo>
                    <a:lnTo>
                      <a:pt x="155" y="135"/>
                    </a:lnTo>
                    <a:lnTo>
                      <a:pt x="78" y="5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0770113" y="3809000"/>
                <a:ext cx="5825" cy="9175"/>
              </a:xfrm>
              <a:custGeom>
                <a:avLst/>
                <a:gdLst/>
                <a:ahLst/>
                <a:cxnLst/>
                <a:rect l="l" t="t" r="r" b="b"/>
                <a:pathLst>
                  <a:path w="233" h="367" fill="none" extrusionOk="0">
                    <a:moveTo>
                      <a:pt x="1" y="0"/>
                    </a:moveTo>
                    <a:lnTo>
                      <a:pt x="1" y="0"/>
                    </a:lnTo>
                    <a:lnTo>
                      <a:pt x="97" y="97"/>
                    </a:lnTo>
                    <a:lnTo>
                      <a:pt x="174" y="193"/>
                    </a:lnTo>
                    <a:lnTo>
                      <a:pt x="213" y="289"/>
                    </a:lnTo>
                    <a:lnTo>
                      <a:pt x="232" y="367"/>
                    </a:lnTo>
                    <a:lnTo>
                      <a:pt x="232" y="367"/>
                    </a:lnTo>
                    <a:lnTo>
                      <a:pt x="232" y="367"/>
                    </a:lnTo>
                    <a:lnTo>
                      <a:pt x="232" y="309"/>
                    </a:lnTo>
                    <a:lnTo>
                      <a:pt x="232" y="251"/>
                    </a:lnTo>
                    <a:lnTo>
                      <a:pt x="194" y="193"/>
                    </a:lnTo>
                    <a:lnTo>
                      <a:pt x="155" y="135"/>
                    </a:lnTo>
                    <a:lnTo>
                      <a:pt x="78" y="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0582738" y="3801300"/>
                <a:ext cx="193200" cy="16875"/>
              </a:xfrm>
              <a:custGeom>
                <a:avLst/>
                <a:gdLst/>
                <a:ahLst/>
                <a:cxnLst/>
                <a:rect l="l" t="t" r="r" b="b"/>
                <a:pathLst>
                  <a:path w="7728" h="675" extrusionOk="0">
                    <a:moveTo>
                      <a:pt x="20" y="0"/>
                    </a:moveTo>
                    <a:lnTo>
                      <a:pt x="0" y="636"/>
                    </a:lnTo>
                    <a:lnTo>
                      <a:pt x="7727" y="675"/>
                    </a:lnTo>
                    <a:lnTo>
                      <a:pt x="7727" y="675"/>
                    </a:lnTo>
                    <a:lnTo>
                      <a:pt x="7708" y="597"/>
                    </a:lnTo>
                    <a:lnTo>
                      <a:pt x="7669" y="501"/>
                    </a:lnTo>
                    <a:lnTo>
                      <a:pt x="7592" y="405"/>
                    </a:lnTo>
                    <a:lnTo>
                      <a:pt x="7496" y="308"/>
                    </a:lnTo>
                    <a:lnTo>
                      <a:pt x="7438" y="289"/>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0660763" y="3760350"/>
                <a:ext cx="17850" cy="11575"/>
              </a:xfrm>
              <a:custGeom>
                <a:avLst/>
                <a:gdLst/>
                <a:ahLst/>
                <a:cxnLst/>
                <a:rect l="l" t="t" r="r" b="b"/>
                <a:pathLst>
                  <a:path w="714" h="463" extrusionOk="0">
                    <a:moveTo>
                      <a:pt x="579" y="0"/>
                    </a:moveTo>
                    <a:lnTo>
                      <a:pt x="425" y="20"/>
                    </a:lnTo>
                    <a:lnTo>
                      <a:pt x="348" y="58"/>
                    </a:lnTo>
                    <a:lnTo>
                      <a:pt x="251" y="97"/>
                    </a:lnTo>
                    <a:lnTo>
                      <a:pt x="174" y="154"/>
                    </a:lnTo>
                    <a:lnTo>
                      <a:pt x="117" y="212"/>
                    </a:lnTo>
                    <a:lnTo>
                      <a:pt x="39" y="328"/>
                    </a:lnTo>
                    <a:lnTo>
                      <a:pt x="1" y="424"/>
                    </a:lnTo>
                    <a:lnTo>
                      <a:pt x="1" y="463"/>
                    </a:lnTo>
                    <a:lnTo>
                      <a:pt x="39" y="463"/>
                    </a:lnTo>
                    <a:lnTo>
                      <a:pt x="117" y="386"/>
                    </a:lnTo>
                    <a:lnTo>
                      <a:pt x="213" y="309"/>
                    </a:lnTo>
                    <a:lnTo>
                      <a:pt x="329" y="212"/>
                    </a:lnTo>
                    <a:lnTo>
                      <a:pt x="463" y="135"/>
                    </a:lnTo>
                    <a:lnTo>
                      <a:pt x="579" y="97"/>
                    </a:lnTo>
                    <a:lnTo>
                      <a:pt x="675" y="58"/>
                    </a:lnTo>
                    <a:lnTo>
                      <a:pt x="714" y="39"/>
                    </a:lnTo>
                    <a:lnTo>
                      <a:pt x="695" y="20"/>
                    </a:lnTo>
                    <a:lnTo>
                      <a:pt x="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0685813" y="3769500"/>
                <a:ext cx="13050" cy="14950"/>
              </a:xfrm>
              <a:custGeom>
                <a:avLst/>
                <a:gdLst/>
                <a:ahLst/>
                <a:cxnLst/>
                <a:rect l="l" t="t" r="r" b="b"/>
                <a:pathLst>
                  <a:path w="522" h="598" extrusionOk="0">
                    <a:moveTo>
                      <a:pt x="483" y="0"/>
                    </a:moveTo>
                    <a:lnTo>
                      <a:pt x="386" y="20"/>
                    </a:lnTo>
                    <a:lnTo>
                      <a:pt x="251" y="77"/>
                    </a:lnTo>
                    <a:lnTo>
                      <a:pt x="194" y="116"/>
                    </a:lnTo>
                    <a:lnTo>
                      <a:pt x="136" y="193"/>
                    </a:lnTo>
                    <a:lnTo>
                      <a:pt x="78" y="251"/>
                    </a:lnTo>
                    <a:lnTo>
                      <a:pt x="39" y="328"/>
                    </a:lnTo>
                    <a:lnTo>
                      <a:pt x="1" y="463"/>
                    </a:lnTo>
                    <a:lnTo>
                      <a:pt x="1" y="559"/>
                    </a:lnTo>
                    <a:lnTo>
                      <a:pt x="1" y="578"/>
                    </a:lnTo>
                    <a:lnTo>
                      <a:pt x="20" y="598"/>
                    </a:lnTo>
                    <a:lnTo>
                      <a:pt x="59" y="559"/>
                    </a:lnTo>
                    <a:lnTo>
                      <a:pt x="97" y="482"/>
                    </a:lnTo>
                    <a:lnTo>
                      <a:pt x="155" y="386"/>
                    </a:lnTo>
                    <a:lnTo>
                      <a:pt x="232" y="270"/>
                    </a:lnTo>
                    <a:lnTo>
                      <a:pt x="328" y="174"/>
                    </a:lnTo>
                    <a:lnTo>
                      <a:pt x="425" y="97"/>
                    </a:lnTo>
                    <a:lnTo>
                      <a:pt x="483" y="39"/>
                    </a:lnTo>
                    <a:lnTo>
                      <a:pt x="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0708938" y="3777675"/>
                <a:ext cx="8700" cy="16425"/>
              </a:xfrm>
              <a:custGeom>
                <a:avLst/>
                <a:gdLst/>
                <a:ahLst/>
                <a:cxnLst/>
                <a:rect l="l" t="t" r="r" b="b"/>
                <a:pathLst>
                  <a:path w="348" h="657" extrusionOk="0">
                    <a:moveTo>
                      <a:pt x="309" y="1"/>
                    </a:moveTo>
                    <a:lnTo>
                      <a:pt x="232" y="59"/>
                    </a:lnTo>
                    <a:lnTo>
                      <a:pt x="136" y="136"/>
                    </a:lnTo>
                    <a:lnTo>
                      <a:pt x="59" y="271"/>
                    </a:lnTo>
                    <a:lnTo>
                      <a:pt x="1" y="406"/>
                    </a:lnTo>
                    <a:lnTo>
                      <a:pt x="1" y="540"/>
                    </a:lnTo>
                    <a:lnTo>
                      <a:pt x="20" y="618"/>
                    </a:lnTo>
                    <a:lnTo>
                      <a:pt x="39" y="656"/>
                    </a:lnTo>
                    <a:lnTo>
                      <a:pt x="59" y="618"/>
                    </a:lnTo>
                    <a:lnTo>
                      <a:pt x="97" y="560"/>
                    </a:lnTo>
                    <a:lnTo>
                      <a:pt x="116" y="444"/>
                    </a:lnTo>
                    <a:lnTo>
                      <a:pt x="174" y="329"/>
                    </a:lnTo>
                    <a:lnTo>
                      <a:pt x="232" y="213"/>
                    </a:lnTo>
                    <a:lnTo>
                      <a:pt x="290" y="117"/>
                    </a:lnTo>
                    <a:lnTo>
                      <a:pt x="348" y="59"/>
                    </a:lnTo>
                    <a:lnTo>
                      <a:pt x="348" y="20"/>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0656913" y="3735300"/>
                <a:ext cx="19775" cy="4350"/>
              </a:xfrm>
              <a:custGeom>
                <a:avLst/>
                <a:gdLst/>
                <a:ahLst/>
                <a:cxnLst/>
                <a:rect l="l" t="t" r="r" b="b"/>
                <a:pathLst>
                  <a:path w="791" h="174" extrusionOk="0">
                    <a:moveTo>
                      <a:pt x="386" y="0"/>
                    </a:moveTo>
                    <a:lnTo>
                      <a:pt x="213" y="20"/>
                    </a:lnTo>
                    <a:lnTo>
                      <a:pt x="97" y="77"/>
                    </a:lnTo>
                    <a:lnTo>
                      <a:pt x="20" y="135"/>
                    </a:lnTo>
                    <a:lnTo>
                      <a:pt x="1" y="154"/>
                    </a:lnTo>
                    <a:lnTo>
                      <a:pt x="1" y="174"/>
                    </a:lnTo>
                    <a:lnTo>
                      <a:pt x="116" y="174"/>
                    </a:lnTo>
                    <a:lnTo>
                      <a:pt x="386" y="135"/>
                    </a:lnTo>
                    <a:lnTo>
                      <a:pt x="540" y="116"/>
                    </a:lnTo>
                    <a:lnTo>
                      <a:pt x="675" y="135"/>
                    </a:lnTo>
                    <a:lnTo>
                      <a:pt x="791" y="135"/>
                    </a:lnTo>
                    <a:lnTo>
                      <a:pt x="791" y="116"/>
                    </a:lnTo>
                    <a:lnTo>
                      <a:pt x="772" y="97"/>
                    </a:lnTo>
                    <a:lnTo>
                      <a:pt x="694" y="39"/>
                    </a:lnTo>
                    <a:lnTo>
                      <a:pt x="5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0648238" y="3702525"/>
                <a:ext cx="28950" cy="16425"/>
              </a:xfrm>
              <a:custGeom>
                <a:avLst/>
                <a:gdLst/>
                <a:ahLst/>
                <a:cxnLst/>
                <a:rect l="l" t="t" r="r" b="b"/>
                <a:pathLst>
                  <a:path w="1158" h="657" extrusionOk="0">
                    <a:moveTo>
                      <a:pt x="194" y="136"/>
                    </a:moveTo>
                    <a:lnTo>
                      <a:pt x="290" y="155"/>
                    </a:lnTo>
                    <a:lnTo>
                      <a:pt x="521" y="232"/>
                    </a:lnTo>
                    <a:lnTo>
                      <a:pt x="695" y="309"/>
                    </a:lnTo>
                    <a:lnTo>
                      <a:pt x="868" y="425"/>
                    </a:lnTo>
                    <a:lnTo>
                      <a:pt x="1061" y="598"/>
                    </a:lnTo>
                    <a:lnTo>
                      <a:pt x="1070" y="608"/>
                    </a:lnTo>
                    <a:lnTo>
                      <a:pt x="984" y="579"/>
                    </a:lnTo>
                    <a:lnTo>
                      <a:pt x="791" y="541"/>
                    </a:lnTo>
                    <a:lnTo>
                      <a:pt x="598" y="483"/>
                    </a:lnTo>
                    <a:lnTo>
                      <a:pt x="406" y="386"/>
                    </a:lnTo>
                    <a:lnTo>
                      <a:pt x="213" y="271"/>
                    </a:lnTo>
                    <a:lnTo>
                      <a:pt x="117" y="213"/>
                    </a:lnTo>
                    <a:lnTo>
                      <a:pt x="117" y="194"/>
                    </a:lnTo>
                    <a:lnTo>
                      <a:pt x="117" y="174"/>
                    </a:lnTo>
                    <a:lnTo>
                      <a:pt x="155" y="155"/>
                    </a:lnTo>
                    <a:lnTo>
                      <a:pt x="194" y="136"/>
                    </a:lnTo>
                    <a:close/>
                    <a:moveTo>
                      <a:pt x="194" y="1"/>
                    </a:moveTo>
                    <a:lnTo>
                      <a:pt x="97" y="40"/>
                    </a:lnTo>
                    <a:lnTo>
                      <a:pt x="20" y="97"/>
                    </a:lnTo>
                    <a:lnTo>
                      <a:pt x="1" y="136"/>
                    </a:lnTo>
                    <a:lnTo>
                      <a:pt x="1" y="194"/>
                    </a:lnTo>
                    <a:lnTo>
                      <a:pt x="1" y="251"/>
                    </a:lnTo>
                    <a:lnTo>
                      <a:pt x="39" y="290"/>
                    </a:lnTo>
                    <a:lnTo>
                      <a:pt x="155" y="386"/>
                    </a:lnTo>
                    <a:lnTo>
                      <a:pt x="367" y="502"/>
                    </a:lnTo>
                    <a:lnTo>
                      <a:pt x="579" y="579"/>
                    </a:lnTo>
                    <a:lnTo>
                      <a:pt x="772" y="637"/>
                    </a:lnTo>
                    <a:lnTo>
                      <a:pt x="868" y="656"/>
                    </a:lnTo>
                    <a:lnTo>
                      <a:pt x="1061" y="656"/>
                    </a:lnTo>
                    <a:lnTo>
                      <a:pt x="1109" y="647"/>
                    </a:lnTo>
                    <a:lnTo>
                      <a:pt x="1109" y="647"/>
                    </a:lnTo>
                    <a:lnTo>
                      <a:pt x="1119" y="656"/>
                    </a:lnTo>
                    <a:lnTo>
                      <a:pt x="1138" y="656"/>
                    </a:lnTo>
                    <a:lnTo>
                      <a:pt x="1138" y="641"/>
                    </a:lnTo>
                    <a:lnTo>
                      <a:pt x="1138" y="641"/>
                    </a:lnTo>
                    <a:lnTo>
                      <a:pt x="1157" y="637"/>
                    </a:lnTo>
                    <a:lnTo>
                      <a:pt x="1136" y="630"/>
                    </a:lnTo>
                    <a:lnTo>
                      <a:pt x="1136" y="630"/>
                    </a:lnTo>
                    <a:lnTo>
                      <a:pt x="1119" y="560"/>
                    </a:lnTo>
                    <a:lnTo>
                      <a:pt x="1041" y="463"/>
                    </a:lnTo>
                    <a:lnTo>
                      <a:pt x="926" y="348"/>
                    </a:lnTo>
                    <a:lnTo>
                      <a:pt x="752" y="213"/>
                    </a:lnTo>
                    <a:lnTo>
                      <a:pt x="579" y="117"/>
                    </a:lnTo>
                    <a:lnTo>
                      <a:pt x="444" y="59"/>
                    </a:lnTo>
                    <a:lnTo>
                      <a:pt x="329" y="20"/>
                    </a:lnTo>
                    <a:lnTo>
                      <a:pt x="1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10673788" y="3689050"/>
                <a:ext cx="14950" cy="30850"/>
              </a:xfrm>
              <a:custGeom>
                <a:avLst/>
                <a:gdLst/>
                <a:ahLst/>
                <a:cxnLst/>
                <a:rect l="l" t="t" r="r" b="b"/>
                <a:pathLst>
                  <a:path w="598" h="1234" extrusionOk="0">
                    <a:moveTo>
                      <a:pt x="386" y="0"/>
                    </a:moveTo>
                    <a:lnTo>
                      <a:pt x="309" y="20"/>
                    </a:lnTo>
                    <a:lnTo>
                      <a:pt x="251" y="58"/>
                    </a:lnTo>
                    <a:lnTo>
                      <a:pt x="193" y="116"/>
                    </a:lnTo>
                    <a:lnTo>
                      <a:pt x="154" y="193"/>
                    </a:lnTo>
                    <a:lnTo>
                      <a:pt x="97" y="309"/>
                    </a:lnTo>
                    <a:lnTo>
                      <a:pt x="39" y="424"/>
                    </a:lnTo>
                    <a:lnTo>
                      <a:pt x="0" y="636"/>
                    </a:lnTo>
                    <a:lnTo>
                      <a:pt x="0" y="848"/>
                    </a:lnTo>
                    <a:lnTo>
                      <a:pt x="0" y="945"/>
                    </a:lnTo>
                    <a:lnTo>
                      <a:pt x="19" y="1041"/>
                    </a:lnTo>
                    <a:lnTo>
                      <a:pt x="39" y="1137"/>
                    </a:lnTo>
                    <a:lnTo>
                      <a:pt x="97" y="1234"/>
                    </a:lnTo>
                    <a:lnTo>
                      <a:pt x="97" y="1195"/>
                    </a:lnTo>
                    <a:lnTo>
                      <a:pt x="97" y="1118"/>
                    </a:lnTo>
                    <a:lnTo>
                      <a:pt x="77" y="1002"/>
                    </a:lnTo>
                    <a:lnTo>
                      <a:pt x="97" y="868"/>
                    </a:lnTo>
                    <a:lnTo>
                      <a:pt x="116" y="675"/>
                    </a:lnTo>
                    <a:lnTo>
                      <a:pt x="174" y="482"/>
                    </a:lnTo>
                    <a:lnTo>
                      <a:pt x="270" y="251"/>
                    </a:lnTo>
                    <a:lnTo>
                      <a:pt x="289" y="212"/>
                    </a:lnTo>
                    <a:lnTo>
                      <a:pt x="328" y="174"/>
                    </a:lnTo>
                    <a:lnTo>
                      <a:pt x="405" y="135"/>
                    </a:lnTo>
                    <a:lnTo>
                      <a:pt x="424" y="135"/>
                    </a:lnTo>
                    <a:lnTo>
                      <a:pt x="443" y="174"/>
                    </a:lnTo>
                    <a:lnTo>
                      <a:pt x="482" y="270"/>
                    </a:lnTo>
                    <a:lnTo>
                      <a:pt x="482" y="386"/>
                    </a:lnTo>
                    <a:lnTo>
                      <a:pt x="482" y="501"/>
                    </a:lnTo>
                    <a:lnTo>
                      <a:pt x="424" y="675"/>
                    </a:lnTo>
                    <a:lnTo>
                      <a:pt x="347" y="868"/>
                    </a:lnTo>
                    <a:lnTo>
                      <a:pt x="270" y="983"/>
                    </a:lnTo>
                    <a:lnTo>
                      <a:pt x="193" y="1060"/>
                    </a:lnTo>
                    <a:lnTo>
                      <a:pt x="116" y="1137"/>
                    </a:lnTo>
                    <a:lnTo>
                      <a:pt x="135" y="1137"/>
                    </a:lnTo>
                    <a:lnTo>
                      <a:pt x="212" y="1099"/>
                    </a:lnTo>
                    <a:lnTo>
                      <a:pt x="309" y="1022"/>
                    </a:lnTo>
                    <a:lnTo>
                      <a:pt x="424" y="906"/>
                    </a:lnTo>
                    <a:lnTo>
                      <a:pt x="482" y="810"/>
                    </a:lnTo>
                    <a:lnTo>
                      <a:pt x="540" y="713"/>
                    </a:lnTo>
                    <a:lnTo>
                      <a:pt x="578" y="617"/>
                    </a:lnTo>
                    <a:lnTo>
                      <a:pt x="598" y="501"/>
                    </a:lnTo>
                    <a:lnTo>
                      <a:pt x="598" y="386"/>
                    </a:lnTo>
                    <a:lnTo>
                      <a:pt x="598" y="251"/>
                    </a:lnTo>
                    <a:lnTo>
                      <a:pt x="559" y="97"/>
                    </a:lnTo>
                    <a:lnTo>
                      <a:pt x="520" y="58"/>
                    </a:lnTo>
                    <a:lnTo>
                      <a:pt x="482" y="39"/>
                    </a:lnTo>
                    <a:lnTo>
                      <a:pt x="4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0259488" y="3633175"/>
                <a:ext cx="174900" cy="236075"/>
              </a:xfrm>
              <a:custGeom>
                <a:avLst/>
                <a:gdLst/>
                <a:ahLst/>
                <a:cxnLst/>
                <a:rect l="l" t="t" r="r" b="b"/>
                <a:pathLst>
                  <a:path w="6996" h="9443" extrusionOk="0">
                    <a:moveTo>
                      <a:pt x="3469" y="0"/>
                    </a:moveTo>
                    <a:lnTo>
                      <a:pt x="2198" y="4991"/>
                    </a:lnTo>
                    <a:lnTo>
                      <a:pt x="78" y="8652"/>
                    </a:lnTo>
                    <a:lnTo>
                      <a:pt x="39" y="8748"/>
                    </a:lnTo>
                    <a:lnTo>
                      <a:pt x="1" y="8845"/>
                    </a:lnTo>
                    <a:lnTo>
                      <a:pt x="1" y="8941"/>
                    </a:lnTo>
                    <a:lnTo>
                      <a:pt x="20" y="9037"/>
                    </a:lnTo>
                    <a:lnTo>
                      <a:pt x="59" y="9134"/>
                    </a:lnTo>
                    <a:lnTo>
                      <a:pt x="117" y="9230"/>
                    </a:lnTo>
                    <a:lnTo>
                      <a:pt x="174" y="9307"/>
                    </a:lnTo>
                    <a:lnTo>
                      <a:pt x="271" y="9365"/>
                    </a:lnTo>
                    <a:lnTo>
                      <a:pt x="290" y="9384"/>
                    </a:lnTo>
                    <a:lnTo>
                      <a:pt x="406" y="9423"/>
                    </a:lnTo>
                    <a:lnTo>
                      <a:pt x="540" y="9442"/>
                    </a:lnTo>
                    <a:lnTo>
                      <a:pt x="656" y="9423"/>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415" y="6243"/>
                    </a:lnTo>
                    <a:lnTo>
                      <a:pt x="5608" y="5588"/>
                    </a:lnTo>
                    <a:lnTo>
                      <a:pt x="6186" y="3835"/>
                    </a:lnTo>
                    <a:lnTo>
                      <a:pt x="6996" y="1407"/>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0259488" y="3633175"/>
                <a:ext cx="174900" cy="236075"/>
              </a:xfrm>
              <a:custGeom>
                <a:avLst/>
                <a:gdLst/>
                <a:ahLst/>
                <a:cxnLst/>
                <a:rect l="l" t="t" r="r" b="b"/>
                <a:pathLst>
                  <a:path w="6996" h="9443" fill="none" extrusionOk="0">
                    <a:moveTo>
                      <a:pt x="3469" y="0"/>
                    </a:moveTo>
                    <a:lnTo>
                      <a:pt x="2198" y="4991"/>
                    </a:lnTo>
                    <a:lnTo>
                      <a:pt x="78" y="8652"/>
                    </a:lnTo>
                    <a:lnTo>
                      <a:pt x="78" y="8652"/>
                    </a:lnTo>
                    <a:lnTo>
                      <a:pt x="39" y="8748"/>
                    </a:lnTo>
                    <a:lnTo>
                      <a:pt x="1" y="8845"/>
                    </a:lnTo>
                    <a:lnTo>
                      <a:pt x="1" y="8941"/>
                    </a:lnTo>
                    <a:lnTo>
                      <a:pt x="20" y="9037"/>
                    </a:lnTo>
                    <a:lnTo>
                      <a:pt x="59" y="9134"/>
                    </a:lnTo>
                    <a:lnTo>
                      <a:pt x="117" y="9230"/>
                    </a:lnTo>
                    <a:lnTo>
                      <a:pt x="174" y="9307"/>
                    </a:lnTo>
                    <a:lnTo>
                      <a:pt x="271" y="9365"/>
                    </a:lnTo>
                    <a:lnTo>
                      <a:pt x="271" y="9365"/>
                    </a:lnTo>
                    <a:lnTo>
                      <a:pt x="290" y="9384"/>
                    </a:lnTo>
                    <a:lnTo>
                      <a:pt x="290" y="9384"/>
                    </a:lnTo>
                    <a:lnTo>
                      <a:pt x="406" y="9423"/>
                    </a:lnTo>
                    <a:lnTo>
                      <a:pt x="540" y="9442"/>
                    </a:lnTo>
                    <a:lnTo>
                      <a:pt x="656" y="9423"/>
                    </a:lnTo>
                    <a:lnTo>
                      <a:pt x="772" y="9384"/>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319" y="6590"/>
                    </a:lnTo>
                    <a:lnTo>
                      <a:pt x="5415" y="6243"/>
                    </a:lnTo>
                    <a:lnTo>
                      <a:pt x="5608" y="5588"/>
                    </a:lnTo>
                    <a:lnTo>
                      <a:pt x="6186" y="3835"/>
                    </a:lnTo>
                    <a:lnTo>
                      <a:pt x="6996" y="1407"/>
                    </a:lnTo>
                    <a:lnTo>
                      <a:pt x="3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0272988" y="3789250"/>
                <a:ext cx="121425" cy="80000"/>
              </a:xfrm>
              <a:custGeom>
                <a:avLst/>
                <a:gdLst/>
                <a:ahLst/>
                <a:cxnLst/>
                <a:rect l="l" t="t" r="r" b="b"/>
                <a:pathLst>
                  <a:path w="4857" h="3200" extrusionOk="0">
                    <a:moveTo>
                      <a:pt x="4856" y="0"/>
                    </a:moveTo>
                    <a:lnTo>
                      <a:pt x="4779" y="289"/>
                    </a:lnTo>
                    <a:lnTo>
                      <a:pt x="4818" y="212"/>
                    </a:lnTo>
                    <a:lnTo>
                      <a:pt x="4856" y="0"/>
                    </a:lnTo>
                    <a:close/>
                    <a:moveTo>
                      <a:pt x="4702" y="444"/>
                    </a:moveTo>
                    <a:lnTo>
                      <a:pt x="4567" y="559"/>
                    </a:lnTo>
                    <a:lnTo>
                      <a:pt x="4394" y="694"/>
                    </a:lnTo>
                    <a:lnTo>
                      <a:pt x="3912" y="1022"/>
                    </a:lnTo>
                    <a:lnTo>
                      <a:pt x="4490" y="656"/>
                    </a:lnTo>
                    <a:lnTo>
                      <a:pt x="4606" y="559"/>
                    </a:lnTo>
                    <a:lnTo>
                      <a:pt x="4702" y="444"/>
                    </a:lnTo>
                    <a:close/>
                    <a:moveTo>
                      <a:pt x="1908" y="2216"/>
                    </a:moveTo>
                    <a:lnTo>
                      <a:pt x="925" y="2756"/>
                    </a:lnTo>
                    <a:lnTo>
                      <a:pt x="232" y="3141"/>
                    </a:lnTo>
                    <a:lnTo>
                      <a:pt x="116" y="3180"/>
                    </a:lnTo>
                    <a:lnTo>
                      <a:pt x="0" y="3199"/>
                    </a:lnTo>
                    <a:lnTo>
                      <a:pt x="0" y="3199"/>
                    </a:lnTo>
                    <a:lnTo>
                      <a:pt x="135" y="3180"/>
                    </a:lnTo>
                    <a:lnTo>
                      <a:pt x="251" y="3141"/>
                    </a:lnTo>
                    <a:lnTo>
                      <a:pt x="1908" y="22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0271063" y="3844650"/>
                <a:ext cx="49650" cy="24600"/>
              </a:xfrm>
              <a:custGeom>
                <a:avLst/>
                <a:gdLst/>
                <a:ahLst/>
                <a:cxnLst/>
                <a:rect l="l" t="t" r="r" b="b"/>
                <a:pathLst>
                  <a:path w="1986" h="984" fill="none" extrusionOk="0">
                    <a:moveTo>
                      <a:pt x="1985" y="0"/>
                    </a:moveTo>
                    <a:lnTo>
                      <a:pt x="1985" y="0"/>
                    </a:lnTo>
                    <a:lnTo>
                      <a:pt x="1002" y="540"/>
                    </a:lnTo>
                    <a:lnTo>
                      <a:pt x="309" y="925"/>
                    </a:lnTo>
                    <a:lnTo>
                      <a:pt x="309" y="925"/>
                    </a:lnTo>
                    <a:lnTo>
                      <a:pt x="193" y="964"/>
                    </a:lnTo>
                    <a:lnTo>
                      <a:pt x="77" y="983"/>
                    </a:lnTo>
                    <a:lnTo>
                      <a:pt x="77" y="983"/>
                    </a:lnTo>
                    <a:lnTo>
                      <a:pt x="0" y="983"/>
                    </a:lnTo>
                    <a:lnTo>
                      <a:pt x="0" y="983"/>
                    </a:lnTo>
                    <a:lnTo>
                      <a:pt x="77" y="983"/>
                    </a:lnTo>
                    <a:lnTo>
                      <a:pt x="77" y="983"/>
                    </a:lnTo>
                    <a:lnTo>
                      <a:pt x="212" y="964"/>
                    </a:lnTo>
                    <a:lnTo>
                      <a:pt x="328" y="925"/>
                    </a:lnTo>
                    <a:lnTo>
                      <a:pt x="328" y="925"/>
                    </a:lnTo>
                    <a:lnTo>
                      <a:pt x="19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0370788" y="3800325"/>
                <a:ext cx="19775" cy="14475"/>
              </a:xfrm>
              <a:custGeom>
                <a:avLst/>
                <a:gdLst/>
                <a:ahLst/>
                <a:cxnLst/>
                <a:rect l="l" t="t" r="r" b="b"/>
                <a:pathLst>
                  <a:path w="791" h="579" fill="none" extrusionOk="0">
                    <a:moveTo>
                      <a:pt x="790" y="1"/>
                    </a:moveTo>
                    <a:lnTo>
                      <a:pt x="790" y="1"/>
                    </a:lnTo>
                    <a:lnTo>
                      <a:pt x="655" y="116"/>
                    </a:lnTo>
                    <a:lnTo>
                      <a:pt x="482" y="251"/>
                    </a:lnTo>
                    <a:lnTo>
                      <a:pt x="0" y="579"/>
                    </a:lnTo>
                    <a:lnTo>
                      <a:pt x="0" y="579"/>
                    </a:lnTo>
                    <a:lnTo>
                      <a:pt x="578" y="213"/>
                    </a:lnTo>
                    <a:lnTo>
                      <a:pt x="578" y="213"/>
                    </a:lnTo>
                    <a:lnTo>
                      <a:pt x="694" y="116"/>
                    </a:lnTo>
                    <a:lnTo>
                      <a:pt x="7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10392463" y="3789250"/>
                <a:ext cx="1950" cy="7250"/>
              </a:xfrm>
              <a:custGeom>
                <a:avLst/>
                <a:gdLst/>
                <a:ahLst/>
                <a:cxnLst/>
                <a:rect l="l" t="t" r="r" b="b"/>
                <a:pathLst>
                  <a:path w="78" h="290" fill="none" extrusionOk="0">
                    <a:moveTo>
                      <a:pt x="77" y="0"/>
                    </a:moveTo>
                    <a:lnTo>
                      <a:pt x="77" y="0"/>
                    </a:lnTo>
                    <a:lnTo>
                      <a:pt x="0" y="289"/>
                    </a:lnTo>
                    <a:lnTo>
                      <a:pt x="0" y="289"/>
                    </a:lnTo>
                    <a:lnTo>
                      <a:pt x="39" y="212"/>
                    </a:lnTo>
                    <a:lnTo>
                      <a:pt x="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10266713" y="3789250"/>
                <a:ext cx="128175" cy="80000"/>
              </a:xfrm>
              <a:custGeom>
                <a:avLst/>
                <a:gdLst/>
                <a:ahLst/>
                <a:cxnLst/>
                <a:rect l="l" t="t" r="r" b="b"/>
                <a:pathLst>
                  <a:path w="5127" h="3200" extrusionOk="0">
                    <a:moveTo>
                      <a:pt x="5107" y="0"/>
                    </a:moveTo>
                    <a:lnTo>
                      <a:pt x="5103" y="15"/>
                    </a:lnTo>
                    <a:lnTo>
                      <a:pt x="5126" y="0"/>
                    </a:lnTo>
                    <a:close/>
                    <a:moveTo>
                      <a:pt x="5103" y="15"/>
                    </a:moveTo>
                    <a:lnTo>
                      <a:pt x="1" y="3141"/>
                    </a:lnTo>
                    <a:lnTo>
                      <a:pt x="97" y="3180"/>
                    </a:lnTo>
                    <a:lnTo>
                      <a:pt x="174" y="3199"/>
                    </a:lnTo>
                    <a:lnTo>
                      <a:pt x="251" y="3199"/>
                    </a:lnTo>
                    <a:lnTo>
                      <a:pt x="367" y="3180"/>
                    </a:lnTo>
                    <a:lnTo>
                      <a:pt x="483" y="3141"/>
                    </a:lnTo>
                    <a:lnTo>
                      <a:pt x="1176" y="2756"/>
                    </a:lnTo>
                    <a:lnTo>
                      <a:pt x="2159" y="2216"/>
                    </a:lnTo>
                    <a:lnTo>
                      <a:pt x="3354" y="1523"/>
                    </a:lnTo>
                    <a:lnTo>
                      <a:pt x="4163" y="1022"/>
                    </a:lnTo>
                    <a:lnTo>
                      <a:pt x="4645" y="694"/>
                    </a:lnTo>
                    <a:lnTo>
                      <a:pt x="4818" y="559"/>
                    </a:lnTo>
                    <a:lnTo>
                      <a:pt x="4953" y="444"/>
                    </a:lnTo>
                    <a:lnTo>
                      <a:pt x="5030" y="289"/>
                    </a:lnTo>
                    <a:lnTo>
                      <a:pt x="5103" y="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10266713" y="38677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10375113" y="3742050"/>
                <a:ext cx="14950" cy="14950"/>
              </a:xfrm>
              <a:custGeom>
                <a:avLst/>
                <a:gdLst/>
                <a:ahLst/>
                <a:cxnLst/>
                <a:rect l="l" t="t" r="r" b="b"/>
                <a:pathLst>
                  <a:path w="598" h="598" extrusionOk="0">
                    <a:moveTo>
                      <a:pt x="309" y="0"/>
                    </a:moveTo>
                    <a:lnTo>
                      <a:pt x="193" y="19"/>
                    </a:lnTo>
                    <a:lnTo>
                      <a:pt x="97" y="77"/>
                    </a:lnTo>
                    <a:lnTo>
                      <a:pt x="39" y="154"/>
                    </a:lnTo>
                    <a:lnTo>
                      <a:pt x="0" y="270"/>
                    </a:lnTo>
                    <a:lnTo>
                      <a:pt x="20" y="385"/>
                    </a:lnTo>
                    <a:lnTo>
                      <a:pt x="58" y="463"/>
                    </a:lnTo>
                    <a:lnTo>
                      <a:pt x="135" y="540"/>
                    </a:lnTo>
                    <a:lnTo>
                      <a:pt x="212" y="578"/>
                    </a:lnTo>
                    <a:lnTo>
                      <a:pt x="309" y="597"/>
                    </a:lnTo>
                    <a:lnTo>
                      <a:pt x="386" y="578"/>
                    </a:lnTo>
                    <a:lnTo>
                      <a:pt x="444" y="559"/>
                    </a:lnTo>
                    <a:lnTo>
                      <a:pt x="501" y="520"/>
                    </a:lnTo>
                    <a:lnTo>
                      <a:pt x="559" y="424"/>
                    </a:lnTo>
                    <a:lnTo>
                      <a:pt x="598" y="308"/>
                    </a:lnTo>
                    <a:lnTo>
                      <a:pt x="598" y="251"/>
                    </a:lnTo>
                    <a:lnTo>
                      <a:pt x="598" y="173"/>
                    </a:lnTo>
                    <a:lnTo>
                      <a:pt x="540" y="96"/>
                    </a:lnTo>
                    <a:lnTo>
                      <a:pt x="463" y="39"/>
                    </a:lnTo>
                    <a:lnTo>
                      <a:pt x="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10379438" y="3742525"/>
                <a:ext cx="525" cy="25"/>
              </a:xfrm>
              <a:custGeom>
                <a:avLst/>
                <a:gdLst/>
                <a:ahLst/>
                <a:cxnLst/>
                <a:rect l="l" t="t" r="r" b="b"/>
                <a:pathLst>
                  <a:path w="21" h="1" fill="none" extrusionOk="0">
                    <a:moveTo>
                      <a:pt x="20" y="0"/>
                    </a:moveTo>
                    <a:lnTo>
                      <a:pt x="20"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10379938" y="3742050"/>
                <a:ext cx="25" cy="500"/>
              </a:xfrm>
              <a:custGeom>
                <a:avLst/>
                <a:gdLst/>
                <a:ahLst/>
                <a:cxnLst/>
                <a:rect l="l" t="t" r="r" b="b"/>
                <a:pathLst>
                  <a:path w="1" h="20" fill="none" extrusionOk="0">
                    <a:moveTo>
                      <a:pt x="0" y="0"/>
                    </a:moveTo>
                    <a:lnTo>
                      <a:pt x="0" y="19"/>
                    </a:lnTo>
                    <a:lnTo>
                      <a:pt x="0" y="19"/>
                    </a:lnTo>
                    <a:lnTo>
                      <a:pt x="0" y="19"/>
                    </a:lnTo>
                    <a:lnTo>
                      <a:pt x="0"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10379938" y="3742050"/>
                <a:ext cx="500" cy="25"/>
              </a:xfrm>
              <a:custGeom>
                <a:avLst/>
                <a:gdLst/>
                <a:ahLst/>
                <a:cxnLst/>
                <a:rect l="l" t="t" r="r" b="b"/>
                <a:pathLst>
                  <a:path w="20" h="1" fill="none" extrusionOk="0">
                    <a:moveTo>
                      <a:pt x="19" y="0"/>
                    </a:moveTo>
                    <a:lnTo>
                      <a:pt x="19" y="0"/>
                    </a:lnTo>
                    <a:lnTo>
                      <a:pt x="0" y="0"/>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75113" y="3742050"/>
                <a:ext cx="14950" cy="14950"/>
              </a:xfrm>
              <a:custGeom>
                <a:avLst/>
                <a:gdLst/>
                <a:ahLst/>
                <a:cxnLst/>
                <a:rect l="l" t="t" r="r" b="b"/>
                <a:pathLst>
                  <a:path w="598" h="598" fill="none" extrusionOk="0">
                    <a:moveTo>
                      <a:pt x="309" y="0"/>
                    </a:moveTo>
                    <a:lnTo>
                      <a:pt x="309" y="0"/>
                    </a:lnTo>
                    <a:lnTo>
                      <a:pt x="193" y="19"/>
                    </a:lnTo>
                    <a:lnTo>
                      <a:pt x="193" y="19"/>
                    </a:lnTo>
                    <a:lnTo>
                      <a:pt x="97" y="77"/>
                    </a:lnTo>
                    <a:lnTo>
                      <a:pt x="39" y="154"/>
                    </a:lnTo>
                    <a:lnTo>
                      <a:pt x="0" y="270"/>
                    </a:lnTo>
                    <a:lnTo>
                      <a:pt x="20" y="385"/>
                    </a:lnTo>
                    <a:lnTo>
                      <a:pt x="20" y="385"/>
                    </a:lnTo>
                    <a:lnTo>
                      <a:pt x="58" y="463"/>
                    </a:lnTo>
                    <a:lnTo>
                      <a:pt x="135" y="540"/>
                    </a:lnTo>
                    <a:lnTo>
                      <a:pt x="212" y="578"/>
                    </a:lnTo>
                    <a:lnTo>
                      <a:pt x="309" y="597"/>
                    </a:lnTo>
                    <a:lnTo>
                      <a:pt x="309" y="597"/>
                    </a:lnTo>
                    <a:lnTo>
                      <a:pt x="386" y="578"/>
                    </a:lnTo>
                    <a:lnTo>
                      <a:pt x="386" y="578"/>
                    </a:lnTo>
                    <a:lnTo>
                      <a:pt x="444" y="559"/>
                    </a:lnTo>
                    <a:lnTo>
                      <a:pt x="501" y="520"/>
                    </a:lnTo>
                    <a:lnTo>
                      <a:pt x="559" y="424"/>
                    </a:lnTo>
                    <a:lnTo>
                      <a:pt x="598" y="308"/>
                    </a:lnTo>
                    <a:lnTo>
                      <a:pt x="598" y="251"/>
                    </a:lnTo>
                    <a:lnTo>
                      <a:pt x="598" y="173"/>
                    </a:lnTo>
                    <a:lnTo>
                      <a:pt x="598" y="173"/>
                    </a:lnTo>
                    <a:lnTo>
                      <a:pt x="540" y="96"/>
                    </a:lnTo>
                    <a:lnTo>
                      <a:pt x="463" y="39"/>
                    </a:lnTo>
                    <a:lnTo>
                      <a:pt x="386"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288413" y="3801775"/>
                <a:ext cx="22175" cy="19775"/>
              </a:xfrm>
              <a:custGeom>
                <a:avLst/>
                <a:gdLst/>
                <a:ahLst/>
                <a:cxnLst/>
                <a:rect l="l" t="t" r="r" b="b"/>
                <a:pathLst>
                  <a:path w="887" h="791" extrusionOk="0">
                    <a:moveTo>
                      <a:pt x="19" y="0"/>
                    </a:moveTo>
                    <a:lnTo>
                      <a:pt x="0" y="20"/>
                    </a:lnTo>
                    <a:lnTo>
                      <a:pt x="154" y="58"/>
                    </a:lnTo>
                    <a:lnTo>
                      <a:pt x="289" y="116"/>
                    </a:lnTo>
                    <a:lnTo>
                      <a:pt x="424" y="193"/>
                    </a:lnTo>
                    <a:lnTo>
                      <a:pt x="540" y="289"/>
                    </a:lnTo>
                    <a:lnTo>
                      <a:pt x="636" y="405"/>
                    </a:lnTo>
                    <a:lnTo>
                      <a:pt x="732" y="521"/>
                    </a:lnTo>
                    <a:lnTo>
                      <a:pt x="809" y="656"/>
                    </a:lnTo>
                    <a:lnTo>
                      <a:pt x="867" y="790"/>
                    </a:lnTo>
                    <a:lnTo>
                      <a:pt x="886" y="771"/>
                    </a:lnTo>
                    <a:lnTo>
                      <a:pt x="886" y="733"/>
                    </a:lnTo>
                    <a:lnTo>
                      <a:pt x="867" y="598"/>
                    </a:lnTo>
                    <a:lnTo>
                      <a:pt x="829" y="482"/>
                    </a:lnTo>
                    <a:lnTo>
                      <a:pt x="771" y="386"/>
                    </a:lnTo>
                    <a:lnTo>
                      <a:pt x="694" y="289"/>
                    </a:lnTo>
                    <a:lnTo>
                      <a:pt x="617" y="193"/>
                    </a:lnTo>
                    <a:lnTo>
                      <a:pt x="520" y="135"/>
                    </a:lnTo>
                    <a:lnTo>
                      <a:pt x="424" y="77"/>
                    </a:lnTo>
                    <a:lnTo>
                      <a:pt x="308" y="20"/>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0275388" y="3822000"/>
                <a:ext cx="21225" cy="13525"/>
              </a:xfrm>
              <a:custGeom>
                <a:avLst/>
                <a:gdLst/>
                <a:ahLst/>
                <a:cxnLst/>
                <a:rect l="l" t="t" r="r" b="b"/>
                <a:pathLst>
                  <a:path w="849" h="541" extrusionOk="0">
                    <a:moveTo>
                      <a:pt x="155" y="1"/>
                    </a:moveTo>
                    <a:lnTo>
                      <a:pt x="1" y="20"/>
                    </a:lnTo>
                    <a:lnTo>
                      <a:pt x="251" y="97"/>
                    </a:lnTo>
                    <a:lnTo>
                      <a:pt x="483" y="213"/>
                    </a:lnTo>
                    <a:lnTo>
                      <a:pt x="637" y="328"/>
                    </a:lnTo>
                    <a:lnTo>
                      <a:pt x="752" y="444"/>
                    </a:lnTo>
                    <a:lnTo>
                      <a:pt x="810" y="521"/>
                    </a:lnTo>
                    <a:lnTo>
                      <a:pt x="849" y="540"/>
                    </a:lnTo>
                    <a:lnTo>
                      <a:pt x="849" y="502"/>
                    </a:lnTo>
                    <a:lnTo>
                      <a:pt x="810" y="386"/>
                    </a:lnTo>
                    <a:lnTo>
                      <a:pt x="694" y="251"/>
                    </a:lnTo>
                    <a:lnTo>
                      <a:pt x="617" y="174"/>
                    </a:lnTo>
                    <a:lnTo>
                      <a:pt x="540" y="116"/>
                    </a:lnTo>
                    <a:lnTo>
                      <a:pt x="425" y="39"/>
                    </a:lnTo>
                    <a:lnTo>
                      <a:pt x="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0301413" y="3781550"/>
                <a:ext cx="31325" cy="23150"/>
              </a:xfrm>
              <a:custGeom>
                <a:avLst/>
                <a:gdLst/>
                <a:ahLst/>
                <a:cxnLst/>
                <a:rect l="l" t="t" r="r" b="b"/>
                <a:pathLst>
                  <a:path w="1253" h="926" extrusionOk="0">
                    <a:moveTo>
                      <a:pt x="0" y="0"/>
                    </a:moveTo>
                    <a:lnTo>
                      <a:pt x="347" y="174"/>
                    </a:lnTo>
                    <a:lnTo>
                      <a:pt x="694" y="366"/>
                    </a:lnTo>
                    <a:lnTo>
                      <a:pt x="983" y="636"/>
                    </a:lnTo>
                    <a:lnTo>
                      <a:pt x="1253" y="925"/>
                    </a:lnTo>
                    <a:lnTo>
                      <a:pt x="1253" y="925"/>
                    </a:lnTo>
                    <a:lnTo>
                      <a:pt x="1156" y="732"/>
                    </a:lnTo>
                    <a:lnTo>
                      <a:pt x="1041" y="559"/>
                    </a:lnTo>
                    <a:lnTo>
                      <a:pt x="906" y="424"/>
                    </a:lnTo>
                    <a:lnTo>
                      <a:pt x="752" y="289"/>
                    </a:lnTo>
                    <a:lnTo>
                      <a:pt x="598" y="174"/>
                    </a:lnTo>
                    <a:lnTo>
                      <a:pt x="405" y="96"/>
                    </a:lnTo>
                    <a:lnTo>
                      <a:pt x="212" y="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0313463" y="3756000"/>
                <a:ext cx="31800" cy="11600"/>
              </a:xfrm>
              <a:custGeom>
                <a:avLst/>
                <a:gdLst/>
                <a:ahLst/>
                <a:cxnLst/>
                <a:rect l="l" t="t" r="r" b="b"/>
                <a:pathLst>
                  <a:path w="1272" h="464" extrusionOk="0">
                    <a:moveTo>
                      <a:pt x="347" y="1"/>
                    </a:moveTo>
                    <a:lnTo>
                      <a:pt x="173" y="20"/>
                    </a:lnTo>
                    <a:lnTo>
                      <a:pt x="0" y="59"/>
                    </a:lnTo>
                    <a:lnTo>
                      <a:pt x="19" y="59"/>
                    </a:lnTo>
                    <a:lnTo>
                      <a:pt x="58" y="78"/>
                    </a:lnTo>
                    <a:lnTo>
                      <a:pt x="193" y="97"/>
                    </a:lnTo>
                    <a:lnTo>
                      <a:pt x="405" y="136"/>
                    </a:lnTo>
                    <a:lnTo>
                      <a:pt x="655" y="194"/>
                    </a:lnTo>
                    <a:lnTo>
                      <a:pt x="886" y="290"/>
                    </a:lnTo>
                    <a:lnTo>
                      <a:pt x="1079" y="386"/>
                    </a:lnTo>
                    <a:lnTo>
                      <a:pt x="1214" y="444"/>
                    </a:lnTo>
                    <a:lnTo>
                      <a:pt x="1253" y="463"/>
                    </a:lnTo>
                    <a:lnTo>
                      <a:pt x="1272" y="463"/>
                    </a:lnTo>
                    <a:lnTo>
                      <a:pt x="1156" y="328"/>
                    </a:lnTo>
                    <a:lnTo>
                      <a:pt x="1021" y="232"/>
                    </a:lnTo>
                    <a:lnTo>
                      <a:pt x="867" y="136"/>
                    </a:lnTo>
                    <a:lnTo>
                      <a:pt x="694" y="78"/>
                    </a:lnTo>
                    <a:lnTo>
                      <a:pt x="520" y="3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0322113" y="3720350"/>
                <a:ext cx="33275" cy="11125"/>
              </a:xfrm>
              <a:custGeom>
                <a:avLst/>
                <a:gdLst/>
                <a:ahLst/>
                <a:cxnLst/>
                <a:rect l="l" t="t" r="r" b="b"/>
                <a:pathLst>
                  <a:path w="1331" h="445" extrusionOk="0">
                    <a:moveTo>
                      <a:pt x="328" y="1"/>
                    </a:moveTo>
                    <a:lnTo>
                      <a:pt x="194" y="20"/>
                    </a:lnTo>
                    <a:lnTo>
                      <a:pt x="59" y="78"/>
                    </a:lnTo>
                    <a:lnTo>
                      <a:pt x="1" y="117"/>
                    </a:lnTo>
                    <a:lnTo>
                      <a:pt x="174" y="97"/>
                    </a:lnTo>
                    <a:lnTo>
                      <a:pt x="348" y="97"/>
                    </a:lnTo>
                    <a:lnTo>
                      <a:pt x="521" y="117"/>
                    </a:lnTo>
                    <a:lnTo>
                      <a:pt x="714" y="136"/>
                    </a:lnTo>
                    <a:lnTo>
                      <a:pt x="868" y="194"/>
                    </a:lnTo>
                    <a:lnTo>
                      <a:pt x="1022" y="271"/>
                    </a:lnTo>
                    <a:lnTo>
                      <a:pt x="1196" y="348"/>
                    </a:lnTo>
                    <a:lnTo>
                      <a:pt x="1330" y="444"/>
                    </a:lnTo>
                    <a:lnTo>
                      <a:pt x="1311" y="386"/>
                    </a:lnTo>
                    <a:lnTo>
                      <a:pt x="1196" y="271"/>
                    </a:lnTo>
                    <a:lnTo>
                      <a:pt x="1099" y="194"/>
                    </a:lnTo>
                    <a:lnTo>
                      <a:pt x="984" y="117"/>
                    </a:lnTo>
                    <a:lnTo>
                      <a:pt x="868" y="59"/>
                    </a:lnTo>
                    <a:lnTo>
                      <a:pt x="733" y="20"/>
                    </a:lnTo>
                    <a:lnTo>
                      <a:pt x="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0325988" y="3692900"/>
                <a:ext cx="38075" cy="24125"/>
              </a:xfrm>
              <a:custGeom>
                <a:avLst/>
                <a:gdLst/>
                <a:ahLst/>
                <a:cxnLst/>
                <a:rect l="l" t="t" r="r" b="b"/>
                <a:pathLst>
                  <a:path w="1523" h="965" extrusionOk="0">
                    <a:moveTo>
                      <a:pt x="231" y="78"/>
                    </a:moveTo>
                    <a:lnTo>
                      <a:pt x="270" y="97"/>
                    </a:lnTo>
                    <a:lnTo>
                      <a:pt x="405" y="193"/>
                    </a:lnTo>
                    <a:lnTo>
                      <a:pt x="520" y="309"/>
                    </a:lnTo>
                    <a:lnTo>
                      <a:pt x="617" y="463"/>
                    </a:lnTo>
                    <a:lnTo>
                      <a:pt x="694" y="617"/>
                    </a:lnTo>
                    <a:lnTo>
                      <a:pt x="723" y="675"/>
                    </a:lnTo>
                    <a:lnTo>
                      <a:pt x="723" y="675"/>
                    </a:lnTo>
                    <a:lnTo>
                      <a:pt x="674" y="771"/>
                    </a:lnTo>
                    <a:lnTo>
                      <a:pt x="649" y="836"/>
                    </a:lnTo>
                    <a:lnTo>
                      <a:pt x="649" y="836"/>
                    </a:lnTo>
                    <a:lnTo>
                      <a:pt x="617" y="829"/>
                    </a:lnTo>
                    <a:lnTo>
                      <a:pt x="501" y="791"/>
                    </a:lnTo>
                    <a:lnTo>
                      <a:pt x="424" y="733"/>
                    </a:lnTo>
                    <a:lnTo>
                      <a:pt x="328" y="656"/>
                    </a:lnTo>
                    <a:lnTo>
                      <a:pt x="251" y="579"/>
                    </a:lnTo>
                    <a:lnTo>
                      <a:pt x="193" y="482"/>
                    </a:lnTo>
                    <a:lnTo>
                      <a:pt x="154" y="386"/>
                    </a:lnTo>
                    <a:lnTo>
                      <a:pt x="116" y="290"/>
                    </a:lnTo>
                    <a:lnTo>
                      <a:pt x="96" y="193"/>
                    </a:lnTo>
                    <a:lnTo>
                      <a:pt x="135" y="116"/>
                    </a:lnTo>
                    <a:lnTo>
                      <a:pt x="154" y="97"/>
                    </a:lnTo>
                    <a:lnTo>
                      <a:pt x="193" y="97"/>
                    </a:lnTo>
                    <a:lnTo>
                      <a:pt x="231" y="78"/>
                    </a:lnTo>
                    <a:close/>
                    <a:moveTo>
                      <a:pt x="752" y="733"/>
                    </a:moveTo>
                    <a:lnTo>
                      <a:pt x="771" y="771"/>
                    </a:lnTo>
                    <a:lnTo>
                      <a:pt x="796" y="848"/>
                    </a:lnTo>
                    <a:lnTo>
                      <a:pt x="713" y="848"/>
                    </a:lnTo>
                    <a:lnTo>
                      <a:pt x="695" y="845"/>
                    </a:lnTo>
                    <a:lnTo>
                      <a:pt x="713" y="810"/>
                    </a:lnTo>
                    <a:lnTo>
                      <a:pt x="752" y="733"/>
                    </a:lnTo>
                    <a:close/>
                    <a:moveTo>
                      <a:pt x="1330" y="213"/>
                    </a:moveTo>
                    <a:lnTo>
                      <a:pt x="1368" y="232"/>
                    </a:lnTo>
                    <a:lnTo>
                      <a:pt x="1387" y="251"/>
                    </a:lnTo>
                    <a:lnTo>
                      <a:pt x="1407" y="270"/>
                    </a:lnTo>
                    <a:lnTo>
                      <a:pt x="1426" y="367"/>
                    </a:lnTo>
                    <a:lnTo>
                      <a:pt x="1407" y="444"/>
                    </a:lnTo>
                    <a:lnTo>
                      <a:pt x="1368" y="540"/>
                    </a:lnTo>
                    <a:lnTo>
                      <a:pt x="1310" y="636"/>
                    </a:lnTo>
                    <a:lnTo>
                      <a:pt x="1233" y="714"/>
                    </a:lnTo>
                    <a:lnTo>
                      <a:pt x="1137" y="771"/>
                    </a:lnTo>
                    <a:lnTo>
                      <a:pt x="1041" y="810"/>
                    </a:lnTo>
                    <a:lnTo>
                      <a:pt x="944" y="848"/>
                    </a:lnTo>
                    <a:lnTo>
                      <a:pt x="829" y="848"/>
                    </a:lnTo>
                    <a:lnTo>
                      <a:pt x="809" y="752"/>
                    </a:lnTo>
                    <a:lnTo>
                      <a:pt x="785" y="666"/>
                    </a:lnTo>
                    <a:lnTo>
                      <a:pt x="785" y="666"/>
                    </a:lnTo>
                    <a:lnTo>
                      <a:pt x="790" y="656"/>
                    </a:lnTo>
                    <a:lnTo>
                      <a:pt x="906" y="521"/>
                    </a:lnTo>
                    <a:lnTo>
                      <a:pt x="1021" y="386"/>
                    </a:lnTo>
                    <a:lnTo>
                      <a:pt x="1079" y="328"/>
                    </a:lnTo>
                    <a:lnTo>
                      <a:pt x="1137" y="270"/>
                    </a:lnTo>
                    <a:lnTo>
                      <a:pt x="1214" y="232"/>
                    </a:lnTo>
                    <a:lnTo>
                      <a:pt x="1291" y="213"/>
                    </a:lnTo>
                    <a:close/>
                    <a:moveTo>
                      <a:pt x="173" y="1"/>
                    </a:moveTo>
                    <a:lnTo>
                      <a:pt x="116" y="20"/>
                    </a:lnTo>
                    <a:lnTo>
                      <a:pt x="58" y="58"/>
                    </a:lnTo>
                    <a:lnTo>
                      <a:pt x="19" y="116"/>
                    </a:lnTo>
                    <a:lnTo>
                      <a:pt x="0" y="174"/>
                    </a:lnTo>
                    <a:lnTo>
                      <a:pt x="0" y="232"/>
                    </a:lnTo>
                    <a:lnTo>
                      <a:pt x="0" y="309"/>
                    </a:lnTo>
                    <a:lnTo>
                      <a:pt x="39" y="425"/>
                    </a:lnTo>
                    <a:lnTo>
                      <a:pt x="96" y="540"/>
                    </a:lnTo>
                    <a:lnTo>
                      <a:pt x="173" y="636"/>
                    </a:lnTo>
                    <a:lnTo>
                      <a:pt x="251" y="733"/>
                    </a:lnTo>
                    <a:lnTo>
                      <a:pt x="347" y="810"/>
                    </a:lnTo>
                    <a:lnTo>
                      <a:pt x="462" y="887"/>
                    </a:lnTo>
                    <a:lnTo>
                      <a:pt x="578" y="926"/>
                    </a:lnTo>
                    <a:lnTo>
                      <a:pt x="636" y="945"/>
                    </a:lnTo>
                    <a:lnTo>
                      <a:pt x="636" y="964"/>
                    </a:lnTo>
                    <a:lnTo>
                      <a:pt x="644" y="948"/>
                    </a:lnTo>
                    <a:lnTo>
                      <a:pt x="644" y="948"/>
                    </a:lnTo>
                    <a:lnTo>
                      <a:pt x="694" y="964"/>
                    </a:lnTo>
                    <a:lnTo>
                      <a:pt x="829" y="964"/>
                    </a:lnTo>
                    <a:lnTo>
                      <a:pt x="963" y="945"/>
                    </a:lnTo>
                    <a:lnTo>
                      <a:pt x="1079" y="926"/>
                    </a:lnTo>
                    <a:lnTo>
                      <a:pt x="1195" y="868"/>
                    </a:lnTo>
                    <a:lnTo>
                      <a:pt x="1291" y="791"/>
                    </a:lnTo>
                    <a:lnTo>
                      <a:pt x="1387" y="694"/>
                    </a:lnTo>
                    <a:lnTo>
                      <a:pt x="1464" y="598"/>
                    </a:lnTo>
                    <a:lnTo>
                      <a:pt x="1522" y="463"/>
                    </a:lnTo>
                    <a:lnTo>
                      <a:pt x="1522" y="405"/>
                    </a:lnTo>
                    <a:lnTo>
                      <a:pt x="1522" y="347"/>
                    </a:lnTo>
                    <a:lnTo>
                      <a:pt x="1522" y="290"/>
                    </a:lnTo>
                    <a:lnTo>
                      <a:pt x="1503" y="232"/>
                    </a:lnTo>
                    <a:lnTo>
                      <a:pt x="1464" y="174"/>
                    </a:lnTo>
                    <a:lnTo>
                      <a:pt x="1407" y="135"/>
                    </a:lnTo>
                    <a:lnTo>
                      <a:pt x="1349" y="116"/>
                    </a:lnTo>
                    <a:lnTo>
                      <a:pt x="1272" y="116"/>
                    </a:lnTo>
                    <a:lnTo>
                      <a:pt x="1195" y="155"/>
                    </a:lnTo>
                    <a:lnTo>
                      <a:pt x="1098" y="193"/>
                    </a:lnTo>
                    <a:lnTo>
                      <a:pt x="1021" y="251"/>
                    </a:lnTo>
                    <a:lnTo>
                      <a:pt x="963" y="328"/>
                    </a:lnTo>
                    <a:lnTo>
                      <a:pt x="867" y="425"/>
                    </a:lnTo>
                    <a:lnTo>
                      <a:pt x="790" y="540"/>
                    </a:lnTo>
                    <a:lnTo>
                      <a:pt x="761" y="598"/>
                    </a:lnTo>
                    <a:lnTo>
                      <a:pt x="761" y="598"/>
                    </a:lnTo>
                    <a:lnTo>
                      <a:pt x="713" y="502"/>
                    </a:lnTo>
                    <a:lnTo>
                      <a:pt x="655" y="386"/>
                    </a:lnTo>
                    <a:lnTo>
                      <a:pt x="578" y="270"/>
                    </a:lnTo>
                    <a:lnTo>
                      <a:pt x="520" y="193"/>
                    </a:lnTo>
                    <a:lnTo>
                      <a:pt x="462" y="116"/>
                    </a:lnTo>
                    <a:lnTo>
                      <a:pt x="385" y="58"/>
                    </a:lnTo>
                    <a:lnTo>
                      <a:pt x="2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0558638" y="2281450"/>
                <a:ext cx="23650" cy="29900"/>
              </a:xfrm>
              <a:custGeom>
                <a:avLst/>
                <a:gdLst/>
                <a:ahLst/>
                <a:cxnLst/>
                <a:rect l="l" t="t" r="r" b="b"/>
                <a:pathLst>
                  <a:path w="946" h="1196" fill="none" extrusionOk="0">
                    <a:moveTo>
                      <a:pt x="406" y="1"/>
                    </a:moveTo>
                    <a:lnTo>
                      <a:pt x="945" y="290"/>
                    </a:lnTo>
                    <a:lnTo>
                      <a:pt x="849" y="1195"/>
                    </a:lnTo>
                    <a:lnTo>
                      <a:pt x="1" y="1022"/>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0558638" y="2281450"/>
                <a:ext cx="23650" cy="29900"/>
              </a:xfrm>
              <a:custGeom>
                <a:avLst/>
                <a:gdLst/>
                <a:ahLst/>
                <a:cxnLst/>
                <a:rect l="l" t="t" r="r" b="b"/>
                <a:pathLst>
                  <a:path w="946" h="1196" fill="none" extrusionOk="0">
                    <a:moveTo>
                      <a:pt x="406" y="1"/>
                    </a:moveTo>
                    <a:lnTo>
                      <a:pt x="1" y="1022"/>
                    </a:lnTo>
                    <a:lnTo>
                      <a:pt x="849" y="1195"/>
                    </a:lnTo>
                    <a:lnTo>
                      <a:pt x="945" y="290"/>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0599588" y="2278075"/>
                <a:ext cx="19775" cy="30375"/>
              </a:xfrm>
              <a:custGeom>
                <a:avLst/>
                <a:gdLst/>
                <a:ahLst/>
                <a:cxnLst/>
                <a:rect l="l" t="t" r="r" b="b"/>
                <a:pathLst>
                  <a:path w="791" h="1215" extrusionOk="0">
                    <a:moveTo>
                      <a:pt x="425" y="1"/>
                    </a:moveTo>
                    <a:lnTo>
                      <a:pt x="1" y="367"/>
                    </a:lnTo>
                    <a:lnTo>
                      <a:pt x="251" y="1215"/>
                    </a:lnTo>
                    <a:lnTo>
                      <a:pt x="791" y="964"/>
                    </a:lnTo>
                    <a:lnTo>
                      <a:pt x="4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0578388" y="2315650"/>
                <a:ext cx="67950" cy="317000"/>
              </a:xfrm>
              <a:custGeom>
                <a:avLst/>
                <a:gdLst/>
                <a:ahLst/>
                <a:cxnLst/>
                <a:rect l="l" t="t" r="r" b="b"/>
                <a:pathLst>
                  <a:path w="2718" h="12680" extrusionOk="0">
                    <a:moveTo>
                      <a:pt x="964" y="1"/>
                    </a:moveTo>
                    <a:lnTo>
                      <a:pt x="251" y="58"/>
                    </a:lnTo>
                    <a:lnTo>
                      <a:pt x="1" y="10868"/>
                    </a:lnTo>
                    <a:lnTo>
                      <a:pt x="1832" y="12680"/>
                    </a:lnTo>
                    <a:lnTo>
                      <a:pt x="2718" y="10271"/>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578388" y="2315650"/>
                <a:ext cx="67950" cy="317000"/>
              </a:xfrm>
              <a:custGeom>
                <a:avLst/>
                <a:gdLst/>
                <a:ahLst/>
                <a:cxnLst/>
                <a:rect l="l" t="t" r="r" b="b"/>
                <a:pathLst>
                  <a:path w="2718" h="12680" fill="none" extrusionOk="0">
                    <a:moveTo>
                      <a:pt x="251" y="58"/>
                    </a:moveTo>
                    <a:lnTo>
                      <a:pt x="1" y="10868"/>
                    </a:lnTo>
                    <a:lnTo>
                      <a:pt x="1832" y="12680"/>
                    </a:lnTo>
                    <a:lnTo>
                      <a:pt x="2718" y="10271"/>
                    </a:lnTo>
                    <a:lnTo>
                      <a:pt x="964" y="1"/>
                    </a:lnTo>
                    <a:lnTo>
                      <a:pt x="251" y="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574063" y="2278550"/>
                <a:ext cx="36625" cy="40025"/>
              </a:xfrm>
              <a:custGeom>
                <a:avLst/>
                <a:gdLst/>
                <a:ahLst/>
                <a:cxnLst/>
                <a:rect l="l" t="t" r="r" b="b"/>
                <a:pathLst>
                  <a:path w="1465" h="1601" extrusionOk="0">
                    <a:moveTo>
                      <a:pt x="868" y="1"/>
                    </a:moveTo>
                    <a:lnTo>
                      <a:pt x="444" y="78"/>
                    </a:lnTo>
                    <a:lnTo>
                      <a:pt x="367" y="97"/>
                    </a:lnTo>
                    <a:lnTo>
                      <a:pt x="309" y="136"/>
                    </a:lnTo>
                    <a:lnTo>
                      <a:pt x="251" y="194"/>
                    </a:lnTo>
                    <a:lnTo>
                      <a:pt x="212" y="251"/>
                    </a:lnTo>
                    <a:lnTo>
                      <a:pt x="20" y="656"/>
                    </a:lnTo>
                    <a:lnTo>
                      <a:pt x="1" y="733"/>
                    </a:lnTo>
                    <a:lnTo>
                      <a:pt x="1" y="791"/>
                    </a:lnTo>
                    <a:lnTo>
                      <a:pt x="1" y="849"/>
                    </a:lnTo>
                    <a:lnTo>
                      <a:pt x="20" y="926"/>
                    </a:lnTo>
                    <a:lnTo>
                      <a:pt x="270" y="1427"/>
                    </a:lnTo>
                    <a:lnTo>
                      <a:pt x="328" y="1504"/>
                    </a:lnTo>
                    <a:lnTo>
                      <a:pt x="405" y="1562"/>
                    </a:lnTo>
                    <a:lnTo>
                      <a:pt x="502" y="1600"/>
                    </a:lnTo>
                    <a:lnTo>
                      <a:pt x="598" y="1600"/>
                    </a:lnTo>
                    <a:lnTo>
                      <a:pt x="1118" y="1485"/>
                    </a:lnTo>
                    <a:lnTo>
                      <a:pt x="1214" y="1465"/>
                    </a:lnTo>
                    <a:lnTo>
                      <a:pt x="1292" y="1408"/>
                    </a:lnTo>
                    <a:lnTo>
                      <a:pt x="1330" y="1330"/>
                    </a:lnTo>
                    <a:lnTo>
                      <a:pt x="1369" y="1253"/>
                    </a:lnTo>
                    <a:lnTo>
                      <a:pt x="1465" y="772"/>
                    </a:lnTo>
                    <a:lnTo>
                      <a:pt x="1465" y="675"/>
                    </a:lnTo>
                    <a:lnTo>
                      <a:pt x="1426" y="579"/>
                    </a:lnTo>
                    <a:lnTo>
                      <a:pt x="1195" y="155"/>
                    </a:lnTo>
                    <a:lnTo>
                      <a:pt x="1137" y="78"/>
                    </a:lnTo>
                    <a:lnTo>
                      <a:pt x="1060" y="20"/>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0578388" y="2283375"/>
                <a:ext cx="25575" cy="27475"/>
              </a:xfrm>
              <a:custGeom>
                <a:avLst/>
                <a:gdLst/>
                <a:ahLst/>
                <a:cxnLst/>
                <a:rect l="l" t="t" r="r" b="b"/>
                <a:pathLst>
                  <a:path w="1023" h="1099" extrusionOk="0">
                    <a:moveTo>
                      <a:pt x="1022" y="1"/>
                    </a:moveTo>
                    <a:lnTo>
                      <a:pt x="868" y="155"/>
                    </a:lnTo>
                    <a:lnTo>
                      <a:pt x="502" y="540"/>
                    </a:lnTo>
                    <a:lnTo>
                      <a:pt x="136" y="926"/>
                    </a:lnTo>
                    <a:lnTo>
                      <a:pt x="59" y="1022"/>
                    </a:lnTo>
                    <a:lnTo>
                      <a:pt x="1" y="1099"/>
                    </a:lnTo>
                    <a:lnTo>
                      <a:pt x="155" y="945"/>
                    </a:lnTo>
                    <a:lnTo>
                      <a:pt x="521" y="559"/>
                    </a:lnTo>
                    <a:lnTo>
                      <a:pt x="887" y="174"/>
                    </a:lnTo>
                    <a:lnTo>
                      <a:pt x="964" y="78"/>
                    </a:lnTo>
                    <a:lnTo>
                      <a:pt x="10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0578888" y="2284350"/>
                <a:ext cx="11575" cy="11575"/>
              </a:xfrm>
              <a:custGeom>
                <a:avLst/>
                <a:gdLst/>
                <a:ahLst/>
                <a:cxnLst/>
                <a:rect l="l" t="t" r="r" b="b"/>
                <a:pathLst>
                  <a:path w="463" h="463" extrusionOk="0">
                    <a:moveTo>
                      <a:pt x="0" y="0"/>
                    </a:moveTo>
                    <a:lnTo>
                      <a:pt x="97" y="116"/>
                    </a:lnTo>
                    <a:lnTo>
                      <a:pt x="212" y="231"/>
                    </a:lnTo>
                    <a:lnTo>
                      <a:pt x="328" y="347"/>
                    </a:lnTo>
                    <a:lnTo>
                      <a:pt x="463" y="463"/>
                    </a:lnTo>
                    <a:lnTo>
                      <a:pt x="463" y="463"/>
                    </a:lnTo>
                    <a:lnTo>
                      <a:pt x="366" y="328"/>
                    </a:lnTo>
                    <a:lnTo>
                      <a:pt x="251" y="212"/>
                    </a:lnTo>
                    <a:lnTo>
                      <a:pt x="135" y="9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0604413" y="2282900"/>
                <a:ext cx="5800" cy="29900"/>
              </a:xfrm>
              <a:custGeom>
                <a:avLst/>
                <a:gdLst/>
                <a:ahLst/>
                <a:cxnLst/>
                <a:rect l="l" t="t" r="r" b="b"/>
                <a:pathLst>
                  <a:path w="232" h="1196" extrusionOk="0">
                    <a:moveTo>
                      <a:pt x="0" y="0"/>
                    </a:moveTo>
                    <a:lnTo>
                      <a:pt x="20" y="97"/>
                    </a:lnTo>
                    <a:lnTo>
                      <a:pt x="58" y="174"/>
                    </a:lnTo>
                    <a:lnTo>
                      <a:pt x="116" y="270"/>
                    </a:lnTo>
                    <a:lnTo>
                      <a:pt x="155" y="366"/>
                    </a:lnTo>
                    <a:lnTo>
                      <a:pt x="174" y="463"/>
                    </a:lnTo>
                    <a:lnTo>
                      <a:pt x="193" y="578"/>
                    </a:lnTo>
                    <a:lnTo>
                      <a:pt x="116" y="887"/>
                    </a:lnTo>
                    <a:lnTo>
                      <a:pt x="58" y="1195"/>
                    </a:lnTo>
                    <a:lnTo>
                      <a:pt x="116" y="1022"/>
                    </a:lnTo>
                    <a:lnTo>
                      <a:pt x="174" y="829"/>
                    </a:lnTo>
                    <a:lnTo>
                      <a:pt x="232" y="578"/>
                    </a:lnTo>
                    <a:lnTo>
                      <a:pt x="232" y="463"/>
                    </a:lnTo>
                    <a:lnTo>
                      <a:pt x="193" y="328"/>
                    </a:lnTo>
                    <a:lnTo>
                      <a:pt x="78" y="154"/>
                    </a:lnTo>
                    <a:lnTo>
                      <a:pt x="20" y="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0290813" y="2734750"/>
                <a:ext cx="431650" cy="1007325"/>
              </a:xfrm>
              <a:custGeom>
                <a:avLst/>
                <a:gdLst/>
                <a:ahLst/>
                <a:cxnLst/>
                <a:rect l="l" t="t" r="r" b="b"/>
                <a:pathLst>
                  <a:path w="17266" h="40293" extrusionOk="0">
                    <a:moveTo>
                      <a:pt x="6089" y="1"/>
                    </a:moveTo>
                    <a:lnTo>
                      <a:pt x="20" y="39097"/>
                    </a:lnTo>
                    <a:lnTo>
                      <a:pt x="0" y="39194"/>
                    </a:lnTo>
                    <a:lnTo>
                      <a:pt x="20" y="39367"/>
                    </a:lnTo>
                    <a:lnTo>
                      <a:pt x="58" y="39541"/>
                    </a:lnTo>
                    <a:lnTo>
                      <a:pt x="135" y="39695"/>
                    </a:lnTo>
                    <a:lnTo>
                      <a:pt x="232" y="39830"/>
                    </a:lnTo>
                    <a:lnTo>
                      <a:pt x="367" y="39945"/>
                    </a:lnTo>
                    <a:lnTo>
                      <a:pt x="501" y="40022"/>
                    </a:lnTo>
                    <a:lnTo>
                      <a:pt x="675" y="40080"/>
                    </a:lnTo>
                    <a:lnTo>
                      <a:pt x="848" y="40099"/>
                    </a:lnTo>
                    <a:lnTo>
                      <a:pt x="4721" y="40234"/>
                    </a:lnTo>
                    <a:lnTo>
                      <a:pt x="4875" y="40234"/>
                    </a:lnTo>
                    <a:lnTo>
                      <a:pt x="5030" y="40196"/>
                    </a:lnTo>
                    <a:lnTo>
                      <a:pt x="5184" y="40138"/>
                    </a:lnTo>
                    <a:lnTo>
                      <a:pt x="5299" y="40042"/>
                    </a:lnTo>
                    <a:lnTo>
                      <a:pt x="5415" y="39945"/>
                    </a:lnTo>
                    <a:lnTo>
                      <a:pt x="5492" y="39810"/>
                    </a:lnTo>
                    <a:lnTo>
                      <a:pt x="5569" y="39675"/>
                    </a:lnTo>
                    <a:lnTo>
                      <a:pt x="5608" y="39521"/>
                    </a:lnTo>
                    <a:lnTo>
                      <a:pt x="11620" y="5627"/>
                    </a:lnTo>
                    <a:lnTo>
                      <a:pt x="10907" y="39753"/>
                    </a:lnTo>
                    <a:lnTo>
                      <a:pt x="10926" y="39849"/>
                    </a:lnTo>
                    <a:lnTo>
                      <a:pt x="10945" y="39945"/>
                    </a:lnTo>
                    <a:lnTo>
                      <a:pt x="10984" y="40042"/>
                    </a:lnTo>
                    <a:lnTo>
                      <a:pt x="11041" y="40099"/>
                    </a:lnTo>
                    <a:lnTo>
                      <a:pt x="11119" y="40176"/>
                    </a:lnTo>
                    <a:lnTo>
                      <a:pt x="11196" y="40215"/>
                    </a:lnTo>
                    <a:lnTo>
                      <a:pt x="11292" y="40234"/>
                    </a:lnTo>
                    <a:lnTo>
                      <a:pt x="11388" y="40254"/>
                    </a:lnTo>
                    <a:lnTo>
                      <a:pt x="16013" y="40292"/>
                    </a:lnTo>
                    <a:lnTo>
                      <a:pt x="16109" y="40292"/>
                    </a:lnTo>
                    <a:lnTo>
                      <a:pt x="16206" y="40254"/>
                    </a:lnTo>
                    <a:lnTo>
                      <a:pt x="16283" y="40215"/>
                    </a:lnTo>
                    <a:lnTo>
                      <a:pt x="16360" y="40157"/>
                    </a:lnTo>
                    <a:lnTo>
                      <a:pt x="16418" y="40080"/>
                    </a:lnTo>
                    <a:lnTo>
                      <a:pt x="16456" y="40003"/>
                    </a:lnTo>
                    <a:lnTo>
                      <a:pt x="16495" y="39907"/>
                    </a:lnTo>
                    <a:lnTo>
                      <a:pt x="16514" y="39810"/>
                    </a:lnTo>
                    <a:lnTo>
                      <a:pt x="17265" y="155"/>
                    </a:lnTo>
                    <a:lnTo>
                      <a:pt x="6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0358738" y="2789675"/>
                <a:ext cx="146950" cy="898425"/>
              </a:xfrm>
              <a:custGeom>
                <a:avLst/>
                <a:gdLst/>
                <a:ahLst/>
                <a:cxnLst/>
                <a:rect l="l" t="t" r="r" b="b"/>
                <a:pathLst>
                  <a:path w="5878" h="35937" extrusionOk="0">
                    <a:moveTo>
                      <a:pt x="5877" y="0"/>
                    </a:moveTo>
                    <a:lnTo>
                      <a:pt x="5858" y="97"/>
                    </a:lnTo>
                    <a:lnTo>
                      <a:pt x="5820" y="366"/>
                    </a:lnTo>
                    <a:lnTo>
                      <a:pt x="5646" y="1426"/>
                    </a:lnTo>
                    <a:lnTo>
                      <a:pt x="5049" y="5280"/>
                    </a:lnTo>
                    <a:lnTo>
                      <a:pt x="4143" y="10984"/>
                    </a:lnTo>
                    <a:lnTo>
                      <a:pt x="2987" y="17978"/>
                    </a:lnTo>
                    <a:lnTo>
                      <a:pt x="867" y="30676"/>
                    </a:lnTo>
                    <a:lnTo>
                      <a:pt x="232" y="34530"/>
                    </a:lnTo>
                    <a:lnTo>
                      <a:pt x="58" y="35571"/>
                    </a:lnTo>
                    <a:lnTo>
                      <a:pt x="20" y="35841"/>
                    </a:lnTo>
                    <a:lnTo>
                      <a:pt x="0" y="35937"/>
                    </a:lnTo>
                    <a:lnTo>
                      <a:pt x="39" y="35841"/>
                    </a:lnTo>
                    <a:lnTo>
                      <a:pt x="97" y="35571"/>
                    </a:lnTo>
                    <a:lnTo>
                      <a:pt x="289" y="34530"/>
                    </a:lnTo>
                    <a:lnTo>
                      <a:pt x="964" y="30696"/>
                    </a:lnTo>
                    <a:lnTo>
                      <a:pt x="1927" y="24973"/>
                    </a:lnTo>
                    <a:lnTo>
                      <a:pt x="3103" y="17998"/>
                    </a:lnTo>
                    <a:lnTo>
                      <a:pt x="4239" y="11003"/>
                    </a:lnTo>
                    <a:lnTo>
                      <a:pt x="5126" y="5280"/>
                    </a:lnTo>
                    <a:lnTo>
                      <a:pt x="5704" y="1426"/>
                    </a:lnTo>
                    <a:lnTo>
                      <a:pt x="5839" y="366"/>
                    </a:lnTo>
                    <a:lnTo>
                      <a:pt x="5858" y="212"/>
                    </a:lnTo>
                    <a:lnTo>
                      <a:pt x="5877" y="97"/>
                    </a:lnTo>
                    <a:lnTo>
                      <a:pt x="5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654988" y="2790625"/>
                <a:ext cx="8700" cy="901350"/>
              </a:xfrm>
              <a:custGeom>
                <a:avLst/>
                <a:gdLst/>
                <a:ahLst/>
                <a:cxnLst/>
                <a:rect l="l" t="t" r="r" b="b"/>
                <a:pathLst>
                  <a:path w="348" h="36054" extrusionOk="0">
                    <a:moveTo>
                      <a:pt x="348" y="1"/>
                    </a:moveTo>
                    <a:lnTo>
                      <a:pt x="309" y="1407"/>
                    </a:lnTo>
                    <a:lnTo>
                      <a:pt x="251" y="5281"/>
                    </a:lnTo>
                    <a:lnTo>
                      <a:pt x="116" y="18017"/>
                    </a:lnTo>
                    <a:lnTo>
                      <a:pt x="20" y="30773"/>
                    </a:lnTo>
                    <a:lnTo>
                      <a:pt x="1" y="34627"/>
                    </a:lnTo>
                    <a:lnTo>
                      <a:pt x="1" y="36053"/>
                    </a:lnTo>
                    <a:lnTo>
                      <a:pt x="39" y="34627"/>
                    </a:lnTo>
                    <a:lnTo>
                      <a:pt x="97" y="30773"/>
                    </a:lnTo>
                    <a:lnTo>
                      <a:pt x="213" y="18017"/>
                    </a:lnTo>
                    <a:lnTo>
                      <a:pt x="328" y="5281"/>
                    </a:lnTo>
                    <a:lnTo>
                      <a:pt x="348" y="1407"/>
                    </a:lnTo>
                    <a:lnTo>
                      <a:pt x="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566363" y="3693875"/>
                <a:ext cx="140675" cy="2900"/>
              </a:xfrm>
              <a:custGeom>
                <a:avLst/>
                <a:gdLst/>
                <a:ahLst/>
                <a:cxnLst/>
                <a:rect l="l" t="t" r="r" b="b"/>
                <a:pathLst>
                  <a:path w="5627" h="116" extrusionOk="0">
                    <a:moveTo>
                      <a:pt x="2813" y="0"/>
                    </a:moveTo>
                    <a:lnTo>
                      <a:pt x="810" y="19"/>
                    </a:lnTo>
                    <a:lnTo>
                      <a:pt x="212" y="39"/>
                    </a:lnTo>
                    <a:lnTo>
                      <a:pt x="0" y="58"/>
                    </a:lnTo>
                    <a:lnTo>
                      <a:pt x="212" y="77"/>
                    </a:lnTo>
                    <a:lnTo>
                      <a:pt x="810" y="96"/>
                    </a:lnTo>
                    <a:lnTo>
                      <a:pt x="2813" y="116"/>
                    </a:lnTo>
                    <a:lnTo>
                      <a:pt x="4798" y="96"/>
                    </a:lnTo>
                    <a:lnTo>
                      <a:pt x="5396" y="77"/>
                    </a:lnTo>
                    <a:lnTo>
                      <a:pt x="5627" y="58"/>
                    </a:lnTo>
                    <a:lnTo>
                      <a:pt x="5396" y="39"/>
                    </a:lnTo>
                    <a:lnTo>
                      <a:pt x="4798" y="19"/>
                    </a:lnTo>
                    <a:lnTo>
                      <a:pt x="2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0294663" y="3689050"/>
                <a:ext cx="143575" cy="3875"/>
              </a:xfrm>
              <a:custGeom>
                <a:avLst/>
                <a:gdLst/>
                <a:ahLst/>
                <a:cxnLst/>
                <a:rect l="l" t="t" r="r" b="b"/>
                <a:pathLst>
                  <a:path w="5743" h="155" extrusionOk="0">
                    <a:moveTo>
                      <a:pt x="3989" y="0"/>
                    </a:moveTo>
                    <a:lnTo>
                      <a:pt x="2872" y="20"/>
                    </a:lnTo>
                    <a:lnTo>
                      <a:pt x="829" y="78"/>
                    </a:lnTo>
                    <a:lnTo>
                      <a:pt x="232" y="97"/>
                    </a:lnTo>
                    <a:lnTo>
                      <a:pt x="116" y="97"/>
                    </a:lnTo>
                    <a:lnTo>
                      <a:pt x="1" y="116"/>
                    </a:lnTo>
                    <a:lnTo>
                      <a:pt x="116" y="135"/>
                    </a:lnTo>
                    <a:lnTo>
                      <a:pt x="232" y="135"/>
                    </a:lnTo>
                    <a:lnTo>
                      <a:pt x="482" y="155"/>
                    </a:lnTo>
                    <a:lnTo>
                      <a:pt x="1754" y="155"/>
                    </a:lnTo>
                    <a:lnTo>
                      <a:pt x="2872" y="135"/>
                    </a:lnTo>
                    <a:lnTo>
                      <a:pt x="4895" y="78"/>
                    </a:lnTo>
                    <a:lnTo>
                      <a:pt x="5511" y="58"/>
                    </a:lnTo>
                    <a:lnTo>
                      <a:pt x="5627" y="58"/>
                    </a:lnTo>
                    <a:lnTo>
                      <a:pt x="5743" y="39"/>
                    </a:lnTo>
                    <a:lnTo>
                      <a:pt x="5511" y="20"/>
                    </a:lnTo>
                    <a:lnTo>
                      <a:pt x="5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0575988" y="2750650"/>
                <a:ext cx="25550" cy="108900"/>
              </a:xfrm>
              <a:custGeom>
                <a:avLst/>
                <a:gdLst/>
                <a:ahLst/>
                <a:cxnLst/>
                <a:rect l="l" t="t" r="r" b="b"/>
                <a:pathLst>
                  <a:path w="1022" h="4356" extrusionOk="0">
                    <a:moveTo>
                      <a:pt x="1022" y="1"/>
                    </a:moveTo>
                    <a:lnTo>
                      <a:pt x="964" y="347"/>
                    </a:lnTo>
                    <a:lnTo>
                      <a:pt x="926" y="675"/>
                    </a:lnTo>
                    <a:lnTo>
                      <a:pt x="791" y="2332"/>
                    </a:lnTo>
                    <a:lnTo>
                      <a:pt x="752" y="2795"/>
                    </a:lnTo>
                    <a:lnTo>
                      <a:pt x="714" y="3238"/>
                    </a:lnTo>
                    <a:lnTo>
                      <a:pt x="675" y="3411"/>
                    </a:lnTo>
                    <a:lnTo>
                      <a:pt x="636" y="3585"/>
                    </a:lnTo>
                    <a:lnTo>
                      <a:pt x="579" y="3758"/>
                    </a:lnTo>
                    <a:lnTo>
                      <a:pt x="482" y="3931"/>
                    </a:lnTo>
                    <a:lnTo>
                      <a:pt x="386" y="4066"/>
                    </a:lnTo>
                    <a:lnTo>
                      <a:pt x="290" y="4182"/>
                    </a:lnTo>
                    <a:lnTo>
                      <a:pt x="155" y="4278"/>
                    </a:lnTo>
                    <a:lnTo>
                      <a:pt x="1" y="4355"/>
                    </a:lnTo>
                    <a:lnTo>
                      <a:pt x="97" y="4355"/>
                    </a:lnTo>
                    <a:lnTo>
                      <a:pt x="193" y="4317"/>
                    </a:lnTo>
                    <a:lnTo>
                      <a:pt x="290" y="4240"/>
                    </a:lnTo>
                    <a:lnTo>
                      <a:pt x="386" y="4163"/>
                    </a:lnTo>
                    <a:lnTo>
                      <a:pt x="482" y="4066"/>
                    </a:lnTo>
                    <a:lnTo>
                      <a:pt x="559" y="3970"/>
                    </a:lnTo>
                    <a:lnTo>
                      <a:pt x="656" y="3796"/>
                    </a:lnTo>
                    <a:lnTo>
                      <a:pt x="714" y="3623"/>
                    </a:lnTo>
                    <a:lnTo>
                      <a:pt x="771" y="3430"/>
                    </a:lnTo>
                    <a:lnTo>
                      <a:pt x="810" y="3238"/>
                    </a:lnTo>
                    <a:lnTo>
                      <a:pt x="848" y="2814"/>
                    </a:lnTo>
                    <a:lnTo>
                      <a:pt x="887" y="2332"/>
                    </a:lnTo>
                    <a:lnTo>
                      <a:pt x="1003" y="675"/>
                    </a:lnTo>
                    <a:lnTo>
                      <a:pt x="1022" y="347"/>
                    </a:lnTo>
                    <a:lnTo>
                      <a:pt x="10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10451213" y="2623950"/>
                <a:ext cx="5825" cy="19300"/>
              </a:xfrm>
              <a:custGeom>
                <a:avLst/>
                <a:gdLst/>
                <a:ahLst/>
                <a:cxnLst/>
                <a:rect l="l" t="t" r="r" b="b"/>
                <a:pathLst>
                  <a:path w="233" h="772" extrusionOk="0">
                    <a:moveTo>
                      <a:pt x="232" y="1"/>
                    </a:moveTo>
                    <a:lnTo>
                      <a:pt x="1" y="193"/>
                    </a:lnTo>
                    <a:lnTo>
                      <a:pt x="20" y="772"/>
                    </a:lnTo>
                    <a:lnTo>
                      <a:pt x="2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10451213" y="2623950"/>
                <a:ext cx="5825" cy="19300"/>
              </a:xfrm>
              <a:custGeom>
                <a:avLst/>
                <a:gdLst/>
                <a:ahLst/>
                <a:cxnLst/>
                <a:rect l="l" t="t" r="r" b="b"/>
                <a:pathLst>
                  <a:path w="233" h="772" fill="none" extrusionOk="0">
                    <a:moveTo>
                      <a:pt x="232" y="1"/>
                    </a:moveTo>
                    <a:lnTo>
                      <a:pt x="232" y="1"/>
                    </a:lnTo>
                    <a:lnTo>
                      <a:pt x="1" y="193"/>
                    </a:lnTo>
                    <a:lnTo>
                      <a:pt x="20" y="772"/>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0451713" y="2553150"/>
                <a:ext cx="224025" cy="129125"/>
              </a:xfrm>
              <a:custGeom>
                <a:avLst/>
                <a:gdLst/>
                <a:ahLst/>
                <a:cxnLst/>
                <a:rect l="l" t="t" r="r" b="b"/>
                <a:pathLst>
                  <a:path w="8961" h="5165" extrusionOk="0">
                    <a:moveTo>
                      <a:pt x="7650" y="0"/>
                    </a:moveTo>
                    <a:lnTo>
                      <a:pt x="7785" y="771"/>
                    </a:lnTo>
                    <a:lnTo>
                      <a:pt x="6918" y="3122"/>
                    </a:lnTo>
                    <a:lnTo>
                      <a:pt x="6899" y="4124"/>
                    </a:lnTo>
                    <a:lnTo>
                      <a:pt x="6860" y="5029"/>
                    </a:lnTo>
                    <a:lnTo>
                      <a:pt x="6860" y="5068"/>
                    </a:lnTo>
                    <a:lnTo>
                      <a:pt x="7342" y="4952"/>
                    </a:lnTo>
                    <a:lnTo>
                      <a:pt x="7669" y="4856"/>
                    </a:lnTo>
                    <a:lnTo>
                      <a:pt x="7978" y="4721"/>
                    </a:lnTo>
                    <a:lnTo>
                      <a:pt x="8112" y="4644"/>
                    </a:lnTo>
                    <a:lnTo>
                      <a:pt x="8247" y="4567"/>
                    </a:lnTo>
                    <a:lnTo>
                      <a:pt x="8363" y="4451"/>
                    </a:lnTo>
                    <a:lnTo>
                      <a:pt x="8479" y="4336"/>
                    </a:lnTo>
                    <a:lnTo>
                      <a:pt x="8613" y="4124"/>
                    </a:lnTo>
                    <a:lnTo>
                      <a:pt x="8710" y="3893"/>
                    </a:lnTo>
                    <a:lnTo>
                      <a:pt x="8787" y="3642"/>
                    </a:lnTo>
                    <a:lnTo>
                      <a:pt x="8825" y="3411"/>
                    </a:lnTo>
                    <a:lnTo>
                      <a:pt x="8902" y="2929"/>
                    </a:lnTo>
                    <a:lnTo>
                      <a:pt x="8941" y="2467"/>
                    </a:lnTo>
                    <a:lnTo>
                      <a:pt x="8960" y="2004"/>
                    </a:lnTo>
                    <a:lnTo>
                      <a:pt x="8960" y="1542"/>
                    </a:lnTo>
                    <a:lnTo>
                      <a:pt x="8960" y="1388"/>
                    </a:lnTo>
                    <a:lnTo>
                      <a:pt x="8960" y="1253"/>
                    </a:lnTo>
                    <a:lnTo>
                      <a:pt x="8941" y="1099"/>
                    </a:lnTo>
                    <a:lnTo>
                      <a:pt x="8902" y="964"/>
                    </a:lnTo>
                    <a:lnTo>
                      <a:pt x="8864" y="810"/>
                    </a:lnTo>
                    <a:lnTo>
                      <a:pt x="8806" y="675"/>
                    </a:lnTo>
                    <a:lnTo>
                      <a:pt x="8748" y="559"/>
                    </a:lnTo>
                    <a:lnTo>
                      <a:pt x="8671" y="424"/>
                    </a:lnTo>
                    <a:lnTo>
                      <a:pt x="8498" y="270"/>
                    </a:lnTo>
                    <a:lnTo>
                      <a:pt x="8286" y="135"/>
                    </a:lnTo>
                    <a:lnTo>
                      <a:pt x="8074" y="58"/>
                    </a:lnTo>
                    <a:lnTo>
                      <a:pt x="7823" y="0"/>
                    </a:lnTo>
                    <a:close/>
                    <a:moveTo>
                      <a:pt x="5087" y="463"/>
                    </a:moveTo>
                    <a:lnTo>
                      <a:pt x="4432" y="675"/>
                    </a:lnTo>
                    <a:lnTo>
                      <a:pt x="3796" y="906"/>
                    </a:lnTo>
                    <a:lnTo>
                      <a:pt x="3180" y="1156"/>
                    </a:lnTo>
                    <a:lnTo>
                      <a:pt x="2563" y="1445"/>
                    </a:lnTo>
                    <a:lnTo>
                      <a:pt x="1946" y="1754"/>
                    </a:lnTo>
                    <a:lnTo>
                      <a:pt x="1349" y="2081"/>
                    </a:lnTo>
                    <a:lnTo>
                      <a:pt x="790" y="2447"/>
                    </a:lnTo>
                    <a:lnTo>
                      <a:pt x="212" y="2833"/>
                    </a:lnTo>
                    <a:lnTo>
                      <a:pt x="0" y="3604"/>
                    </a:lnTo>
                    <a:lnTo>
                      <a:pt x="39" y="4124"/>
                    </a:lnTo>
                    <a:lnTo>
                      <a:pt x="174" y="4239"/>
                    </a:lnTo>
                    <a:lnTo>
                      <a:pt x="347" y="4355"/>
                    </a:lnTo>
                    <a:lnTo>
                      <a:pt x="501" y="4451"/>
                    </a:lnTo>
                    <a:lnTo>
                      <a:pt x="694" y="4528"/>
                    </a:lnTo>
                    <a:lnTo>
                      <a:pt x="867" y="4586"/>
                    </a:lnTo>
                    <a:lnTo>
                      <a:pt x="1060" y="4644"/>
                    </a:lnTo>
                    <a:lnTo>
                      <a:pt x="1253" y="4663"/>
                    </a:lnTo>
                    <a:lnTo>
                      <a:pt x="1638" y="4663"/>
                    </a:lnTo>
                    <a:lnTo>
                      <a:pt x="1831" y="4644"/>
                    </a:lnTo>
                    <a:lnTo>
                      <a:pt x="2139" y="4548"/>
                    </a:lnTo>
                    <a:lnTo>
                      <a:pt x="2467" y="4451"/>
                    </a:lnTo>
                    <a:lnTo>
                      <a:pt x="2775" y="4355"/>
                    </a:lnTo>
                    <a:lnTo>
                      <a:pt x="2929" y="4336"/>
                    </a:lnTo>
                    <a:lnTo>
                      <a:pt x="3103" y="4316"/>
                    </a:lnTo>
                    <a:lnTo>
                      <a:pt x="3180" y="4316"/>
                    </a:lnTo>
                    <a:lnTo>
                      <a:pt x="3372" y="4355"/>
                    </a:lnTo>
                    <a:lnTo>
                      <a:pt x="3546" y="4413"/>
                    </a:lnTo>
                    <a:lnTo>
                      <a:pt x="3719" y="4471"/>
                    </a:lnTo>
                    <a:lnTo>
                      <a:pt x="3893" y="4567"/>
                    </a:lnTo>
                    <a:lnTo>
                      <a:pt x="4220" y="4740"/>
                    </a:lnTo>
                    <a:lnTo>
                      <a:pt x="4567" y="4914"/>
                    </a:lnTo>
                    <a:lnTo>
                      <a:pt x="4875" y="5029"/>
                    </a:lnTo>
                    <a:lnTo>
                      <a:pt x="5184" y="5107"/>
                    </a:lnTo>
                    <a:lnTo>
                      <a:pt x="5492" y="5164"/>
                    </a:lnTo>
                    <a:lnTo>
                      <a:pt x="6070" y="5164"/>
                    </a:lnTo>
                    <a:lnTo>
                      <a:pt x="6301" y="5145"/>
                    </a:lnTo>
                    <a:lnTo>
                      <a:pt x="6783" y="5068"/>
                    </a:lnTo>
                    <a:lnTo>
                      <a:pt x="6783" y="5049"/>
                    </a:lnTo>
                    <a:lnTo>
                      <a:pt x="6821" y="4124"/>
                    </a:lnTo>
                    <a:lnTo>
                      <a:pt x="6821" y="3103"/>
                    </a:lnTo>
                    <a:lnTo>
                      <a:pt x="5068" y="1368"/>
                    </a:lnTo>
                    <a:lnTo>
                      <a:pt x="5087" y="463"/>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0451713" y="2564700"/>
                <a:ext cx="170550" cy="117575"/>
              </a:xfrm>
              <a:custGeom>
                <a:avLst/>
                <a:gdLst/>
                <a:ahLst/>
                <a:cxnLst/>
                <a:rect l="l" t="t" r="r" b="b"/>
                <a:pathLst>
                  <a:path w="6822" h="4703" fill="none" extrusionOk="0">
                    <a:moveTo>
                      <a:pt x="5087" y="1"/>
                    </a:moveTo>
                    <a:lnTo>
                      <a:pt x="5087" y="1"/>
                    </a:lnTo>
                    <a:lnTo>
                      <a:pt x="4432" y="213"/>
                    </a:lnTo>
                    <a:lnTo>
                      <a:pt x="3796" y="444"/>
                    </a:lnTo>
                    <a:lnTo>
                      <a:pt x="3180" y="694"/>
                    </a:lnTo>
                    <a:lnTo>
                      <a:pt x="2563" y="983"/>
                    </a:lnTo>
                    <a:lnTo>
                      <a:pt x="1946" y="1292"/>
                    </a:lnTo>
                    <a:lnTo>
                      <a:pt x="1349" y="1619"/>
                    </a:lnTo>
                    <a:lnTo>
                      <a:pt x="790" y="1985"/>
                    </a:lnTo>
                    <a:lnTo>
                      <a:pt x="212" y="2371"/>
                    </a:lnTo>
                    <a:lnTo>
                      <a:pt x="0" y="3142"/>
                    </a:lnTo>
                    <a:lnTo>
                      <a:pt x="39" y="3662"/>
                    </a:lnTo>
                    <a:lnTo>
                      <a:pt x="39" y="3662"/>
                    </a:lnTo>
                    <a:lnTo>
                      <a:pt x="174" y="3777"/>
                    </a:lnTo>
                    <a:lnTo>
                      <a:pt x="347" y="3893"/>
                    </a:lnTo>
                    <a:lnTo>
                      <a:pt x="501" y="3989"/>
                    </a:lnTo>
                    <a:lnTo>
                      <a:pt x="694" y="4066"/>
                    </a:lnTo>
                    <a:lnTo>
                      <a:pt x="867" y="4124"/>
                    </a:lnTo>
                    <a:lnTo>
                      <a:pt x="1060" y="4182"/>
                    </a:lnTo>
                    <a:lnTo>
                      <a:pt x="1253" y="4201"/>
                    </a:lnTo>
                    <a:lnTo>
                      <a:pt x="1445" y="4201"/>
                    </a:lnTo>
                    <a:lnTo>
                      <a:pt x="1445" y="4201"/>
                    </a:lnTo>
                    <a:lnTo>
                      <a:pt x="1638" y="4201"/>
                    </a:lnTo>
                    <a:lnTo>
                      <a:pt x="1831" y="4182"/>
                    </a:lnTo>
                    <a:lnTo>
                      <a:pt x="1831" y="4182"/>
                    </a:lnTo>
                    <a:lnTo>
                      <a:pt x="2139" y="4086"/>
                    </a:lnTo>
                    <a:lnTo>
                      <a:pt x="2467" y="3989"/>
                    </a:lnTo>
                    <a:lnTo>
                      <a:pt x="2775" y="3893"/>
                    </a:lnTo>
                    <a:lnTo>
                      <a:pt x="2929" y="3874"/>
                    </a:lnTo>
                    <a:lnTo>
                      <a:pt x="3103" y="3854"/>
                    </a:lnTo>
                    <a:lnTo>
                      <a:pt x="3103" y="3854"/>
                    </a:lnTo>
                    <a:lnTo>
                      <a:pt x="3180" y="3854"/>
                    </a:lnTo>
                    <a:lnTo>
                      <a:pt x="3180" y="3854"/>
                    </a:lnTo>
                    <a:lnTo>
                      <a:pt x="3372" y="3893"/>
                    </a:lnTo>
                    <a:lnTo>
                      <a:pt x="3546" y="3951"/>
                    </a:lnTo>
                    <a:lnTo>
                      <a:pt x="3719" y="4009"/>
                    </a:lnTo>
                    <a:lnTo>
                      <a:pt x="3893" y="4105"/>
                    </a:lnTo>
                    <a:lnTo>
                      <a:pt x="4220" y="4278"/>
                    </a:lnTo>
                    <a:lnTo>
                      <a:pt x="4567" y="4452"/>
                    </a:lnTo>
                    <a:lnTo>
                      <a:pt x="4567" y="4452"/>
                    </a:lnTo>
                    <a:lnTo>
                      <a:pt x="4875" y="4567"/>
                    </a:lnTo>
                    <a:lnTo>
                      <a:pt x="5184" y="4645"/>
                    </a:lnTo>
                    <a:lnTo>
                      <a:pt x="5492" y="4702"/>
                    </a:lnTo>
                    <a:lnTo>
                      <a:pt x="5819" y="4702"/>
                    </a:lnTo>
                    <a:lnTo>
                      <a:pt x="5819" y="4702"/>
                    </a:lnTo>
                    <a:lnTo>
                      <a:pt x="6070" y="4702"/>
                    </a:lnTo>
                    <a:lnTo>
                      <a:pt x="6301" y="4683"/>
                    </a:lnTo>
                    <a:lnTo>
                      <a:pt x="6783" y="4606"/>
                    </a:lnTo>
                    <a:lnTo>
                      <a:pt x="6783" y="4606"/>
                    </a:lnTo>
                    <a:lnTo>
                      <a:pt x="6783" y="4587"/>
                    </a:lnTo>
                    <a:lnTo>
                      <a:pt x="6783" y="4587"/>
                    </a:lnTo>
                    <a:lnTo>
                      <a:pt x="6821" y="3662"/>
                    </a:lnTo>
                    <a:lnTo>
                      <a:pt x="6821" y="2641"/>
                    </a:lnTo>
                    <a:lnTo>
                      <a:pt x="5068" y="906"/>
                    </a:lnTo>
                    <a:lnTo>
                      <a:pt x="50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0623188" y="2553150"/>
                <a:ext cx="52550" cy="126700"/>
              </a:xfrm>
              <a:custGeom>
                <a:avLst/>
                <a:gdLst/>
                <a:ahLst/>
                <a:cxnLst/>
                <a:rect l="l" t="t" r="r" b="b"/>
                <a:pathLst>
                  <a:path w="2102" h="5068" fill="none" extrusionOk="0">
                    <a:moveTo>
                      <a:pt x="791" y="0"/>
                    </a:moveTo>
                    <a:lnTo>
                      <a:pt x="926" y="771"/>
                    </a:lnTo>
                    <a:lnTo>
                      <a:pt x="59" y="3122"/>
                    </a:lnTo>
                    <a:lnTo>
                      <a:pt x="59" y="3122"/>
                    </a:lnTo>
                    <a:lnTo>
                      <a:pt x="40" y="4124"/>
                    </a:lnTo>
                    <a:lnTo>
                      <a:pt x="1" y="5029"/>
                    </a:lnTo>
                    <a:lnTo>
                      <a:pt x="1" y="5029"/>
                    </a:lnTo>
                    <a:lnTo>
                      <a:pt x="1" y="5068"/>
                    </a:lnTo>
                    <a:lnTo>
                      <a:pt x="1" y="5068"/>
                    </a:lnTo>
                    <a:lnTo>
                      <a:pt x="483" y="4952"/>
                    </a:lnTo>
                    <a:lnTo>
                      <a:pt x="483" y="4952"/>
                    </a:lnTo>
                    <a:lnTo>
                      <a:pt x="810" y="4856"/>
                    </a:lnTo>
                    <a:lnTo>
                      <a:pt x="1119" y="4721"/>
                    </a:lnTo>
                    <a:lnTo>
                      <a:pt x="1253" y="4644"/>
                    </a:lnTo>
                    <a:lnTo>
                      <a:pt x="1388" y="4567"/>
                    </a:lnTo>
                    <a:lnTo>
                      <a:pt x="1504" y="4451"/>
                    </a:lnTo>
                    <a:lnTo>
                      <a:pt x="1620" y="4336"/>
                    </a:lnTo>
                    <a:lnTo>
                      <a:pt x="1620" y="4336"/>
                    </a:lnTo>
                    <a:lnTo>
                      <a:pt x="1754" y="4124"/>
                    </a:lnTo>
                    <a:lnTo>
                      <a:pt x="1851" y="3893"/>
                    </a:lnTo>
                    <a:lnTo>
                      <a:pt x="1928" y="3642"/>
                    </a:lnTo>
                    <a:lnTo>
                      <a:pt x="1966" y="3411"/>
                    </a:lnTo>
                    <a:lnTo>
                      <a:pt x="1966" y="3411"/>
                    </a:lnTo>
                    <a:lnTo>
                      <a:pt x="2043" y="2929"/>
                    </a:lnTo>
                    <a:lnTo>
                      <a:pt x="2082" y="2467"/>
                    </a:lnTo>
                    <a:lnTo>
                      <a:pt x="2101" y="2004"/>
                    </a:lnTo>
                    <a:lnTo>
                      <a:pt x="2101" y="1542"/>
                    </a:lnTo>
                    <a:lnTo>
                      <a:pt x="2101" y="1542"/>
                    </a:lnTo>
                    <a:lnTo>
                      <a:pt x="2101" y="1388"/>
                    </a:lnTo>
                    <a:lnTo>
                      <a:pt x="2101" y="1253"/>
                    </a:lnTo>
                    <a:lnTo>
                      <a:pt x="2082" y="1099"/>
                    </a:lnTo>
                    <a:lnTo>
                      <a:pt x="2043" y="964"/>
                    </a:lnTo>
                    <a:lnTo>
                      <a:pt x="2005" y="810"/>
                    </a:lnTo>
                    <a:lnTo>
                      <a:pt x="1947" y="675"/>
                    </a:lnTo>
                    <a:lnTo>
                      <a:pt x="1889" y="559"/>
                    </a:lnTo>
                    <a:lnTo>
                      <a:pt x="1812" y="424"/>
                    </a:lnTo>
                    <a:lnTo>
                      <a:pt x="1812" y="424"/>
                    </a:lnTo>
                    <a:lnTo>
                      <a:pt x="1639" y="270"/>
                    </a:lnTo>
                    <a:lnTo>
                      <a:pt x="1427" y="135"/>
                    </a:lnTo>
                    <a:lnTo>
                      <a:pt x="1215" y="58"/>
                    </a:lnTo>
                    <a:lnTo>
                      <a:pt x="964" y="0"/>
                    </a:lnTo>
                    <a:lnTo>
                      <a:pt x="964" y="0"/>
                    </a:lnTo>
                    <a:lnTo>
                      <a:pt x="7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0621263" y="2630700"/>
                <a:ext cx="3400" cy="49150"/>
              </a:xfrm>
              <a:custGeom>
                <a:avLst/>
                <a:gdLst/>
                <a:ahLst/>
                <a:cxnLst/>
                <a:rect l="l" t="t" r="r" b="b"/>
                <a:pathLst>
                  <a:path w="136" h="1966" extrusionOk="0">
                    <a:moveTo>
                      <a:pt x="39" y="1"/>
                    </a:moveTo>
                    <a:lnTo>
                      <a:pt x="39" y="1022"/>
                    </a:lnTo>
                    <a:lnTo>
                      <a:pt x="1" y="1947"/>
                    </a:lnTo>
                    <a:lnTo>
                      <a:pt x="1" y="1966"/>
                    </a:lnTo>
                    <a:lnTo>
                      <a:pt x="78" y="1966"/>
                    </a:lnTo>
                    <a:lnTo>
                      <a:pt x="78" y="1927"/>
                    </a:lnTo>
                    <a:lnTo>
                      <a:pt x="117" y="1022"/>
                    </a:lnTo>
                    <a:lnTo>
                      <a:pt x="136" y="20"/>
                    </a:lnTo>
                    <a:lnTo>
                      <a:pt x="117" y="78"/>
                    </a:lnTo>
                    <a:lnTo>
                      <a:pt x="39"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0621263" y="2630700"/>
                <a:ext cx="3400" cy="49150"/>
              </a:xfrm>
              <a:custGeom>
                <a:avLst/>
                <a:gdLst/>
                <a:ahLst/>
                <a:cxnLst/>
                <a:rect l="l" t="t" r="r" b="b"/>
                <a:pathLst>
                  <a:path w="136" h="1966" fill="none" extrusionOk="0">
                    <a:moveTo>
                      <a:pt x="39" y="1"/>
                    </a:moveTo>
                    <a:lnTo>
                      <a:pt x="39" y="1"/>
                    </a:lnTo>
                    <a:lnTo>
                      <a:pt x="39" y="1022"/>
                    </a:lnTo>
                    <a:lnTo>
                      <a:pt x="1" y="1947"/>
                    </a:lnTo>
                    <a:lnTo>
                      <a:pt x="1" y="1947"/>
                    </a:lnTo>
                    <a:lnTo>
                      <a:pt x="1" y="1966"/>
                    </a:lnTo>
                    <a:lnTo>
                      <a:pt x="1" y="1966"/>
                    </a:lnTo>
                    <a:lnTo>
                      <a:pt x="78" y="1966"/>
                    </a:lnTo>
                    <a:lnTo>
                      <a:pt x="78" y="1966"/>
                    </a:lnTo>
                    <a:lnTo>
                      <a:pt x="78" y="1927"/>
                    </a:lnTo>
                    <a:lnTo>
                      <a:pt x="78" y="1927"/>
                    </a:lnTo>
                    <a:lnTo>
                      <a:pt x="117" y="1022"/>
                    </a:lnTo>
                    <a:lnTo>
                      <a:pt x="136" y="20"/>
                    </a:lnTo>
                    <a:lnTo>
                      <a:pt x="117" y="78"/>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0578388" y="2553150"/>
                <a:ext cx="67950" cy="79500"/>
              </a:xfrm>
              <a:custGeom>
                <a:avLst/>
                <a:gdLst/>
                <a:ahLst/>
                <a:cxnLst/>
                <a:rect l="l" t="t" r="r" b="b"/>
                <a:pathLst>
                  <a:path w="2718" h="3180" extrusionOk="0">
                    <a:moveTo>
                      <a:pt x="2140" y="0"/>
                    </a:move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578388" y="2553150"/>
                <a:ext cx="67950" cy="79500"/>
              </a:xfrm>
              <a:custGeom>
                <a:avLst/>
                <a:gdLst/>
                <a:ahLst/>
                <a:cxnLst/>
                <a:rect l="l" t="t" r="r" b="b"/>
                <a:pathLst>
                  <a:path w="2718" h="3180" fill="none" extrusionOk="0">
                    <a:moveTo>
                      <a:pt x="2467" y="0"/>
                    </a:moveTo>
                    <a:lnTo>
                      <a:pt x="2467" y="0"/>
                    </a:lnTo>
                    <a:lnTo>
                      <a:pt x="2140" y="0"/>
                    </a:lnTo>
                    <a:lnTo>
                      <a:pt x="1812" y="58"/>
                    </a:ln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lnTo>
                      <a:pt x="2583" y="0"/>
                    </a:lnTo>
                    <a:lnTo>
                      <a:pt x="2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312013" y="2347925"/>
                <a:ext cx="251950" cy="326650"/>
              </a:xfrm>
              <a:custGeom>
                <a:avLst/>
                <a:gdLst/>
                <a:ahLst/>
                <a:cxnLst/>
                <a:rect l="l" t="t" r="r" b="b"/>
                <a:pathLst>
                  <a:path w="10078" h="13066" extrusionOk="0">
                    <a:moveTo>
                      <a:pt x="3449" y="1"/>
                    </a:moveTo>
                    <a:lnTo>
                      <a:pt x="1850" y="4452"/>
                    </a:lnTo>
                    <a:lnTo>
                      <a:pt x="713" y="7670"/>
                    </a:lnTo>
                    <a:lnTo>
                      <a:pt x="309" y="8845"/>
                    </a:lnTo>
                    <a:lnTo>
                      <a:pt x="97" y="9481"/>
                    </a:lnTo>
                    <a:lnTo>
                      <a:pt x="39" y="9674"/>
                    </a:lnTo>
                    <a:lnTo>
                      <a:pt x="20" y="9866"/>
                    </a:lnTo>
                    <a:lnTo>
                      <a:pt x="0" y="10059"/>
                    </a:lnTo>
                    <a:lnTo>
                      <a:pt x="0" y="10252"/>
                    </a:lnTo>
                    <a:lnTo>
                      <a:pt x="0" y="10425"/>
                    </a:lnTo>
                    <a:lnTo>
                      <a:pt x="20" y="10618"/>
                    </a:lnTo>
                    <a:lnTo>
                      <a:pt x="58" y="10791"/>
                    </a:lnTo>
                    <a:lnTo>
                      <a:pt x="116" y="10965"/>
                    </a:lnTo>
                    <a:lnTo>
                      <a:pt x="174" y="11138"/>
                    </a:lnTo>
                    <a:lnTo>
                      <a:pt x="251" y="11312"/>
                    </a:lnTo>
                    <a:lnTo>
                      <a:pt x="347" y="11466"/>
                    </a:lnTo>
                    <a:lnTo>
                      <a:pt x="443" y="11639"/>
                    </a:lnTo>
                    <a:lnTo>
                      <a:pt x="655" y="11928"/>
                    </a:lnTo>
                    <a:lnTo>
                      <a:pt x="925" y="12198"/>
                    </a:lnTo>
                    <a:lnTo>
                      <a:pt x="1195" y="12429"/>
                    </a:lnTo>
                    <a:lnTo>
                      <a:pt x="1522" y="12641"/>
                    </a:lnTo>
                    <a:lnTo>
                      <a:pt x="1850" y="12795"/>
                    </a:lnTo>
                    <a:lnTo>
                      <a:pt x="2197" y="12930"/>
                    </a:lnTo>
                    <a:lnTo>
                      <a:pt x="2563" y="13026"/>
                    </a:lnTo>
                    <a:lnTo>
                      <a:pt x="2736" y="13046"/>
                    </a:lnTo>
                    <a:lnTo>
                      <a:pt x="2929" y="13065"/>
                    </a:lnTo>
                    <a:lnTo>
                      <a:pt x="3295" y="13065"/>
                    </a:lnTo>
                    <a:lnTo>
                      <a:pt x="3488" y="13026"/>
                    </a:lnTo>
                    <a:lnTo>
                      <a:pt x="3681" y="13007"/>
                    </a:lnTo>
                    <a:lnTo>
                      <a:pt x="3835" y="12949"/>
                    </a:lnTo>
                    <a:lnTo>
                      <a:pt x="4124" y="12834"/>
                    </a:lnTo>
                    <a:lnTo>
                      <a:pt x="4914" y="12506"/>
                    </a:lnTo>
                    <a:lnTo>
                      <a:pt x="7091" y="11581"/>
                    </a:lnTo>
                    <a:lnTo>
                      <a:pt x="10078" y="10271"/>
                    </a:lnTo>
                    <a:lnTo>
                      <a:pt x="8459" y="8094"/>
                    </a:lnTo>
                    <a:lnTo>
                      <a:pt x="5164" y="8325"/>
                    </a:lnTo>
                    <a:lnTo>
                      <a:pt x="5164" y="8325"/>
                    </a:lnTo>
                    <a:lnTo>
                      <a:pt x="6417" y="4105"/>
                    </a:lnTo>
                    <a:lnTo>
                      <a:pt x="3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0439188" y="2450050"/>
                <a:ext cx="77575" cy="106975"/>
              </a:xfrm>
              <a:custGeom>
                <a:avLst/>
                <a:gdLst/>
                <a:ahLst/>
                <a:cxnLst/>
                <a:rect l="l" t="t" r="r" b="b"/>
                <a:pathLst>
                  <a:path w="3103" h="4279" extrusionOk="0">
                    <a:moveTo>
                      <a:pt x="1330" y="1"/>
                    </a:moveTo>
                    <a:lnTo>
                      <a:pt x="1272" y="136"/>
                    </a:lnTo>
                    <a:lnTo>
                      <a:pt x="1233" y="290"/>
                    </a:lnTo>
                    <a:lnTo>
                      <a:pt x="983" y="1041"/>
                    </a:lnTo>
                    <a:lnTo>
                      <a:pt x="212" y="3546"/>
                    </a:lnTo>
                    <a:lnTo>
                      <a:pt x="20" y="4201"/>
                    </a:lnTo>
                    <a:lnTo>
                      <a:pt x="0" y="4278"/>
                    </a:lnTo>
                    <a:lnTo>
                      <a:pt x="77" y="4278"/>
                    </a:lnTo>
                    <a:lnTo>
                      <a:pt x="2235" y="4124"/>
                    </a:lnTo>
                    <a:lnTo>
                      <a:pt x="2871" y="4066"/>
                    </a:lnTo>
                    <a:lnTo>
                      <a:pt x="2987" y="4066"/>
                    </a:lnTo>
                    <a:lnTo>
                      <a:pt x="3103" y="4047"/>
                    </a:lnTo>
                    <a:lnTo>
                      <a:pt x="2987" y="4028"/>
                    </a:lnTo>
                    <a:lnTo>
                      <a:pt x="2852" y="4028"/>
                    </a:lnTo>
                    <a:lnTo>
                      <a:pt x="2216" y="4047"/>
                    </a:lnTo>
                    <a:lnTo>
                      <a:pt x="139" y="4158"/>
                    </a:lnTo>
                    <a:lnTo>
                      <a:pt x="139" y="4158"/>
                    </a:lnTo>
                    <a:lnTo>
                      <a:pt x="309" y="3565"/>
                    </a:lnTo>
                    <a:lnTo>
                      <a:pt x="732" y="2197"/>
                    </a:lnTo>
                    <a:lnTo>
                      <a:pt x="1041" y="1060"/>
                    </a:lnTo>
                    <a:lnTo>
                      <a:pt x="1272" y="290"/>
                    </a:lnTo>
                    <a:lnTo>
                      <a:pt x="1311" y="155"/>
                    </a:lnTo>
                    <a:lnTo>
                      <a:pt x="1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0404013" y="2612875"/>
                <a:ext cx="143100" cy="59275"/>
              </a:xfrm>
              <a:custGeom>
                <a:avLst/>
                <a:gdLst/>
                <a:ahLst/>
                <a:cxnLst/>
                <a:rect l="l" t="t" r="r" b="b"/>
                <a:pathLst>
                  <a:path w="5724" h="2371" extrusionOk="0">
                    <a:moveTo>
                      <a:pt x="5723" y="1"/>
                    </a:moveTo>
                    <a:lnTo>
                      <a:pt x="5512" y="78"/>
                    </a:lnTo>
                    <a:lnTo>
                      <a:pt x="4876" y="328"/>
                    </a:lnTo>
                    <a:lnTo>
                      <a:pt x="2852" y="1137"/>
                    </a:lnTo>
                    <a:lnTo>
                      <a:pt x="829" y="1985"/>
                    </a:lnTo>
                    <a:lnTo>
                      <a:pt x="213" y="2255"/>
                    </a:lnTo>
                    <a:lnTo>
                      <a:pt x="1" y="2371"/>
                    </a:lnTo>
                    <a:lnTo>
                      <a:pt x="232" y="2294"/>
                    </a:lnTo>
                    <a:lnTo>
                      <a:pt x="848" y="2062"/>
                    </a:lnTo>
                    <a:lnTo>
                      <a:pt x="2891" y="1234"/>
                    </a:lnTo>
                    <a:lnTo>
                      <a:pt x="4914" y="386"/>
                    </a:lnTo>
                    <a:lnTo>
                      <a:pt x="5512" y="116"/>
                    </a:lnTo>
                    <a:lnTo>
                      <a:pt x="57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0518188" y="2481850"/>
                <a:ext cx="158500" cy="145025"/>
              </a:xfrm>
              <a:custGeom>
                <a:avLst/>
                <a:gdLst/>
                <a:ahLst/>
                <a:cxnLst/>
                <a:rect l="l" t="t" r="r" b="b"/>
                <a:pathLst>
                  <a:path w="6340" h="5801" extrusionOk="0">
                    <a:moveTo>
                      <a:pt x="232" y="0"/>
                    </a:moveTo>
                    <a:lnTo>
                      <a:pt x="174" y="20"/>
                    </a:lnTo>
                    <a:lnTo>
                      <a:pt x="135" y="58"/>
                    </a:lnTo>
                    <a:lnTo>
                      <a:pt x="58" y="135"/>
                    </a:lnTo>
                    <a:lnTo>
                      <a:pt x="0" y="232"/>
                    </a:lnTo>
                    <a:lnTo>
                      <a:pt x="0" y="289"/>
                    </a:lnTo>
                    <a:lnTo>
                      <a:pt x="0" y="347"/>
                    </a:lnTo>
                    <a:lnTo>
                      <a:pt x="463" y="2582"/>
                    </a:lnTo>
                    <a:lnTo>
                      <a:pt x="1195" y="5473"/>
                    </a:lnTo>
                    <a:lnTo>
                      <a:pt x="1253" y="5588"/>
                    </a:lnTo>
                    <a:lnTo>
                      <a:pt x="1349" y="5685"/>
                    </a:lnTo>
                    <a:lnTo>
                      <a:pt x="1465" y="5743"/>
                    </a:lnTo>
                    <a:lnTo>
                      <a:pt x="1580" y="5781"/>
                    </a:lnTo>
                    <a:lnTo>
                      <a:pt x="5357" y="5800"/>
                    </a:lnTo>
                    <a:lnTo>
                      <a:pt x="5415" y="5800"/>
                    </a:lnTo>
                    <a:lnTo>
                      <a:pt x="5492" y="5781"/>
                    </a:lnTo>
                    <a:lnTo>
                      <a:pt x="5550" y="5743"/>
                    </a:lnTo>
                    <a:lnTo>
                      <a:pt x="5608" y="5704"/>
                    </a:lnTo>
                    <a:lnTo>
                      <a:pt x="5665" y="5646"/>
                    </a:lnTo>
                    <a:lnTo>
                      <a:pt x="5704" y="5588"/>
                    </a:lnTo>
                    <a:lnTo>
                      <a:pt x="5723" y="5531"/>
                    </a:lnTo>
                    <a:lnTo>
                      <a:pt x="5742" y="5454"/>
                    </a:lnTo>
                    <a:lnTo>
                      <a:pt x="6340" y="347"/>
                    </a:lnTo>
                    <a:lnTo>
                      <a:pt x="6340" y="328"/>
                    </a:lnTo>
                    <a:lnTo>
                      <a:pt x="6340" y="270"/>
                    </a:lnTo>
                    <a:lnTo>
                      <a:pt x="6321" y="212"/>
                    </a:lnTo>
                    <a:lnTo>
                      <a:pt x="6263" y="116"/>
                    </a:lnTo>
                    <a:lnTo>
                      <a:pt x="6166" y="58"/>
                    </a:lnTo>
                    <a:lnTo>
                      <a:pt x="6109" y="39"/>
                    </a:lnTo>
                    <a:lnTo>
                      <a:pt x="6051" y="39"/>
                    </a:lnTo>
                    <a:lnTo>
                      <a:pt x="2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0517213" y="2517025"/>
                <a:ext cx="152250" cy="89125"/>
              </a:xfrm>
              <a:custGeom>
                <a:avLst/>
                <a:gdLst/>
                <a:ahLst/>
                <a:cxnLst/>
                <a:rect l="l" t="t" r="r" b="b"/>
                <a:pathLst>
                  <a:path w="6090" h="3565" extrusionOk="0">
                    <a:moveTo>
                      <a:pt x="1" y="0"/>
                    </a:moveTo>
                    <a:lnTo>
                      <a:pt x="39" y="1253"/>
                    </a:lnTo>
                    <a:lnTo>
                      <a:pt x="251" y="1831"/>
                    </a:lnTo>
                    <a:lnTo>
                      <a:pt x="213" y="2544"/>
                    </a:lnTo>
                    <a:lnTo>
                      <a:pt x="213" y="2659"/>
                    </a:lnTo>
                    <a:lnTo>
                      <a:pt x="232" y="2794"/>
                    </a:lnTo>
                    <a:lnTo>
                      <a:pt x="271" y="2910"/>
                    </a:lnTo>
                    <a:lnTo>
                      <a:pt x="348" y="3025"/>
                    </a:lnTo>
                    <a:lnTo>
                      <a:pt x="405" y="3122"/>
                    </a:lnTo>
                    <a:lnTo>
                      <a:pt x="502" y="3218"/>
                    </a:lnTo>
                    <a:lnTo>
                      <a:pt x="598" y="3295"/>
                    </a:lnTo>
                    <a:lnTo>
                      <a:pt x="714" y="3353"/>
                    </a:lnTo>
                    <a:lnTo>
                      <a:pt x="926" y="3430"/>
                    </a:lnTo>
                    <a:lnTo>
                      <a:pt x="1080" y="3488"/>
                    </a:lnTo>
                    <a:lnTo>
                      <a:pt x="1253" y="3526"/>
                    </a:lnTo>
                    <a:lnTo>
                      <a:pt x="1407" y="3546"/>
                    </a:lnTo>
                    <a:lnTo>
                      <a:pt x="1562" y="3565"/>
                    </a:lnTo>
                    <a:lnTo>
                      <a:pt x="1735" y="3565"/>
                    </a:lnTo>
                    <a:lnTo>
                      <a:pt x="1889" y="3546"/>
                    </a:lnTo>
                    <a:lnTo>
                      <a:pt x="2063" y="3507"/>
                    </a:lnTo>
                    <a:lnTo>
                      <a:pt x="2217" y="3468"/>
                    </a:lnTo>
                    <a:lnTo>
                      <a:pt x="2737" y="3276"/>
                    </a:lnTo>
                    <a:lnTo>
                      <a:pt x="3045" y="3199"/>
                    </a:lnTo>
                    <a:lnTo>
                      <a:pt x="3450" y="3122"/>
                    </a:lnTo>
                    <a:lnTo>
                      <a:pt x="3835" y="2987"/>
                    </a:lnTo>
                    <a:lnTo>
                      <a:pt x="4201" y="2871"/>
                    </a:lnTo>
                    <a:lnTo>
                      <a:pt x="4876" y="2678"/>
                    </a:lnTo>
                    <a:lnTo>
                      <a:pt x="5570" y="2486"/>
                    </a:lnTo>
                    <a:lnTo>
                      <a:pt x="5974" y="2370"/>
                    </a:lnTo>
                    <a:lnTo>
                      <a:pt x="6032" y="2332"/>
                    </a:lnTo>
                    <a:lnTo>
                      <a:pt x="6071" y="2293"/>
                    </a:lnTo>
                    <a:lnTo>
                      <a:pt x="6090" y="2235"/>
                    </a:lnTo>
                    <a:lnTo>
                      <a:pt x="6071" y="2177"/>
                    </a:lnTo>
                    <a:lnTo>
                      <a:pt x="6032" y="2062"/>
                    </a:lnTo>
                    <a:lnTo>
                      <a:pt x="5974" y="1946"/>
                    </a:lnTo>
                    <a:lnTo>
                      <a:pt x="5936" y="1927"/>
                    </a:lnTo>
                    <a:lnTo>
                      <a:pt x="5859" y="1927"/>
                    </a:lnTo>
                    <a:lnTo>
                      <a:pt x="5608" y="1965"/>
                    </a:lnTo>
                    <a:lnTo>
                      <a:pt x="5261" y="2023"/>
                    </a:lnTo>
                    <a:lnTo>
                      <a:pt x="4876" y="2100"/>
                    </a:lnTo>
                    <a:lnTo>
                      <a:pt x="4163" y="2274"/>
                    </a:lnTo>
                    <a:lnTo>
                      <a:pt x="3835" y="2370"/>
                    </a:lnTo>
                    <a:lnTo>
                      <a:pt x="3874" y="2332"/>
                    </a:lnTo>
                    <a:lnTo>
                      <a:pt x="3912" y="2274"/>
                    </a:lnTo>
                    <a:lnTo>
                      <a:pt x="4105" y="2177"/>
                    </a:lnTo>
                    <a:lnTo>
                      <a:pt x="4606" y="1927"/>
                    </a:lnTo>
                    <a:lnTo>
                      <a:pt x="5146" y="1696"/>
                    </a:lnTo>
                    <a:lnTo>
                      <a:pt x="5338" y="1599"/>
                    </a:lnTo>
                    <a:lnTo>
                      <a:pt x="5454" y="1542"/>
                    </a:lnTo>
                    <a:lnTo>
                      <a:pt x="5512" y="1503"/>
                    </a:lnTo>
                    <a:lnTo>
                      <a:pt x="5531" y="1445"/>
                    </a:lnTo>
                    <a:lnTo>
                      <a:pt x="5512" y="1387"/>
                    </a:lnTo>
                    <a:lnTo>
                      <a:pt x="5492" y="1330"/>
                    </a:lnTo>
                    <a:lnTo>
                      <a:pt x="5435" y="1272"/>
                    </a:lnTo>
                    <a:lnTo>
                      <a:pt x="5358" y="1233"/>
                    </a:lnTo>
                    <a:lnTo>
                      <a:pt x="5261" y="1175"/>
                    </a:lnTo>
                    <a:lnTo>
                      <a:pt x="5146" y="1156"/>
                    </a:lnTo>
                    <a:lnTo>
                      <a:pt x="5069" y="1137"/>
                    </a:lnTo>
                    <a:lnTo>
                      <a:pt x="4953" y="1156"/>
                    </a:lnTo>
                    <a:lnTo>
                      <a:pt x="4645" y="1233"/>
                    </a:lnTo>
                    <a:lnTo>
                      <a:pt x="3855" y="1503"/>
                    </a:lnTo>
                    <a:lnTo>
                      <a:pt x="3431" y="1638"/>
                    </a:lnTo>
                    <a:lnTo>
                      <a:pt x="3065" y="1754"/>
                    </a:lnTo>
                    <a:lnTo>
                      <a:pt x="2930" y="1773"/>
                    </a:lnTo>
                    <a:lnTo>
                      <a:pt x="2795" y="1792"/>
                    </a:lnTo>
                    <a:lnTo>
                      <a:pt x="2698" y="1792"/>
                    </a:lnTo>
                    <a:lnTo>
                      <a:pt x="2641" y="1773"/>
                    </a:lnTo>
                    <a:lnTo>
                      <a:pt x="2621" y="1734"/>
                    </a:lnTo>
                    <a:lnTo>
                      <a:pt x="2641" y="1676"/>
                    </a:lnTo>
                    <a:lnTo>
                      <a:pt x="2660" y="1619"/>
                    </a:lnTo>
                    <a:lnTo>
                      <a:pt x="2698" y="1542"/>
                    </a:lnTo>
                    <a:lnTo>
                      <a:pt x="2833" y="1407"/>
                    </a:lnTo>
                    <a:lnTo>
                      <a:pt x="2987" y="1253"/>
                    </a:lnTo>
                    <a:lnTo>
                      <a:pt x="3354" y="964"/>
                    </a:lnTo>
                    <a:lnTo>
                      <a:pt x="3508" y="829"/>
                    </a:lnTo>
                    <a:lnTo>
                      <a:pt x="3604" y="732"/>
                    </a:lnTo>
                    <a:lnTo>
                      <a:pt x="3662" y="655"/>
                    </a:lnTo>
                    <a:lnTo>
                      <a:pt x="3681" y="578"/>
                    </a:lnTo>
                    <a:lnTo>
                      <a:pt x="3681" y="501"/>
                    </a:lnTo>
                    <a:lnTo>
                      <a:pt x="3662" y="424"/>
                    </a:lnTo>
                    <a:lnTo>
                      <a:pt x="3623" y="366"/>
                    </a:lnTo>
                    <a:lnTo>
                      <a:pt x="3566" y="308"/>
                    </a:lnTo>
                    <a:lnTo>
                      <a:pt x="3508" y="251"/>
                    </a:lnTo>
                    <a:lnTo>
                      <a:pt x="3450" y="193"/>
                    </a:lnTo>
                    <a:lnTo>
                      <a:pt x="3411" y="193"/>
                    </a:lnTo>
                    <a:lnTo>
                      <a:pt x="3334" y="212"/>
                    </a:lnTo>
                    <a:lnTo>
                      <a:pt x="3180" y="289"/>
                    </a:lnTo>
                    <a:lnTo>
                      <a:pt x="2968" y="424"/>
                    </a:lnTo>
                    <a:lnTo>
                      <a:pt x="2737" y="597"/>
                    </a:lnTo>
                    <a:lnTo>
                      <a:pt x="2294" y="925"/>
                    </a:lnTo>
                    <a:lnTo>
                      <a:pt x="2120" y="1060"/>
                    </a:lnTo>
                    <a:lnTo>
                      <a:pt x="1985" y="1156"/>
                    </a:lnTo>
                    <a:lnTo>
                      <a:pt x="1870" y="1195"/>
                    </a:lnTo>
                    <a:lnTo>
                      <a:pt x="1619" y="1195"/>
                    </a:lnTo>
                    <a:lnTo>
                      <a:pt x="1485" y="1175"/>
                    </a:lnTo>
                    <a:lnTo>
                      <a:pt x="1330" y="1156"/>
                    </a:lnTo>
                    <a:lnTo>
                      <a:pt x="1195" y="1098"/>
                    </a:lnTo>
                    <a:lnTo>
                      <a:pt x="945" y="1002"/>
                    </a:lnTo>
                    <a:lnTo>
                      <a:pt x="829" y="867"/>
                    </a:lnTo>
                    <a:lnTo>
                      <a:pt x="714" y="713"/>
                    </a:lnTo>
                    <a:lnTo>
                      <a:pt x="637" y="559"/>
                    </a:lnTo>
                    <a:lnTo>
                      <a:pt x="560" y="385"/>
                    </a:lnTo>
                    <a:lnTo>
                      <a:pt x="521" y="289"/>
                    </a:lnTo>
                    <a:lnTo>
                      <a:pt x="483" y="212"/>
                    </a:lnTo>
                    <a:lnTo>
                      <a:pt x="405" y="154"/>
                    </a:lnTo>
                    <a:lnTo>
                      <a:pt x="348" y="96"/>
                    </a:lnTo>
                    <a:lnTo>
                      <a:pt x="271" y="58"/>
                    </a:lnTo>
                    <a:lnTo>
                      <a:pt x="174" y="19"/>
                    </a:lnTo>
                    <a:lnTo>
                      <a:pt x="9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0592863" y="2497750"/>
                <a:ext cx="11100" cy="11100"/>
              </a:xfrm>
              <a:custGeom>
                <a:avLst/>
                <a:gdLst/>
                <a:ahLst/>
                <a:cxnLst/>
                <a:rect l="l" t="t" r="r" b="b"/>
                <a:pathLst>
                  <a:path w="444" h="444" extrusionOk="0">
                    <a:moveTo>
                      <a:pt x="212" y="0"/>
                    </a:moveTo>
                    <a:lnTo>
                      <a:pt x="135" y="20"/>
                    </a:lnTo>
                    <a:lnTo>
                      <a:pt x="58" y="77"/>
                    </a:lnTo>
                    <a:lnTo>
                      <a:pt x="19" y="135"/>
                    </a:lnTo>
                    <a:lnTo>
                      <a:pt x="0" y="232"/>
                    </a:lnTo>
                    <a:lnTo>
                      <a:pt x="19" y="309"/>
                    </a:lnTo>
                    <a:lnTo>
                      <a:pt x="58" y="386"/>
                    </a:lnTo>
                    <a:lnTo>
                      <a:pt x="135" y="424"/>
                    </a:lnTo>
                    <a:lnTo>
                      <a:pt x="212" y="443"/>
                    </a:lnTo>
                    <a:lnTo>
                      <a:pt x="308" y="424"/>
                    </a:lnTo>
                    <a:lnTo>
                      <a:pt x="366" y="386"/>
                    </a:lnTo>
                    <a:lnTo>
                      <a:pt x="424" y="309"/>
                    </a:lnTo>
                    <a:lnTo>
                      <a:pt x="443" y="232"/>
                    </a:lnTo>
                    <a:lnTo>
                      <a:pt x="424" y="135"/>
                    </a:lnTo>
                    <a:lnTo>
                      <a:pt x="366" y="77"/>
                    </a:lnTo>
                    <a:lnTo>
                      <a:pt x="308" y="2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3"/>
            <p:cNvGrpSpPr/>
            <p:nvPr/>
          </p:nvGrpSpPr>
          <p:grpSpPr>
            <a:xfrm flipH="1">
              <a:off x="624432" y="2334651"/>
              <a:ext cx="1439662" cy="2259991"/>
              <a:chOff x="8430775" y="2402625"/>
              <a:chExt cx="946150" cy="1485175"/>
            </a:xfrm>
          </p:grpSpPr>
          <p:sp>
            <p:nvSpPr>
              <p:cNvPr id="677" name="Google Shape;677;p33"/>
              <p:cNvSpPr/>
              <p:nvPr/>
            </p:nvSpPr>
            <p:spPr>
              <a:xfrm>
                <a:off x="8635025" y="3675350"/>
                <a:ext cx="182125" cy="212450"/>
              </a:xfrm>
              <a:custGeom>
                <a:avLst/>
                <a:gdLst/>
                <a:ahLst/>
                <a:cxnLst/>
                <a:rect l="l" t="t" r="r" b="b"/>
                <a:pathLst>
                  <a:path w="7285" h="8498" extrusionOk="0">
                    <a:moveTo>
                      <a:pt x="5203" y="0"/>
                    </a:moveTo>
                    <a:lnTo>
                      <a:pt x="1581" y="1330"/>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8635025" y="3675350"/>
                <a:ext cx="182125" cy="212450"/>
              </a:xfrm>
              <a:custGeom>
                <a:avLst/>
                <a:gdLst/>
                <a:ahLst/>
                <a:cxnLst/>
                <a:rect l="l" t="t" r="r" b="b"/>
                <a:pathLst>
                  <a:path w="7285" h="8498" fill="none" extrusionOk="0">
                    <a:moveTo>
                      <a:pt x="1581" y="1330"/>
                    </a:moveTo>
                    <a:lnTo>
                      <a:pt x="3084" y="5029"/>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lnTo>
                      <a:pt x="1581" y="1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8758350" y="3773125"/>
                <a:ext cx="14975" cy="14475"/>
              </a:xfrm>
              <a:custGeom>
                <a:avLst/>
                <a:gdLst/>
                <a:ahLst/>
                <a:cxnLst/>
                <a:rect l="l" t="t" r="r" b="b"/>
                <a:pathLst>
                  <a:path w="599" h="579" extrusionOk="0">
                    <a:moveTo>
                      <a:pt x="251" y="1"/>
                    </a:moveTo>
                    <a:lnTo>
                      <a:pt x="193" y="20"/>
                    </a:lnTo>
                    <a:lnTo>
                      <a:pt x="136" y="39"/>
                    </a:lnTo>
                    <a:lnTo>
                      <a:pt x="97" y="78"/>
                    </a:lnTo>
                    <a:lnTo>
                      <a:pt x="20" y="193"/>
                    </a:lnTo>
                    <a:lnTo>
                      <a:pt x="1" y="251"/>
                    </a:lnTo>
                    <a:lnTo>
                      <a:pt x="1" y="309"/>
                    </a:lnTo>
                    <a:lnTo>
                      <a:pt x="20" y="367"/>
                    </a:lnTo>
                    <a:lnTo>
                      <a:pt x="39" y="425"/>
                    </a:lnTo>
                    <a:lnTo>
                      <a:pt x="116" y="521"/>
                    </a:lnTo>
                    <a:lnTo>
                      <a:pt x="213" y="579"/>
                    </a:lnTo>
                    <a:lnTo>
                      <a:pt x="348" y="579"/>
                    </a:lnTo>
                    <a:lnTo>
                      <a:pt x="444" y="540"/>
                    </a:lnTo>
                    <a:lnTo>
                      <a:pt x="540" y="482"/>
                    </a:lnTo>
                    <a:lnTo>
                      <a:pt x="579" y="367"/>
                    </a:lnTo>
                    <a:lnTo>
                      <a:pt x="598" y="251"/>
                    </a:lnTo>
                    <a:lnTo>
                      <a:pt x="560" y="155"/>
                    </a:lnTo>
                    <a:lnTo>
                      <a:pt x="482" y="58"/>
                    </a:lnTo>
                    <a:lnTo>
                      <a:pt x="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8758350" y="3773125"/>
                <a:ext cx="14975" cy="14475"/>
              </a:xfrm>
              <a:custGeom>
                <a:avLst/>
                <a:gdLst/>
                <a:ahLst/>
                <a:cxnLst/>
                <a:rect l="l" t="t" r="r" b="b"/>
                <a:pathLst>
                  <a:path w="599" h="579" fill="none" extrusionOk="0">
                    <a:moveTo>
                      <a:pt x="270" y="1"/>
                    </a:moveTo>
                    <a:lnTo>
                      <a:pt x="270" y="1"/>
                    </a:lnTo>
                    <a:lnTo>
                      <a:pt x="386" y="1"/>
                    </a:lnTo>
                    <a:lnTo>
                      <a:pt x="482" y="58"/>
                    </a:lnTo>
                    <a:lnTo>
                      <a:pt x="560" y="155"/>
                    </a:lnTo>
                    <a:lnTo>
                      <a:pt x="598" y="251"/>
                    </a:lnTo>
                    <a:lnTo>
                      <a:pt x="598" y="251"/>
                    </a:lnTo>
                    <a:lnTo>
                      <a:pt x="579" y="367"/>
                    </a:lnTo>
                    <a:lnTo>
                      <a:pt x="540" y="482"/>
                    </a:lnTo>
                    <a:lnTo>
                      <a:pt x="444" y="540"/>
                    </a:lnTo>
                    <a:lnTo>
                      <a:pt x="348" y="579"/>
                    </a:lnTo>
                    <a:lnTo>
                      <a:pt x="348" y="579"/>
                    </a:lnTo>
                    <a:lnTo>
                      <a:pt x="270" y="579"/>
                    </a:lnTo>
                    <a:lnTo>
                      <a:pt x="213" y="579"/>
                    </a:lnTo>
                    <a:lnTo>
                      <a:pt x="116" y="521"/>
                    </a:lnTo>
                    <a:lnTo>
                      <a:pt x="39" y="425"/>
                    </a:lnTo>
                    <a:lnTo>
                      <a:pt x="20" y="367"/>
                    </a:lnTo>
                    <a:lnTo>
                      <a:pt x="1" y="309"/>
                    </a:lnTo>
                    <a:lnTo>
                      <a:pt x="1" y="309"/>
                    </a:lnTo>
                    <a:lnTo>
                      <a:pt x="1" y="251"/>
                    </a:lnTo>
                    <a:lnTo>
                      <a:pt x="20" y="193"/>
                    </a:lnTo>
                    <a:lnTo>
                      <a:pt x="97" y="78"/>
                    </a:lnTo>
                    <a:lnTo>
                      <a:pt x="136" y="39"/>
                    </a:lnTo>
                    <a:lnTo>
                      <a:pt x="193" y="20"/>
                    </a:lnTo>
                    <a:lnTo>
                      <a:pt x="251"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8635025" y="3877675"/>
                <a:ext cx="2925" cy="7250"/>
              </a:xfrm>
              <a:custGeom>
                <a:avLst/>
                <a:gdLst/>
                <a:ahLst/>
                <a:cxnLst/>
                <a:rect l="l" t="t" r="r" b="b"/>
                <a:pathLst>
                  <a:path w="117" h="290" extrusionOk="0">
                    <a:moveTo>
                      <a:pt x="116" y="0"/>
                    </a:moveTo>
                    <a:lnTo>
                      <a:pt x="59" y="77"/>
                    </a:lnTo>
                    <a:lnTo>
                      <a:pt x="20" y="173"/>
                    </a:lnTo>
                    <a:lnTo>
                      <a:pt x="1" y="270"/>
                    </a:lnTo>
                    <a:lnTo>
                      <a:pt x="1" y="289"/>
                    </a:lnTo>
                    <a:lnTo>
                      <a:pt x="20" y="212"/>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8635025" y="3877675"/>
                <a:ext cx="2925" cy="9175"/>
              </a:xfrm>
              <a:custGeom>
                <a:avLst/>
                <a:gdLst/>
                <a:ahLst/>
                <a:cxnLst/>
                <a:rect l="l" t="t" r="r" b="b"/>
                <a:pathLst>
                  <a:path w="117" h="367" fill="none" extrusionOk="0">
                    <a:moveTo>
                      <a:pt x="116" y="0"/>
                    </a:moveTo>
                    <a:lnTo>
                      <a:pt x="116" y="0"/>
                    </a:lnTo>
                    <a:lnTo>
                      <a:pt x="59" y="77"/>
                    </a:lnTo>
                    <a:lnTo>
                      <a:pt x="20" y="173"/>
                    </a:lnTo>
                    <a:lnTo>
                      <a:pt x="1" y="270"/>
                    </a:lnTo>
                    <a:lnTo>
                      <a:pt x="1" y="328"/>
                    </a:lnTo>
                    <a:lnTo>
                      <a:pt x="1" y="366"/>
                    </a:lnTo>
                    <a:lnTo>
                      <a:pt x="1" y="366"/>
                    </a:lnTo>
                    <a:lnTo>
                      <a:pt x="1" y="289"/>
                    </a:lnTo>
                    <a:lnTo>
                      <a:pt x="20" y="212"/>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635525" y="3817450"/>
                <a:ext cx="181625" cy="70350"/>
              </a:xfrm>
              <a:custGeom>
                <a:avLst/>
                <a:gdLst/>
                <a:ahLst/>
                <a:cxnLst/>
                <a:rect l="l" t="t" r="r" b="b"/>
                <a:pathLst>
                  <a:path w="7265" h="2814" fill="none" extrusionOk="0">
                    <a:moveTo>
                      <a:pt x="7207" y="0"/>
                    </a:moveTo>
                    <a:lnTo>
                      <a:pt x="7265" y="193"/>
                    </a:lnTo>
                    <a:lnTo>
                      <a:pt x="0" y="2814"/>
                    </a:lnTo>
                    <a:lnTo>
                      <a:pt x="0" y="2814"/>
                    </a:lnTo>
                    <a:lnTo>
                      <a:pt x="0" y="2814"/>
                    </a:lnTo>
                    <a:lnTo>
                      <a:pt x="7265" y="193"/>
                    </a:lnTo>
                    <a:lnTo>
                      <a:pt x="72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635025" y="3807325"/>
                <a:ext cx="182125" cy="80475"/>
              </a:xfrm>
              <a:custGeom>
                <a:avLst/>
                <a:gdLst/>
                <a:ahLst/>
                <a:cxnLst/>
                <a:rect l="l" t="t" r="r" b="b"/>
                <a:pathLst>
                  <a:path w="7285" h="3219" extrusionOk="0">
                    <a:moveTo>
                      <a:pt x="7053" y="1"/>
                    </a:moveTo>
                    <a:lnTo>
                      <a:pt x="174" y="2737"/>
                    </a:lnTo>
                    <a:lnTo>
                      <a:pt x="116" y="2814"/>
                    </a:lnTo>
                    <a:lnTo>
                      <a:pt x="20" y="3026"/>
                    </a:lnTo>
                    <a:lnTo>
                      <a:pt x="1" y="3103"/>
                    </a:lnTo>
                    <a:lnTo>
                      <a:pt x="1" y="3180"/>
                    </a:lnTo>
                    <a:lnTo>
                      <a:pt x="20" y="3219"/>
                    </a:lnTo>
                    <a:lnTo>
                      <a:pt x="7285" y="598"/>
                    </a:lnTo>
                    <a:lnTo>
                      <a:pt x="7227" y="405"/>
                    </a:lnTo>
                    <a:lnTo>
                      <a:pt x="7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8708250" y="3799150"/>
                <a:ext cx="20275" cy="6750"/>
              </a:xfrm>
              <a:custGeom>
                <a:avLst/>
                <a:gdLst/>
                <a:ahLst/>
                <a:cxnLst/>
                <a:rect l="l" t="t" r="r" b="b"/>
                <a:pathLst>
                  <a:path w="811" h="270" extrusionOk="0">
                    <a:moveTo>
                      <a:pt x="271" y="0"/>
                    </a:moveTo>
                    <a:lnTo>
                      <a:pt x="116" y="19"/>
                    </a:lnTo>
                    <a:lnTo>
                      <a:pt x="39" y="58"/>
                    </a:lnTo>
                    <a:lnTo>
                      <a:pt x="20" y="77"/>
                    </a:lnTo>
                    <a:lnTo>
                      <a:pt x="1" y="97"/>
                    </a:lnTo>
                    <a:lnTo>
                      <a:pt x="59" y="116"/>
                    </a:lnTo>
                    <a:lnTo>
                      <a:pt x="271" y="116"/>
                    </a:lnTo>
                    <a:lnTo>
                      <a:pt x="425" y="135"/>
                    </a:lnTo>
                    <a:lnTo>
                      <a:pt x="579" y="174"/>
                    </a:lnTo>
                    <a:lnTo>
                      <a:pt x="694" y="231"/>
                    </a:lnTo>
                    <a:lnTo>
                      <a:pt x="772" y="270"/>
                    </a:lnTo>
                    <a:lnTo>
                      <a:pt x="810" y="270"/>
                    </a:lnTo>
                    <a:lnTo>
                      <a:pt x="810" y="251"/>
                    </a:lnTo>
                    <a:lnTo>
                      <a:pt x="810" y="231"/>
                    </a:lnTo>
                    <a:lnTo>
                      <a:pt x="752" y="154"/>
                    </a:lnTo>
                    <a:lnTo>
                      <a:pt x="617" y="58"/>
                    </a:lnTo>
                    <a:lnTo>
                      <a:pt x="540" y="39"/>
                    </a:lnTo>
                    <a:lnTo>
                      <a:pt x="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8692350" y="3815050"/>
                <a:ext cx="16425" cy="10600"/>
              </a:xfrm>
              <a:custGeom>
                <a:avLst/>
                <a:gdLst/>
                <a:ahLst/>
                <a:cxnLst/>
                <a:rect l="l" t="t" r="r" b="b"/>
                <a:pathLst>
                  <a:path w="657" h="424" extrusionOk="0">
                    <a:moveTo>
                      <a:pt x="116" y="0"/>
                    </a:moveTo>
                    <a:lnTo>
                      <a:pt x="20" y="19"/>
                    </a:lnTo>
                    <a:lnTo>
                      <a:pt x="1" y="19"/>
                    </a:lnTo>
                    <a:lnTo>
                      <a:pt x="1" y="39"/>
                    </a:lnTo>
                    <a:lnTo>
                      <a:pt x="20" y="58"/>
                    </a:lnTo>
                    <a:lnTo>
                      <a:pt x="116" y="96"/>
                    </a:lnTo>
                    <a:lnTo>
                      <a:pt x="232" y="135"/>
                    </a:lnTo>
                    <a:lnTo>
                      <a:pt x="348" y="193"/>
                    </a:lnTo>
                    <a:lnTo>
                      <a:pt x="463" y="270"/>
                    </a:lnTo>
                    <a:lnTo>
                      <a:pt x="560" y="347"/>
                    </a:lnTo>
                    <a:lnTo>
                      <a:pt x="617" y="405"/>
                    </a:lnTo>
                    <a:lnTo>
                      <a:pt x="656" y="424"/>
                    </a:lnTo>
                    <a:lnTo>
                      <a:pt x="656" y="385"/>
                    </a:lnTo>
                    <a:lnTo>
                      <a:pt x="637" y="289"/>
                    </a:lnTo>
                    <a:lnTo>
                      <a:pt x="560" y="193"/>
                    </a:lnTo>
                    <a:lnTo>
                      <a:pt x="502" y="135"/>
                    </a:lnTo>
                    <a:lnTo>
                      <a:pt x="425" y="77"/>
                    </a:lnTo>
                    <a:lnTo>
                      <a:pt x="348" y="39"/>
                    </a:lnTo>
                    <a:lnTo>
                      <a:pt x="251" y="19"/>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8677425" y="3829975"/>
                <a:ext cx="12550" cy="13025"/>
              </a:xfrm>
              <a:custGeom>
                <a:avLst/>
                <a:gdLst/>
                <a:ahLst/>
                <a:cxnLst/>
                <a:rect l="l" t="t" r="r" b="b"/>
                <a:pathLst>
                  <a:path w="502" h="521" extrusionOk="0">
                    <a:moveTo>
                      <a:pt x="20" y="0"/>
                    </a:moveTo>
                    <a:lnTo>
                      <a:pt x="1" y="20"/>
                    </a:lnTo>
                    <a:lnTo>
                      <a:pt x="20" y="39"/>
                    </a:lnTo>
                    <a:lnTo>
                      <a:pt x="78" y="97"/>
                    </a:lnTo>
                    <a:lnTo>
                      <a:pt x="155" y="155"/>
                    </a:lnTo>
                    <a:lnTo>
                      <a:pt x="251" y="251"/>
                    </a:lnTo>
                    <a:lnTo>
                      <a:pt x="405" y="444"/>
                    </a:lnTo>
                    <a:lnTo>
                      <a:pt x="463" y="501"/>
                    </a:lnTo>
                    <a:lnTo>
                      <a:pt x="482" y="521"/>
                    </a:lnTo>
                    <a:lnTo>
                      <a:pt x="502" y="501"/>
                    </a:lnTo>
                    <a:lnTo>
                      <a:pt x="502" y="482"/>
                    </a:lnTo>
                    <a:lnTo>
                      <a:pt x="502" y="386"/>
                    </a:lnTo>
                    <a:lnTo>
                      <a:pt x="444" y="270"/>
                    </a:lnTo>
                    <a:lnTo>
                      <a:pt x="347" y="155"/>
                    </a:lnTo>
                    <a:lnTo>
                      <a:pt x="232" y="58"/>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8702475" y="3772175"/>
                <a:ext cx="19300" cy="7250"/>
              </a:xfrm>
              <a:custGeom>
                <a:avLst/>
                <a:gdLst/>
                <a:ahLst/>
                <a:cxnLst/>
                <a:rect l="l" t="t" r="r" b="b"/>
                <a:pathLst>
                  <a:path w="772" h="290" extrusionOk="0">
                    <a:moveTo>
                      <a:pt x="502" y="0"/>
                    </a:moveTo>
                    <a:lnTo>
                      <a:pt x="328" y="39"/>
                    </a:lnTo>
                    <a:lnTo>
                      <a:pt x="174" y="96"/>
                    </a:lnTo>
                    <a:lnTo>
                      <a:pt x="58" y="174"/>
                    </a:lnTo>
                    <a:lnTo>
                      <a:pt x="1" y="251"/>
                    </a:lnTo>
                    <a:lnTo>
                      <a:pt x="1" y="289"/>
                    </a:lnTo>
                    <a:lnTo>
                      <a:pt x="39" y="289"/>
                    </a:lnTo>
                    <a:lnTo>
                      <a:pt x="116" y="251"/>
                    </a:lnTo>
                    <a:lnTo>
                      <a:pt x="232" y="212"/>
                    </a:lnTo>
                    <a:lnTo>
                      <a:pt x="367" y="154"/>
                    </a:lnTo>
                    <a:lnTo>
                      <a:pt x="521" y="116"/>
                    </a:lnTo>
                    <a:lnTo>
                      <a:pt x="636" y="96"/>
                    </a:lnTo>
                    <a:lnTo>
                      <a:pt x="733" y="96"/>
                    </a:lnTo>
                    <a:lnTo>
                      <a:pt x="771" y="58"/>
                    </a:lnTo>
                    <a:lnTo>
                      <a:pt x="752" y="58"/>
                    </a:lnTo>
                    <a:lnTo>
                      <a:pt x="733" y="39"/>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8695250" y="3737475"/>
                <a:ext cx="24100" cy="23625"/>
              </a:xfrm>
              <a:custGeom>
                <a:avLst/>
                <a:gdLst/>
                <a:ahLst/>
                <a:cxnLst/>
                <a:rect l="l" t="t" r="r" b="b"/>
                <a:pathLst>
                  <a:path w="964" h="945" extrusionOk="0">
                    <a:moveTo>
                      <a:pt x="791" y="116"/>
                    </a:moveTo>
                    <a:lnTo>
                      <a:pt x="810" y="136"/>
                    </a:lnTo>
                    <a:lnTo>
                      <a:pt x="829" y="155"/>
                    </a:lnTo>
                    <a:lnTo>
                      <a:pt x="810" y="174"/>
                    </a:lnTo>
                    <a:lnTo>
                      <a:pt x="752" y="271"/>
                    </a:lnTo>
                    <a:lnTo>
                      <a:pt x="617" y="444"/>
                    </a:lnTo>
                    <a:lnTo>
                      <a:pt x="463" y="579"/>
                    </a:lnTo>
                    <a:lnTo>
                      <a:pt x="309" y="714"/>
                    </a:lnTo>
                    <a:lnTo>
                      <a:pt x="155" y="810"/>
                    </a:lnTo>
                    <a:lnTo>
                      <a:pt x="62" y="879"/>
                    </a:lnTo>
                    <a:lnTo>
                      <a:pt x="78" y="849"/>
                    </a:lnTo>
                    <a:lnTo>
                      <a:pt x="212" y="617"/>
                    </a:lnTo>
                    <a:lnTo>
                      <a:pt x="328" y="463"/>
                    </a:lnTo>
                    <a:lnTo>
                      <a:pt x="463" y="328"/>
                    </a:lnTo>
                    <a:lnTo>
                      <a:pt x="656" y="174"/>
                    </a:lnTo>
                    <a:lnTo>
                      <a:pt x="752" y="136"/>
                    </a:lnTo>
                    <a:lnTo>
                      <a:pt x="791" y="116"/>
                    </a:lnTo>
                    <a:close/>
                    <a:moveTo>
                      <a:pt x="713" y="1"/>
                    </a:moveTo>
                    <a:lnTo>
                      <a:pt x="579" y="78"/>
                    </a:lnTo>
                    <a:lnTo>
                      <a:pt x="386" y="232"/>
                    </a:lnTo>
                    <a:lnTo>
                      <a:pt x="251" y="386"/>
                    </a:lnTo>
                    <a:lnTo>
                      <a:pt x="135" y="579"/>
                    </a:lnTo>
                    <a:lnTo>
                      <a:pt x="78" y="656"/>
                    </a:lnTo>
                    <a:lnTo>
                      <a:pt x="39" y="752"/>
                    </a:lnTo>
                    <a:lnTo>
                      <a:pt x="20" y="849"/>
                    </a:lnTo>
                    <a:lnTo>
                      <a:pt x="20" y="911"/>
                    </a:lnTo>
                    <a:lnTo>
                      <a:pt x="0" y="926"/>
                    </a:lnTo>
                    <a:lnTo>
                      <a:pt x="20" y="922"/>
                    </a:lnTo>
                    <a:lnTo>
                      <a:pt x="20" y="922"/>
                    </a:lnTo>
                    <a:lnTo>
                      <a:pt x="20" y="945"/>
                    </a:lnTo>
                    <a:lnTo>
                      <a:pt x="39" y="926"/>
                    </a:lnTo>
                    <a:lnTo>
                      <a:pt x="43" y="917"/>
                    </a:lnTo>
                    <a:lnTo>
                      <a:pt x="97" y="906"/>
                    </a:lnTo>
                    <a:lnTo>
                      <a:pt x="193" y="887"/>
                    </a:lnTo>
                    <a:lnTo>
                      <a:pt x="270" y="849"/>
                    </a:lnTo>
                    <a:lnTo>
                      <a:pt x="367" y="791"/>
                    </a:lnTo>
                    <a:lnTo>
                      <a:pt x="540" y="675"/>
                    </a:lnTo>
                    <a:lnTo>
                      <a:pt x="694" y="540"/>
                    </a:lnTo>
                    <a:lnTo>
                      <a:pt x="868" y="348"/>
                    </a:lnTo>
                    <a:lnTo>
                      <a:pt x="945" y="213"/>
                    </a:lnTo>
                    <a:lnTo>
                      <a:pt x="964" y="174"/>
                    </a:lnTo>
                    <a:lnTo>
                      <a:pt x="964" y="116"/>
                    </a:lnTo>
                    <a:lnTo>
                      <a:pt x="925" y="59"/>
                    </a:lnTo>
                    <a:lnTo>
                      <a:pt x="887" y="20"/>
                    </a:lnTo>
                    <a:lnTo>
                      <a:pt x="8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8676475" y="3735075"/>
                <a:ext cx="20725" cy="26525"/>
              </a:xfrm>
              <a:custGeom>
                <a:avLst/>
                <a:gdLst/>
                <a:ahLst/>
                <a:cxnLst/>
                <a:rect l="l" t="t" r="r" b="b"/>
                <a:pathLst>
                  <a:path w="829" h="1061" extrusionOk="0">
                    <a:moveTo>
                      <a:pt x="116" y="0"/>
                    </a:moveTo>
                    <a:lnTo>
                      <a:pt x="77" y="20"/>
                    </a:lnTo>
                    <a:lnTo>
                      <a:pt x="39" y="58"/>
                    </a:lnTo>
                    <a:lnTo>
                      <a:pt x="19" y="97"/>
                    </a:lnTo>
                    <a:lnTo>
                      <a:pt x="0" y="155"/>
                    </a:lnTo>
                    <a:lnTo>
                      <a:pt x="0" y="309"/>
                    </a:lnTo>
                    <a:lnTo>
                      <a:pt x="39" y="424"/>
                    </a:lnTo>
                    <a:lnTo>
                      <a:pt x="96" y="540"/>
                    </a:lnTo>
                    <a:lnTo>
                      <a:pt x="154" y="636"/>
                    </a:lnTo>
                    <a:lnTo>
                      <a:pt x="212" y="733"/>
                    </a:lnTo>
                    <a:lnTo>
                      <a:pt x="289" y="810"/>
                    </a:lnTo>
                    <a:lnTo>
                      <a:pt x="385" y="868"/>
                    </a:lnTo>
                    <a:lnTo>
                      <a:pt x="540" y="945"/>
                    </a:lnTo>
                    <a:lnTo>
                      <a:pt x="655" y="983"/>
                    </a:lnTo>
                    <a:lnTo>
                      <a:pt x="751" y="983"/>
                    </a:lnTo>
                    <a:lnTo>
                      <a:pt x="443" y="790"/>
                    </a:lnTo>
                    <a:lnTo>
                      <a:pt x="308" y="656"/>
                    </a:lnTo>
                    <a:lnTo>
                      <a:pt x="193" y="501"/>
                    </a:lnTo>
                    <a:lnTo>
                      <a:pt x="154" y="386"/>
                    </a:lnTo>
                    <a:lnTo>
                      <a:pt x="135" y="270"/>
                    </a:lnTo>
                    <a:lnTo>
                      <a:pt x="116" y="174"/>
                    </a:lnTo>
                    <a:lnTo>
                      <a:pt x="135" y="135"/>
                    </a:lnTo>
                    <a:lnTo>
                      <a:pt x="154" y="116"/>
                    </a:lnTo>
                    <a:lnTo>
                      <a:pt x="251" y="135"/>
                    </a:lnTo>
                    <a:lnTo>
                      <a:pt x="328" y="193"/>
                    </a:lnTo>
                    <a:lnTo>
                      <a:pt x="482" y="347"/>
                    </a:lnTo>
                    <a:lnTo>
                      <a:pt x="597" y="521"/>
                    </a:lnTo>
                    <a:lnTo>
                      <a:pt x="694" y="694"/>
                    </a:lnTo>
                    <a:lnTo>
                      <a:pt x="751" y="848"/>
                    </a:lnTo>
                    <a:lnTo>
                      <a:pt x="771" y="945"/>
                    </a:lnTo>
                    <a:lnTo>
                      <a:pt x="790" y="1022"/>
                    </a:lnTo>
                    <a:lnTo>
                      <a:pt x="809" y="1060"/>
                    </a:lnTo>
                    <a:lnTo>
                      <a:pt x="829" y="964"/>
                    </a:lnTo>
                    <a:lnTo>
                      <a:pt x="829" y="848"/>
                    </a:lnTo>
                    <a:lnTo>
                      <a:pt x="809" y="752"/>
                    </a:lnTo>
                    <a:lnTo>
                      <a:pt x="790" y="675"/>
                    </a:lnTo>
                    <a:lnTo>
                      <a:pt x="694" y="463"/>
                    </a:lnTo>
                    <a:lnTo>
                      <a:pt x="597" y="289"/>
                    </a:lnTo>
                    <a:lnTo>
                      <a:pt x="501" y="193"/>
                    </a:lnTo>
                    <a:lnTo>
                      <a:pt x="424" y="97"/>
                    </a:lnTo>
                    <a:lnTo>
                      <a:pt x="347" y="39"/>
                    </a:lnTo>
                    <a:lnTo>
                      <a:pt x="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8806525" y="3658950"/>
                <a:ext cx="182125" cy="212000"/>
              </a:xfrm>
              <a:custGeom>
                <a:avLst/>
                <a:gdLst/>
                <a:ahLst/>
                <a:cxnLst/>
                <a:rect l="l" t="t" r="r" b="b"/>
                <a:pathLst>
                  <a:path w="7285" h="8480" extrusionOk="0">
                    <a:moveTo>
                      <a:pt x="5184" y="1"/>
                    </a:moveTo>
                    <a:lnTo>
                      <a:pt x="1561" y="13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8806525" y="3658950"/>
                <a:ext cx="182125" cy="212000"/>
              </a:xfrm>
              <a:custGeom>
                <a:avLst/>
                <a:gdLst/>
                <a:ahLst/>
                <a:cxnLst/>
                <a:rect l="l" t="t" r="r" b="b"/>
                <a:pathLst>
                  <a:path w="7285" h="8480" fill="none" extrusionOk="0">
                    <a:moveTo>
                      <a:pt x="1561" y="1311"/>
                    </a:moveTo>
                    <a:lnTo>
                      <a:pt x="3045" y="50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lnTo>
                      <a:pt x="1561" y="131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8929375" y="3756275"/>
                <a:ext cx="14950" cy="14475"/>
              </a:xfrm>
              <a:custGeom>
                <a:avLst/>
                <a:gdLst/>
                <a:ahLst/>
                <a:cxnLst/>
                <a:rect l="l" t="t" r="r" b="b"/>
                <a:pathLst>
                  <a:path w="598" h="579" extrusionOk="0">
                    <a:moveTo>
                      <a:pt x="193" y="0"/>
                    </a:moveTo>
                    <a:lnTo>
                      <a:pt x="135" y="39"/>
                    </a:lnTo>
                    <a:lnTo>
                      <a:pt x="97" y="77"/>
                    </a:lnTo>
                    <a:lnTo>
                      <a:pt x="19" y="193"/>
                    </a:lnTo>
                    <a:lnTo>
                      <a:pt x="0" y="251"/>
                    </a:lnTo>
                    <a:lnTo>
                      <a:pt x="0" y="309"/>
                    </a:lnTo>
                    <a:lnTo>
                      <a:pt x="19" y="366"/>
                    </a:lnTo>
                    <a:lnTo>
                      <a:pt x="39" y="424"/>
                    </a:lnTo>
                    <a:lnTo>
                      <a:pt x="116" y="501"/>
                    </a:lnTo>
                    <a:lnTo>
                      <a:pt x="212" y="559"/>
                    </a:lnTo>
                    <a:lnTo>
                      <a:pt x="289" y="578"/>
                    </a:lnTo>
                    <a:lnTo>
                      <a:pt x="347" y="578"/>
                    </a:lnTo>
                    <a:lnTo>
                      <a:pt x="443" y="540"/>
                    </a:lnTo>
                    <a:lnTo>
                      <a:pt x="540" y="463"/>
                    </a:lnTo>
                    <a:lnTo>
                      <a:pt x="598" y="366"/>
                    </a:lnTo>
                    <a:lnTo>
                      <a:pt x="598" y="251"/>
                    </a:lnTo>
                    <a:lnTo>
                      <a:pt x="559" y="154"/>
                    </a:lnTo>
                    <a:lnTo>
                      <a:pt x="482" y="58"/>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8929375" y="3756275"/>
                <a:ext cx="14950" cy="14475"/>
              </a:xfrm>
              <a:custGeom>
                <a:avLst/>
                <a:gdLst/>
                <a:ahLst/>
                <a:cxnLst/>
                <a:rect l="l" t="t" r="r" b="b"/>
                <a:pathLst>
                  <a:path w="598" h="579" fill="none" extrusionOk="0">
                    <a:moveTo>
                      <a:pt x="270" y="0"/>
                    </a:moveTo>
                    <a:lnTo>
                      <a:pt x="270" y="0"/>
                    </a:lnTo>
                    <a:lnTo>
                      <a:pt x="386" y="0"/>
                    </a:lnTo>
                    <a:lnTo>
                      <a:pt x="482" y="58"/>
                    </a:lnTo>
                    <a:lnTo>
                      <a:pt x="559" y="154"/>
                    </a:lnTo>
                    <a:lnTo>
                      <a:pt x="598" y="251"/>
                    </a:lnTo>
                    <a:lnTo>
                      <a:pt x="598" y="251"/>
                    </a:lnTo>
                    <a:lnTo>
                      <a:pt x="598" y="366"/>
                    </a:lnTo>
                    <a:lnTo>
                      <a:pt x="540" y="463"/>
                    </a:lnTo>
                    <a:lnTo>
                      <a:pt x="443" y="540"/>
                    </a:lnTo>
                    <a:lnTo>
                      <a:pt x="347" y="578"/>
                    </a:lnTo>
                    <a:lnTo>
                      <a:pt x="347" y="578"/>
                    </a:lnTo>
                    <a:lnTo>
                      <a:pt x="289" y="578"/>
                    </a:lnTo>
                    <a:lnTo>
                      <a:pt x="212" y="559"/>
                    </a:lnTo>
                    <a:lnTo>
                      <a:pt x="116" y="501"/>
                    </a:lnTo>
                    <a:lnTo>
                      <a:pt x="39" y="424"/>
                    </a:lnTo>
                    <a:lnTo>
                      <a:pt x="19" y="366"/>
                    </a:lnTo>
                    <a:lnTo>
                      <a:pt x="0" y="309"/>
                    </a:lnTo>
                    <a:lnTo>
                      <a:pt x="0" y="309"/>
                    </a:lnTo>
                    <a:lnTo>
                      <a:pt x="0" y="251"/>
                    </a:lnTo>
                    <a:lnTo>
                      <a:pt x="19" y="193"/>
                    </a:lnTo>
                    <a:lnTo>
                      <a:pt x="97" y="77"/>
                    </a:lnTo>
                    <a:lnTo>
                      <a:pt x="135" y="39"/>
                    </a:lnTo>
                    <a:lnTo>
                      <a:pt x="193" y="0"/>
                    </a:lnTo>
                    <a:lnTo>
                      <a:pt x="251" y="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8806050" y="3860800"/>
                <a:ext cx="2900" cy="9175"/>
              </a:xfrm>
              <a:custGeom>
                <a:avLst/>
                <a:gdLst/>
                <a:ahLst/>
                <a:cxnLst/>
                <a:rect l="l" t="t" r="r" b="b"/>
                <a:pathLst>
                  <a:path w="116" h="367" extrusionOk="0">
                    <a:moveTo>
                      <a:pt x="116" y="1"/>
                    </a:moveTo>
                    <a:lnTo>
                      <a:pt x="77" y="78"/>
                    </a:lnTo>
                    <a:lnTo>
                      <a:pt x="20" y="174"/>
                    </a:lnTo>
                    <a:lnTo>
                      <a:pt x="0" y="270"/>
                    </a:lnTo>
                    <a:lnTo>
                      <a:pt x="0" y="328"/>
                    </a:lnTo>
                    <a:lnTo>
                      <a:pt x="20" y="367"/>
                    </a:lnTo>
                    <a:lnTo>
                      <a:pt x="20" y="290"/>
                    </a:lnTo>
                    <a:lnTo>
                      <a:pt x="39" y="213"/>
                    </a:lnTo>
                    <a:lnTo>
                      <a:pt x="77" y="116"/>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8806050" y="3860800"/>
                <a:ext cx="2900" cy="9175"/>
              </a:xfrm>
              <a:custGeom>
                <a:avLst/>
                <a:gdLst/>
                <a:ahLst/>
                <a:cxnLst/>
                <a:rect l="l" t="t" r="r" b="b"/>
                <a:pathLst>
                  <a:path w="116" h="367" fill="none" extrusionOk="0">
                    <a:moveTo>
                      <a:pt x="116" y="1"/>
                    </a:moveTo>
                    <a:lnTo>
                      <a:pt x="116" y="1"/>
                    </a:lnTo>
                    <a:lnTo>
                      <a:pt x="77" y="78"/>
                    </a:lnTo>
                    <a:lnTo>
                      <a:pt x="20" y="174"/>
                    </a:lnTo>
                    <a:lnTo>
                      <a:pt x="0" y="270"/>
                    </a:lnTo>
                    <a:lnTo>
                      <a:pt x="0" y="328"/>
                    </a:lnTo>
                    <a:lnTo>
                      <a:pt x="20" y="367"/>
                    </a:lnTo>
                    <a:lnTo>
                      <a:pt x="20" y="367"/>
                    </a:lnTo>
                    <a:lnTo>
                      <a:pt x="20" y="290"/>
                    </a:lnTo>
                    <a:lnTo>
                      <a:pt x="39" y="213"/>
                    </a:lnTo>
                    <a:lnTo>
                      <a:pt x="77" y="116"/>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8988150" y="3804450"/>
                <a:ext cx="500" cy="500"/>
              </a:xfrm>
              <a:custGeom>
                <a:avLst/>
                <a:gdLst/>
                <a:ahLst/>
                <a:cxnLst/>
                <a:rect l="l" t="t" r="r" b="b"/>
                <a:pathLst>
                  <a:path w="20" h="20" fill="none" extrusionOk="0">
                    <a:moveTo>
                      <a:pt x="0" y="0"/>
                    </a:moveTo>
                    <a:lnTo>
                      <a:pt x="19" y="19"/>
                    </a:lnTo>
                    <a:lnTo>
                      <a:pt x="19"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8806525" y="3790475"/>
                <a:ext cx="182125" cy="80475"/>
              </a:xfrm>
              <a:custGeom>
                <a:avLst/>
                <a:gdLst/>
                <a:ahLst/>
                <a:cxnLst/>
                <a:rect l="l" t="t" r="r" b="b"/>
                <a:pathLst>
                  <a:path w="7285" h="3219" extrusionOk="0">
                    <a:moveTo>
                      <a:pt x="7053" y="0"/>
                    </a:moveTo>
                    <a:lnTo>
                      <a:pt x="174" y="2737"/>
                    </a:lnTo>
                    <a:lnTo>
                      <a:pt x="97" y="2814"/>
                    </a:lnTo>
                    <a:lnTo>
                      <a:pt x="58" y="2929"/>
                    </a:lnTo>
                    <a:lnTo>
                      <a:pt x="20" y="3026"/>
                    </a:lnTo>
                    <a:lnTo>
                      <a:pt x="1" y="3103"/>
                    </a:lnTo>
                    <a:lnTo>
                      <a:pt x="1" y="3180"/>
                    </a:lnTo>
                    <a:lnTo>
                      <a:pt x="20" y="3218"/>
                    </a:lnTo>
                    <a:lnTo>
                      <a:pt x="7284" y="578"/>
                    </a:lnTo>
                    <a:lnTo>
                      <a:pt x="7265" y="559"/>
                    </a:lnTo>
                    <a:lnTo>
                      <a:pt x="70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8879750" y="3781800"/>
                <a:ext cx="20250" cy="7250"/>
              </a:xfrm>
              <a:custGeom>
                <a:avLst/>
                <a:gdLst/>
                <a:ahLst/>
                <a:cxnLst/>
                <a:rect l="l" t="t" r="r" b="b"/>
                <a:pathLst>
                  <a:path w="810" h="290" extrusionOk="0">
                    <a:moveTo>
                      <a:pt x="251" y="1"/>
                    </a:moveTo>
                    <a:lnTo>
                      <a:pt x="116" y="39"/>
                    </a:lnTo>
                    <a:lnTo>
                      <a:pt x="20" y="78"/>
                    </a:lnTo>
                    <a:lnTo>
                      <a:pt x="0" y="97"/>
                    </a:lnTo>
                    <a:lnTo>
                      <a:pt x="39" y="116"/>
                    </a:lnTo>
                    <a:lnTo>
                      <a:pt x="251" y="116"/>
                    </a:lnTo>
                    <a:lnTo>
                      <a:pt x="405" y="135"/>
                    </a:lnTo>
                    <a:lnTo>
                      <a:pt x="559" y="193"/>
                    </a:lnTo>
                    <a:lnTo>
                      <a:pt x="675" y="251"/>
                    </a:lnTo>
                    <a:lnTo>
                      <a:pt x="752" y="270"/>
                    </a:lnTo>
                    <a:lnTo>
                      <a:pt x="791" y="290"/>
                    </a:lnTo>
                    <a:lnTo>
                      <a:pt x="810" y="270"/>
                    </a:lnTo>
                    <a:lnTo>
                      <a:pt x="791" y="232"/>
                    </a:lnTo>
                    <a:lnTo>
                      <a:pt x="733" y="155"/>
                    </a:lnTo>
                    <a:lnTo>
                      <a:pt x="598" y="78"/>
                    </a:lnTo>
                    <a:lnTo>
                      <a:pt x="521" y="39"/>
                    </a:lnTo>
                    <a:lnTo>
                      <a:pt x="444" y="20"/>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8863375" y="3798175"/>
                <a:ext cx="16875" cy="10625"/>
              </a:xfrm>
              <a:custGeom>
                <a:avLst/>
                <a:gdLst/>
                <a:ahLst/>
                <a:cxnLst/>
                <a:rect l="l" t="t" r="r" b="b"/>
                <a:pathLst>
                  <a:path w="675" h="425" extrusionOk="0">
                    <a:moveTo>
                      <a:pt x="116" y="1"/>
                    </a:moveTo>
                    <a:lnTo>
                      <a:pt x="39" y="20"/>
                    </a:lnTo>
                    <a:lnTo>
                      <a:pt x="0" y="20"/>
                    </a:lnTo>
                    <a:lnTo>
                      <a:pt x="0" y="39"/>
                    </a:lnTo>
                    <a:lnTo>
                      <a:pt x="39" y="58"/>
                    </a:lnTo>
                    <a:lnTo>
                      <a:pt x="116" y="97"/>
                    </a:lnTo>
                    <a:lnTo>
                      <a:pt x="232" y="136"/>
                    </a:lnTo>
                    <a:lnTo>
                      <a:pt x="347" y="193"/>
                    </a:lnTo>
                    <a:lnTo>
                      <a:pt x="463" y="270"/>
                    </a:lnTo>
                    <a:lnTo>
                      <a:pt x="559" y="348"/>
                    </a:lnTo>
                    <a:lnTo>
                      <a:pt x="617" y="405"/>
                    </a:lnTo>
                    <a:lnTo>
                      <a:pt x="655" y="425"/>
                    </a:lnTo>
                    <a:lnTo>
                      <a:pt x="675" y="405"/>
                    </a:lnTo>
                    <a:lnTo>
                      <a:pt x="675" y="386"/>
                    </a:lnTo>
                    <a:lnTo>
                      <a:pt x="636" y="290"/>
                    </a:lnTo>
                    <a:lnTo>
                      <a:pt x="559" y="193"/>
                    </a:lnTo>
                    <a:lnTo>
                      <a:pt x="501" y="136"/>
                    </a:lnTo>
                    <a:lnTo>
                      <a:pt x="424" y="78"/>
                    </a:lnTo>
                    <a:lnTo>
                      <a:pt x="347" y="39"/>
                    </a:lnTo>
                    <a:lnTo>
                      <a:pt x="270" y="20"/>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8848450" y="3813100"/>
                <a:ext cx="12525" cy="13050"/>
              </a:xfrm>
              <a:custGeom>
                <a:avLst/>
                <a:gdLst/>
                <a:ahLst/>
                <a:cxnLst/>
                <a:rect l="l" t="t" r="r" b="b"/>
                <a:pathLst>
                  <a:path w="501" h="522" extrusionOk="0">
                    <a:moveTo>
                      <a:pt x="0" y="1"/>
                    </a:moveTo>
                    <a:lnTo>
                      <a:pt x="19" y="40"/>
                    </a:lnTo>
                    <a:lnTo>
                      <a:pt x="77" y="97"/>
                    </a:lnTo>
                    <a:lnTo>
                      <a:pt x="154" y="155"/>
                    </a:lnTo>
                    <a:lnTo>
                      <a:pt x="251" y="251"/>
                    </a:lnTo>
                    <a:lnTo>
                      <a:pt x="347" y="348"/>
                    </a:lnTo>
                    <a:lnTo>
                      <a:pt x="405" y="425"/>
                    </a:lnTo>
                    <a:lnTo>
                      <a:pt x="462" y="502"/>
                    </a:lnTo>
                    <a:lnTo>
                      <a:pt x="501" y="521"/>
                    </a:lnTo>
                    <a:lnTo>
                      <a:pt x="501" y="502"/>
                    </a:lnTo>
                    <a:lnTo>
                      <a:pt x="501" y="483"/>
                    </a:lnTo>
                    <a:lnTo>
                      <a:pt x="501" y="386"/>
                    </a:lnTo>
                    <a:lnTo>
                      <a:pt x="443" y="271"/>
                    </a:lnTo>
                    <a:lnTo>
                      <a:pt x="347" y="155"/>
                    </a:lnTo>
                    <a:lnTo>
                      <a:pt x="231" y="59"/>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8873475" y="3754825"/>
                <a:ext cx="19300" cy="7725"/>
              </a:xfrm>
              <a:custGeom>
                <a:avLst/>
                <a:gdLst/>
                <a:ahLst/>
                <a:cxnLst/>
                <a:rect l="l" t="t" r="r" b="b"/>
                <a:pathLst>
                  <a:path w="772" h="309" extrusionOk="0">
                    <a:moveTo>
                      <a:pt x="502" y="0"/>
                    </a:moveTo>
                    <a:lnTo>
                      <a:pt x="329" y="39"/>
                    </a:lnTo>
                    <a:lnTo>
                      <a:pt x="251" y="78"/>
                    </a:lnTo>
                    <a:lnTo>
                      <a:pt x="174" y="116"/>
                    </a:lnTo>
                    <a:lnTo>
                      <a:pt x="59" y="193"/>
                    </a:lnTo>
                    <a:lnTo>
                      <a:pt x="1" y="270"/>
                    </a:lnTo>
                    <a:lnTo>
                      <a:pt x="1" y="309"/>
                    </a:lnTo>
                    <a:lnTo>
                      <a:pt x="40" y="309"/>
                    </a:lnTo>
                    <a:lnTo>
                      <a:pt x="117" y="270"/>
                    </a:lnTo>
                    <a:lnTo>
                      <a:pt x="232" y="212"/>
                    </a:lnTo>
                    <a:lnTo>
                      <a:pt x="367" y="155"/>
                    </a:lnTo>
                    <a:lnTo>
                      <a:pt x="521" y="135"/>
                    </a:lnTo>
                    <a:lnTo>
                      <a:pt x="656" y="116"/>
                    </a:lnTo>
                    <a:lnTo>
                      <a:pt x="733" y="97"/>
                    </a:lnTo>
                    <a:lnTo>
                      <a:pt x="772" y="78"/>
                    </a:lnTo>
                    <a:lnTo>
                      <a:pt x="752" y="58"/>
                    </a:lnTo>
                    <a:lnTo>
                      <a:pt x="733" y="39"/>
                    </a:lnTo>
                    <a:lnTo>
                      <a:pt x="637" y="20"/>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866250" y="3720150"/>
                <a:ext cx="24125" cy="24100"/>
              </a:xfrm>
              <a:custGeom>
                <a:avLst/>
                <a:gdLst/>
                <a:ahLst/>
                <a:cxnLst/>
                <a:rect l="l" t="t" r="r" b="b"/>
                <a:pathLst>
                  <a:path w="965" h="964" extrusionOk="0">
                    <a:moveTo>
                      <a:pt x="791" y="135"/>
                    </a:moveTo>
                    <a:lnTo>
                      <a:pt x="830" y="154"/>
                    </a:lnTo>
                    <a:lnTo>
                      <a:pt x="849" y="174"/>
                    </a:lnTo>
                    <a:lnTo>
                      <a:pt x="830" y="193"/>
                    </a:lnTo>
                    <a:lnTo>
                      <a:pt x="772" y="289"/>
                    </a:lnTo>
                    <a:lnTo>
                      <a:pt x="618" y="463"/>
                    </a:lnTo>
                    <a:lnTo>
                      <a:pt x="463" y="597"/>
                    </a:lnTo>
                    <a:lnTo>
                      <a:pt x="309" y="732"/>
                    </a:lnTo>
                    <a:lnTo>
                      <a:pt x="60" y="904"/>
                    </a:lnTo>
                    <a:lnTo>
                      <a:pt x="78" y="867"/>
                    </a:lnTo>
                    <a:lnTo>
                      <a:pt x="213" y="636"/>
                    </a:lnTo>
                    <a:lnTo>
                      <a:pt x="329" y="482"/>
                    </a:lnTo>
                    <a:lnTo>
                      <a:pt x="463" y="328"/>
                    </a:lnTo>
                    <a:lnTo>
                      <a:pt x="656" y="193"/>
                    </a:lnTo>
                    <a:lnTo>
                      <a:pt x="752" y="154"/>
                    </a:lnTo>
                    <a:lnTo>
                      <a:pt x="791" y="135"/>
                    </a:lnTo>
                    <a:close/>
                    <a:moveTo>
                      <a:pt x="772" y="0"/>
                    </a:moveTo>
                    <a:lnTo>
                      <a:pt x="714" y="19"/>
                    </a:lnTo>
                    <a:lnTo>
                      <a:pt x="579" y="96"/>
                    </a:lnTo>
                    <a:lnTo>
                      <a:pt x="386" y="251"/>
                    </a:lnTo>
                    <a:lnTo>
                      <a:pt x="251" y="405"/>
                    </a:lnTo>
                    <a:lnTo>
                      <a:pt x="136" y="597"/>
                    </a:lnTo>
                    <a:lnTo>
                      <a:pt x="78" y="675"/>
                    </a:lnTo>
                    <a:lnTo>
                      <a:pt x="40" y="771"/>
                    </a:lnTo>
                    <a:lnTo>
                      <a:pt x="20" y="867"/>
                    </a:lnTo>
                    <a:lnTo>
                      <a:pt x="20" y="931"/>
                    </a:lnTo>
                    <a:lnTo>
                      <a:pt x="1" y="944"/>
                    </a:lnTo>
                    <a:lnTo>
                      <a:pt x="1" y="944"/>
                    </a:lnTo>
                    <a:lnTo>
                      <a:pt x="20" y="940"/>
                    </a:lnTo>
                    <a:lnTo>
                      <a:pt x="20" y="940"/>
                    </a:lnTo>
                    <a:lnTo>
                      <a:pt x="20" y="964"/>
                    </a:lnTo>
                    <a:lnTo>
                      <a:pt x="40" y="944"/>
                    </a:lnTo>
                    <a:lnTo>
                      <a:pt x="44" y="936"/>
                    </a:lnTo>
                    <a:lnTo>
                      <a:pt x="44" y="936"/>
                    </a:lnTo>
                    <a:lnTo>
                      <a:pt x="97" y="925"/>
                    </a:lnTo>
                    <a:lnTo>
                      <a:pt x="194" y="906"/>
                    </a:lnTo>
                    <a:lnTo>
                      <a:pt x="290" y="848"/>
                    </a:lnTo>
                    <a:lnTo>
                      <a:pt x="367" y="809"/>
                    </a:lnTo>
                    <a:lnTo>
                      <a:pt x="540" y="694"/>
                    </a:lnTo>
                    <a:lnTo>
                      <a:pt x="714" y="559"/>
                    </a:lnTo>
                    <a:lnTo>
                      <a:pt x="868" y="366"/>
                    </a:lnTo>
                    <a:lnTo>
                      <a:pt x="926" y="308"/>
                    </a:lnTo>
                    <a:lnTo>
                      <a:pt x="945" y="231"/>
                    </a:lnTo>
                    <a:lnTo>
                      <a:pt x="964" y="193"/>
                    </a:lnTo>
                    <a:lnTo>
                      <a:pt x="964" y="135"/>
                    </a:lnTo>
                    <a:lnTo>
                      <a:pt x="945" y="77"/>
                    </a:lnTo>
                    <a:lnTo>
                      <a:pt x="907" y="39"/>
                    </a:lnTo>
                    <a:lnTo>
                      <a:pt x="849" y="19"/>
                    </a:lnTo>
                    <a:lnTo>
                      <a:pt x="810" y="19"/>
                    </a:lnTo>
                    <a:lnTo>
                      <a:pt x="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847475" y="3718225"/>
                <a:ext cx="20750" cy="26500"/>
              </a:xfrm>
              <a:custGeom>
                <a:avLst/>
                <a:gdLst/>
                <a:ahLst/>
                <a:cxnLst/>
                <a:rect l="l" t="t" r="r" b="b"/>
                <a:pathLst>
                  <a:path w="830" h="1060" extrusionOk="0">
                    <a:moveTo>
                      <a:pt x="116" y="0"/>
                    </a:moveTo>
                    <a:lnTo>
                      <a:pt x="78" y="19"/>
                    </a:lnTo>
                    <a:lnTo>
                      <a:pt x="39" y="58"/>
                    </a:lnTo>
                    <a:lnTo>
                      <a:pt x="20" y="96"/>
                    </a:lnTo>
                    <a:lnTo>
                      <a:pt x="0" y="154"/>
                    </a:lnTo>
                    <a:lnTo>
                      <a:pt x="0" y="308"/>
                    </a:lnTo>
                    <a:lnTo>
                      <a:pt x="39" y="424"/>
                    </a:lnTo>
                    <a:lnTo>
                      <a:pt x="97" y="540"/>
                    </a:lnTo>
                    <a:lnTo>
                      <a:pt x="155" y="636"/>
                    </a:lnTo>
                    <a:lnTo>
                      <a:pt x="212" y="713"/>
                    </a:lnTo>
                    <a:lnTo>
                      <a:pt x="290" y="790"/>
                    </a:lnTo>
                    <a:lnTo>
                      <a:pt x="386" y="867"/>
                    </a:lnTo>
                    <a:lnTo>
                      <a:pt x="540" y="944"/>
                    </a:lnTo>
                    <a:lnTo>
                      <a:pt x="656" y="983"/>
                    </a:lnTo>
                    <a:lnTo>
                      <a:pt x="752" y="983"/>
                    </a:lnTo>
                    <a:lnTo>
                      <a:pt x="598" y="886"/>
                    </a:lnTo>
                    <a:lnTo>
                      <a:pt x="444" y="790"/>
                    </a:lnTo>
                    <a:lnTo>
                      <a:pt x="309" y="655"/>
                    </a:lnTo>
                    <a:lnTo>
                      <a:pt x="193" y="482"/>
                    </a:lnTo>
                    <a:lnTo>
                      <a:pt x="155" y="385"/>
                    </a:lnTo>
                    <a:lnTo>
                      <a:pt x="135" y="270"/>
                    </a:lnTo>
                    <a:lnTo>
                      <a:pt x="135" y="154"/>
                    </a:lnTo>
                    <a:lnTo>
                      <a:pt x="135" y="135"/>
                    </a:lnTo>
                    <a:lnTo>
                      <a:pt x="155" y="116"/>
                    </a:lnTo>
                    <a:lnTo>
                      <a:pt x="251" y="135"/>
                    </a:lnTo>
                    <a:lnTo>
                      <a:pt x="328" y="193"/>
                    </a:lnTo>
                    <a:lnTo>
                      <a:pt x="482" y="347"/>
                    </a:lnTo>
                    <a:lnTo>
                      <a:pt x="598" y="520"/>
                    </a:lnTo>
                    <a:lnTo>
                      <a:pt x="694" y="694"/>
                    </a:lnTo>
                    <a:lnTo>
                      <a:pt x="752" y="829"/>
                    </a:lnTo>
                    <a:lnTo>
                      <a:pt x="791" y="944"/>
                    </a:lnTo>
                    <a:lnTo>
                      <a:pt x="810" y="1021"/>
                    </a:lnTo>
                    <a:lnTo>
                      <a:pt x="810" y="1060"/>
                    </a:lnTo>
                    <a:lnTo>
                      <a:pt x="829" y="944"/>
                    </a:lnTo>
                    <a:lnTo>
                      <a:pt x="829" y="848"/>
                    </a:lnTo>
                    <a:lnTo>
                      <a:pt x="810" y="752"/>
                    </a:lnTo>
                    <a:lnTo>
                      <a:pt x="791" y="674"/>
                    </a:lnTo>
                    <a:lnTo>
                      <a:pt x="713" y="462"/>
                    </a:lnTo>
                    <a:lnTo>
                      <a:pt x="598" y="289"/>
                    </a:lnTo>
                    <a:lnTo>
                      <a:pt x="501" y="193"/>
                    </a:lnTo>
                    <a:lnTo>
                      <a:pt x="424" y="96"/>
                    </a:lnTo>
                    <a:lnTo>
                      <a:pt x="347" y="39"/>
                    </a:lnTo>
                    <a:lnTo>
                      <a:pt x="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796900" y="2435875"/>
                <a:ext cx="183550" cy="270750"/>
              </a:xfrm>
              <a:custGeom>
                <a:avLst/>
                <a:gdLst/>
                <a:ahLst/>
                <a:cxnLst/>
                <a:rect l="l" t="t" r="r" b="b"/>
                <a:pathLst>
                  <a:path w="7342" h="10830" extrusionOk="0">
                    <a:moveTo>
                      <a:pt x="1349" y="0"/>
                    </a:moveTo>
                    <a:lnTo>
                      <a:pt x="1137" y="1002"/>
                    </a:lnTo>
                    <a:lnTo>
                      <a:pt x="655" y="3256"/>
                    </a:lnTo>
                    <a:lnTo>
                      <a:pt x="405" y="4528"/>
                    </a:lnTo>
                    <a:lnTo>
                      <a:pt x="193" y="5684"/>
                    </a:lnTo>
                    <a:lnTo>
                      <a:pt x="58" y="6629"/>
                    </a:lnTo>
                    <a:lnTo>
                      <a:pt x="20" y="6956"/>
                    </a:lnTo>
                    <a:lnTo>
                      <a:pt x="0" y="7187"/>
                    </a:lnTo>
                    <a:lnTo>
                      <a:pt x="20" y="7303"/>
                    </a:lnTo>
                    <a:lnTo>
                      <a:pt x="39" y="7419"/>
                    </a:lnTo>
                    <a:lnTo>
                      <a:pt x="116" y="7631"/>
                    </a:lnTo>
                    <a:lnTo>
                      <a:pt x="231" y="7823"/>
                    </a:lnTo>
                    <a:lnTo>
                      <a:pt x="386" y="7997"/>
                    </a:lnTo>
                    <a:lnTo>
                      <a:pt x="559" y="8151"/>
                    </a:lnTo>
                    <a:lnTo>
                      <a:pt x="732" y="8286"/>
                    </a:lnTo>
                    <a:lnTo>
                      <a:pt x="925" y="8382"/>
                    </a:lnTo>
                    <a:lnTo>
                      <a:pt x="1137" y="8478"/>
                    </a:lnTo>
                    <a:lnTo>
                      <a:pt x="1330" y="8555"/>
                    </a:lnTo>
                    <a:lnTo>
                      <a:pt x="1522" y="8633"/>
                    </a:lnTo>
                    <a:lnTo>
                      <a:pt x="1869" y="8710"/>
                    </a:lnTo>
                    <a:lnTo>
                      <a:pt x="2101" y="8767"/>
                    </a:lnTo>
                    <a:lnTo>
                      <a:pt x="2197" y="8767"/>
                    </a:lnTo>
                    <a:lnTo>
                      <a:pt x="3083" y="10829"/>
                    </a:lnTo>
                    <a:lnTo>
                      <a:pt x="7342" y="10675"/>
                    </a:lnTo>
                    <a:lnTo>
                      <a:pt x="6263" y="8035"/>
                    </a:lnTo>
                    <a:lnTo>
                      <a:pt x="6956" y="2351"/>
                    </a:lnTo>
                    <a:lnTo>
                      <a:pt x="134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8795450" y="2402625"/>
                <a:ext cx="210525" cy="262575"/>
              </a:xfrm>
              <a:custGeom>
                <a:avLst/>
                <a:gdLst/>
                <a:ahLst/>
                <a:cxnLst/>
                <a:rect l="l" t="t" r="r" b="b"/>
                <a:pathLst>
                  <a:path w="8421" h="10503" extrusionOk="0">
                    <a:moveTo>
                      <a:pt x="5839" y="10348"/>
                    </a:moveTo>
                    <a:lnTo>
                      <a:pt x="5800" y="10367"/>
                    </a:lnTo>
                    <a:lnTo>
                      <a:pt x="5839" y="10348"/>
                    </a:lnTo>
                    <a:close/>
                    <a:moveTo>
                      <a:pt x="5800" y="10367"/>
                    </a:moveTo>
                    <a:lnTo>
                      <a:pt x="5685" y="10425"/>
                    </a:lnTo>
                    <a:lnTo>
                      <a:pt x="5663" y="10432"/>
                    </a:lnTo>
                    <a:lnTo>
                      <a:pt x="5646" y="10444"/>
                    </a:lnTo>
                    <a:lnTo>
                      <a:pt x="5800" y="10367"/>
                    </a:lnTo>
                    <a:close/>
                    <a:moveTo>
                      <a:pt x="1773" y="0"/>
                    </a:moveTo>
                    <a:lnTo>
                      <a:pt x="1561" y="58"/>
                    </a:lnTo>
                    <a:lnTo>
                      <a:pt x="1369" y="155"/>
                    </a:lnTo>
                    <a:lnTo>
                      <a:pt x="1195" y="270"/>
                    </a:lnTo>
                    <a:lnTo>
                      <a:pt x="1041" y="444"/>
                    </a:lnTo>
                    <a:lnTo>
                      <a:pt x="983" y="540"/>
                    </a:lnTo>
                    <a:lnTo>
                      <a:pt x="925" y="636"/>
                    </a:lnTo>
                    <a:lnTo>
                      <a:pt x="810" y="713"/>
                    </a:lnTo>
                    <a:lnTo>
                      <a:pt x="675" y="790"/>
                    </a:lnTo>
                    <a:lnTo>
                      <a:pt x="540" y="887"/>
                    </a:lnTo>
                    <a:lnTo>
                      <a:pt x="386" y="1022"/>
                    </a:lnTo>
                    <a:lnTo>
                      <a:pt x="251" y="1195"/>
                    </a:lnTo>
                    <a:lnTo>
                      <a:pt x="116" y="1407"/>
                    </a:lnTo>
                    <a:lnTo>
                      <a:pt x="78" y="1503"/>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1137" y="3565"/>
                    </a:lnTo>
                    <a:lnTo>
                      <a:pt x="1291" y="3681"/>
                    </a:lnTo>
                    <a:lnTo>
                      <a:pt x="1426" y="3796"/>
                    </a:lnTo>
                    <a:lnTo>
                      <a:pt x="1542" y="3931"/>
                    </a:lnTo>
                    <a:lnTo>
                      <a:pt x="1600" y="4047"/>
                    </a:lnTo>
                    <a:lnTo>
                      <a:pt x="1638" y="4163"/>
                    </a:lnTo>
                    <a:lnTo>
                      <a:pt x="1658" y="4278"/>
                    </a:lnTo>
                    <a:lnTo>
                      <a:pt x="1677" y="4413"/>
                    </a:lnTo>
                    <a:lnTo>
                      <a:pt x="1658" y="4683"/>
                    </a:lnTo>
                    <a:lnTo>
                      <a:pt x="1600" y="4933"/>
                    </a:lnTo>
                    <a:lnTo>
                      <a:pt x="1523" y="5203"/>
                    </a:lnTo>
                    <a:lnTo>
                      <a:pt x="1465" y="5454"/>
                    </a:lnTo>
                    <a:lnTo>
                      <a:pt x="1446" y="5704"/>
                    </a:lnTo>
                    <a:lnTo>
                      <a:pt x="1446" y="5974"/>
                    </a:lnTo>
                    <a:lnTo>
                      <a:pt x="1465" y="6070"/>
                    </a:lnTo>
                    <a:lnTo>
                      <a:pt x="1503" y="6147"/>
                    </a:lnTo>
                    <a:lnTo>
                      <a:pt x="1561" y="6205"/>
                    </a:lnTo>
                    <a:lnTo>
                      <a:pt x="1600" y="6224"/>
                    </a:lnTo>
                    <a:lnTo>
                      <a:pt x="1696" y="6224"/>
                    </a:lnTo>
                    <a:lnTo>
                      <a:pt x="1715" y="6186"/>
                    </a:lnTo>
                    <a:lnTo>
                      <a:pt x="1792" y="6109"/>
                    </a:lnTo>
                    <a:lnTo>
                      <a:pt x="1831" y="6012"/>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949" y="5762"/>
                    </a:lnTo>
                    <a:lnTo>
                      <a:pt x="2987" y="5858"/>
                    </a:lnTo>
                    <a:lnTo>
                      <a:pt x="3026" y="5974"/>
                    </a:lnTo>
                    <a:lnTo>
                      <a:pt x="3026" y="6070"/>
                    </a:lnTo>
                    <a:lnTo>
                      <a:pt x="3026" y="6167"/>
                    </a:lnTo>
                    <a:lnTo>
                      <a:pt x="3006" y="6282"/>
                    </a:lnTo>
                    <a:lnTo>
                      <a:pt x="2968" y="6378"/>
                    </a:lnTo>
                    <a:lnTo>
                      <a:pt x="2910" y="6475"/>
                    </a:lnTo>
                    <a:lnTo>
                      <a:pt x="2833" y="6571"/>
                    </a:lnTo>
                    <a:lnTo>
                      <a:pt x="2737" y="6648"/>
                    </a:lnTo>
                    <a:lnTo>
                      <a:pt x="2544" y="6822"/>
                    </a:lnTo>
                    <a:lnTo>
                      <a:pt x="2371" y="6995"/>
                    </a:lnTo>
                    <a:lnTo>
                      <a:pt x="2293" y="7091"/>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833" y="8806"/>
                    </a:lnTo>
                    <a:lnTo>
                      <a:pt x="2949" y="8980"/>
                    </a:lnTo>
                    <a:lnTo>
                      <a:pt x="3122" y="9172"/>
                    </a:lnTo>
                    <a:lnTo>
                      <a:pt x="3276" y="9365"/>
                    </a:lnTo>
                    <a:lnTo>
                      <a:pt x="3450" y="9539"/>
                    </a:lnTo>
                    <a:lnTo>
                      <a:pt x="3642" y="9712"/>
                    </a:lnTo>
                    <a:lnTo>
                      <a:pt x="3835" y="9866"/>
                    </a:lnTo>
                    <a:lnTo>
                      <a:pt x="4028" y="10001"/>
                    </a:lnTo>
                    <a:lnTo>
                      <a:pt x="4240" y="10155"/>
                    </a:lnTo>
                    <a:lnTo>
                      <a:pt x="4452" y="10271"/>
                    </a:lnTo>
                    <a:lnTo>
                      <a:pt x="4606" y="10367"/>
                    </a:lnTo>
                    <a:lnTo>
                      <a:pt x="4779" y="10444"/>
                    </a:lnTo>
                    <a:lnTo>
                      <a:pt x="4953" y="10483"/>
                    </a:lnTo>
                    <a:lnTo>
                      <a:pt x="5145" y="10502"/>
                    </a:lnTo>
                    <a:lnTo>
                      <a:pt x="5319" y="10502"/>
                    </a:lnTo>
                    <a:lnTo>
                      <a:pt x="5492" y="10483"/>
                    </a:lnTo>
                    <a:lnTo>
                      <a:pt x="5663" y="10432"/>
                    </a:lnTo>
                    <a:lnTo>
                      <a:pt x="5974" y="10194"/>
                    </a:lnTo>
                    <a:lnTo>
                      <a:pt x="6128" y="10078"/>
                    </a:lnTo>
                    <a:lnTo>
                      <a:pt x="6244" y="9963"/>
                    </a:lnTo>
                    <a:lnTo>
                      <a:pt x="6359" y="9828"/>
                    </a:lnTo>
                    <a:lnTo>
                      <a:pt x="6456" y="9673"/>
                    </a:lnTo>
                    <a:lnTo>
                      <a:pt x="6552" y="9500"/>
                    </a:lnTo>
                    <a:lnTo>
                      <a:pt x="6629" y="9307"/>
                    </a:lnTo>
                    <a:lnTo>
                      <a:pt x="6783" y="8883"/>
                    </a:lnTo>
                    <a:lnTo>
                      <a:pt x="6918" y="8440"/>
                    </a:lnTo>
                    <a:lnTo>
                      <a:pt x="7072" y="8016"/>
                    </a:lnTo>
                    <a:lnTo>
                      <a:pt x="7246" y="7592"/>
                    </a:lnTo>
                    <a:lnTo>
                      <a:pt x="7458" y="7169"/>
                    </a:lnTo>
                    <a:lnTo>
                      <a:pt x="7708" y="6764"/>
                    </a:lnTo>
                    <a:lnTo>
                      <a:pt x="7939" y="6340"/>
                    </a:lnTo>
                    <a:lnTo>
                      <a:pt x="8055" y="6109"/>
                    </a:lnTo>
                    <a:lnTo>
                      <a:pt x="8151" y="5897"/>
                    </a:lnTo>
                    <a:lnTo>
                      <a:pt x="8248" y="5685"/>
                    </a:lnTo>
                    <a:lnTo>
                      <a:pt x="8305" y="5454"/>
                    </a:lnTo>
                    <a:lnTo>
                      <a:pt x="8363" y="5203"/>
                    </a:lnTo>
                    <a:lnTo>
                      <a:pt x="8402" y="4972"/>
                    </a:lnTo>
                    <a:lnTo>
                      <a:pt x="8421" y="4741"/>
                    </a:lnTo>
                    <a:lnTo>
                      <a:pt x="8421" y="4490"/>
                    </a:lnTo>
                    <a:lnTo>
                      <a:pt x="8363" y="4259"/>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313" y="58"/>
                    </a:lnTo>
                    <a:lnTo>
                      <a:pt x="2216" y="20"/>
                    </a:lnTo>
                    <a:lnTo>
                      <a:pt x="19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8795450" y="2402625"/>
                <a:ext cx="210525" cy="262575"/>
              </a:xfrm>
              <a:custGeom>
                <a:avLst/>
                <a:gdLst/>
                <a:ahLst/>
                <a:cxnLst/>
                <a:rect l="l" t="t" r="r" b="b"/>
                <a:pathLst>
                  <a:path w="8421" h="10503" fill="none" extrusionOk="0">
                    <a:moveTo>
                      <a:pt x="5646" y="10444"/>
                    </a:moveTo>
                    <a:lnTo>
                      <a:pt x="5646" y="10444"/>
                    </a:lnTo>
                    <a:lnTo>
                      <a:pt x="5974" y="10194"/>
                    </a:lnTo>
                    <a:lnTo>
                      <a:pt x="6128" y="10078"/>
                    </a:lnTo>
                    <a:lnTo>
                      <a:pt x="6244" y="9963"/>
                    </a:lnTo>
                    <a:lnTo>
                      <a:pt x="6359" y="9828"/>
                    </a:lnTo>
                    <a:lnTo>
                      <a:pt x="6456" y="9673"/>
                    </a:lnTo>
                    <a:lnTo>
                      <a:pt x="6552" y="9500"/>
                    </a:lnTo>
                    <a:lnTo>
                      <a:pt x="6629" y="9307"/>
                    </a:lnTo>
                    <a:lnTo>
                      <a:pt x="6629" y="9307"/>
                    </a:lnTo>
                    <a:lnTo>
                      <a:pt x="6783" y="8883"/>
                    </a:lnTo>
                    <a:lnTo>
                      <a:pt x="6918" y="8440"/>
                    </a:lnTo>
                    <a:lnTo>
                      <a:pt x="7072" y="8016"/>
                    </a:lnTo>
                    <a:lnTo>
                      <a:pt x="7246" y="7592"/>
                    </a:lnTo>
                    <a:lnTo>
                      <a:pt x="7246" y="7592"/>
                    </a:lnTo>
                    <a:lnTo>
                      <a:pt x="7458" y="7169"/>
                    </a:lnTo>
                    <a:lnTo>
                      <a:pt x="7708" y="6764"/>
                    </a:lnTo>
                    <a:lnTo>
                      <a:pt x="7939" y="6340"/>
                    </a:lnTo>
                    <a:lnTo>
                      <a:pt x="8055" y="6109"/>
                    </a:lnTo>
                    <a:lnTo>
                      <a:pt x="8151" y="5897"/>
                    </a:lnTo>
                    <a:lnTo>
                      <a:pt x="8151" y="5897"/>
                    </a:lnTo>
                    <a:lnTo>
                      <a:pt x="8248" y="5685"/>
                    </a:lnTo>
                    <a:lnTo>
                      <a:pt x="8305" y="5454"/>
                    </a:lnTo>
                    <a:lnTo>
                      <a:pt x="8363" y="5203"/>
                    </a:lnTo>
                    <a:lnTo>
                      <a:pt x="8402" y="4972"/>
                    </a:lnTo>
                    <a:lnTo>
                      <a:pt x="8421" y="4741"/>
                    </a:lnTo>
                    <a:lnTo>
                      <a:pt x="8421" y="4490"/>
                    </a:lnTo>
                    <a:lnTo>
                      <a:pt x="8363" y="4259"/>
                    </a:lnTo>
                    <a:lnTo>
                      <a:pt x="8286" y="4047"/>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428" y="97"/>
                    </a:lnTo>
                    <a:lnTo>
                      <a:pt x="2313" y="58"/>
                    </a:lnTo>
                    <a:lnTo>
                      <a:pt x="2216" y="20"/>
                    </a:lnTo>
                    <a:lnTo>
                      <a:pt x="1985" y="0"/>
                    </a:lnTo>
                    <a:lnTo>
                      <a:pt x="1773" y="0"/>
                    </a:lnTo>
                    <a:lnTo>
                      <a:pt x="1561" y="58"/>
                    </a:lnTo>
                    <a:lnTo>
                      <a:pt x="1369" y="155"/>
                    </a:lnTo>
                    <a:lnTo>
                      <a:pt x="1195" y="270"/>
                    </a:lnTo>
                    <a:lnTo>
                      <a:pt x="1041" y="444"/>
                    </a:lnTo>
                    <a:lnTo>
                      <a:pt x="983" y="540"/>
                    </a:lnTo>
                    <a:lnTo>
                      <a:pt x="925" y="636"/>
                    </a:lnTo>
                    <a:lnTo>
                      <a:pt x="925" y="636"/>
                    </a:lnTo>
                    <a:lnTo>
                      <a:pt x="925" y="636"/>
                    </a:lnTo>
                    <a:lnTo>
                      <a:pt x="810" y="713"/>
                    </a:lnTo>
                    <a:lnTo>
                      <a:pt x="675" y="790"/>
                    </a:lnTo>
                    <a:lnTo>
                      <a:pt x="540" y="887"/>
                    </a:lnTo>
                    <a:lnTo>
                      <a:pt x="386" y="1022"/>
                    </a:lnTo>
                    <a:lnTo>
                      <a:pt x="251" y="1195"/>
                    </a:lnTo>
                    <a:lnTo>
                      <a:pt x="116" y="1407"/>
                    </a:lnTo>
                    <a:lnTo>
                      <a:pt x="78" y="1503"/>
                    </a:lnTo>
                    <a:lnTo>
                      <a:pt x="39" y="1638"/>
                    </a:lnTo>
                    <a:lnTo>
                      <a:pt x="39" y="1638"/>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983" y="3488"/>
                    </a:lnTo>
                    <a:lnTo>
                      <a:pt x="1137" y="3565"/>
                    </a:lnTo>
                    <a:lnTo>
                      <a:pt x="1291" y="3681"/>
                    </a:lnTo>
                    <a:lnTo>
                      <a:pt x="1426" y="3796"/>
                    </a:lnTo>
                    <a:lnTo>
                      <a:pt x="1542" y="3931"/>
                    </a:lnTo>
                    <a:lnTo>
                      <a:pt x="1542" y="3931"/>
                    </a:lnTo>
                    <a:lnTo>
                      <a:pt x="1600" y="4047"/>
                    </a:lnTo>
                    <a:lnTo>
                      <a:pt x="1638" y="4163"/>
                    </a:lnTo>
                    <a:lnTo>
                      <a:pt x="1658" y="4278"/>
                    </a:lnTo>
                    <a:lnTo>
                      <a:pt x="1677" y="4413"/>
                    </a:lnTo>
                    <a:lnTo>
                      <a:pt x="1658" y="4683"/>
                    </a:lnTo>
                    <a:lnTo>
                      <a:pt x="1600" y="4933"/>
                    </a:lnTo>
                    <a:lnTo>
                      <a:pt x="1600" y="4933"/>
                    </a:lnTo>
                    <a:lnTo>
                      <a:pt x="1523" y="5203"/>
                    </a:lnTo>
                    <a:lnTo>
                      <a:pt x="1465" y="5454"/>
                    </a:lnTo>
                    <a:lnTo>
                      <a:pt x="1446" y="5704"/>
                    </a:lnTo>
                    <a:lnTo>
                      <a:pt x="1446" y="5974"/>
                    </a:lnTo>
                    <a:lnTo>
                      <a:pt x="1446" y="5974"/>
                    </a:lnTo>
                    <a:lnTo>
                      <a:pt x="1465" y="6070"/>
                    </a:lnTo>
                    <a:lnTo>
                      <a:pt x="1503" y="6147"/>
                    </a:lnTo>
                    <a:lnTo>
                      <a:pt x="1561" y="6205"/>
                    </a:lnTo>
                    <a:lnTo>
                      <a:pt x="1600" y="6224"/>
                    </a:lnTo>
                    <a:lnTo>
                      <a:pt x="1638" y="6224"/>
                    </a:lnTo>
                    <a:lnTo>
                      <a:pt x="1638" y="6224"/>
                    </a:lnTo>
                    <a:lnTo>
                      <a:pt x="1696" y="6224"/>
                    </a:lnTo>
                    <a:lnTo>
                      <a:pt x="1715" y="6186"/>
                    </a:lnTo>
                    <a:lnTo>
                      <a:pt x="1792" y="6109"/>
                    </a:lnTo>
                    <a:lnTo>
                      <a:pt x="1831" y="6012"/>
                    </a:lnTo>
                    <a:lnTo>
                      <a:pt x="1870" y="5897"/>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872" y="5685"/>
                    </a:lnTo>
                    <a:lnTo>
                      <a:pt x="2949" y="5762"/>
                    </a:lnTo>
                    <a:lnTo>
                      <a:pt x="2987" y="5858"/>
                    </a:lnTo>
                    <a:lnTo>
                      <a:pt x="3026" y="5974"/>
                    </a:lnTo>
                    <a:lnTo>
                      <a:pt x="3026" y="6070"/>
                    </a:lnTo>
                    <a:lnTo>
                      <a:pt x="3026" y="6167"/>
                    </a:lnTo>
                    <a:lnTo>
                      <a:pt x="3006" y="6282"/>
                    </a:lnTo>
                    <a:lnTo>
                      <a:pt x="2968" y="6378"/>
                    </a:lnTo>
                    <a:lnTo>
                      <a:pt x="2910" y="6475"/>
                    </a:lnTo>
                    <a:lnTo>
                      <a:pt x="2910" y="6475"/>
                    </a:lnTo>
                    <a:lnTo>
                      <a:pt x="2833" y="6571"/>
                    </a:lnTo>
                    <a:lnTo>
                      <a:pt x="2737" y="6648"/>
                    </a:lnTo>
                    <a:lnTo>
                      <a:pt x="2544" y="6822"/>
                    </a:lnTo>
                    <a:lnTo>
                      <a:pt x="2371" y="6995"/>
                    </a:lnTo>
                    <a:lnTo>
                      <a:pt x="2293" y="7091"/>
                    </a:lnTo>
                    <a:lnTo>
                      <a:pt x="2255" y="7188"/>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737" y="8633"/>
                    </a:lnTo>
                    <a:lnTo>
                      <a:pt x="2833" y="8806"/>
                    </a:lnTo>
                    <a:lnTo>
                      <a:pt x="2949" y="8980"/>
                    </a:lnTo>
                    <a:lnTo>
                      <a:pt x="2949" y="8980"/>
                    </a:lnTo>
                    <a:lnTo>
                      <a:pt x="3122" y="9172"/>
                    </a:lnTo>
                    <a:lnTo>
                      <a:pt x="3276" y="9365"/>
                    </a:lnTo>
                    <a:lnTo>
                      <a:pt x="3450" y="9539"/>
                    </a:lnTo>
                    <a:lnTo>
                      <a:pt x="3642" y="9712"/>
                    </a:lnTo>
                    <a:lnTo>
                      <a:pt x="3835" y="9866"/>
                    </a:lnTo>
                    <a:lnTo>
                      <a:pt x="4028" y="10001"/>
                    </a:lnTo>
                    <a:lnTo>
                      <a:pt x="4240" y="10155"/>
                    </a:lnTo>
                    <a:lnTo>
                      <a:pt x="4452" y="10271"/>
                    </a:lnTo>
                    <a:lnTo>
                      <a:pt x="4452" y="10271"/>
                    </a:lnTo>
                    <a:lnTo>
                      <a:pt x="4606" y="10367"/>
                    </a:lnTo>
                    <a:lnTo>
                      <a:pt x="4779" y="10444"/>
                    </a:lnTo>
                    <a:lnTo>
                      <a:pt x="4953" y="10483"/>
                    </a:lnTo>
                    <a:lnTo>
                      <a:pt x="5145" y="10502"/>
                    </a:lnTo>
                    <a:lnTo>
                      <a:pt x="5319" y="10502"/>
                    </a:lnTo>
                    <a:lnTo>
                      <a:pt x="5492" y="10483"/>
                    </a:lnTo>
                    <a:lnTo>
                      <a:pt x="5685" y="10425"/>
                    </a:lnTo>
                    <a:lnTo>
                      <a:pt x="5839" y="10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8430775" y="2728750"/>
                <a:ext cx="170575" cy="177775"/>
              </a:xfrm>
              <a:custGeom>
                <a:avLst/>
                <a:gdLst/>
                <a:ahLst/>
                <a:cxnLst/>
                <a:rect l="l" t="t" r="r" b="b"/>
                <a:pathLst>
                  <a:path w="6823" h="7111" extrusionOk="0">
                    <a:moveTo>
                      <a:pt x="3758" y="1"/>
                    </a:moveTo>
                    <a:lnTo>
                      <a:pt x="3681" y="39"/>
                    </a:lnTo>
                    <a:lnTo>
                      <a:pt x="3623" y="116"/>
                    </a:lnTo>
                    <a:lnTo>
                      <a:pt x="3566" y="213"/>
                    </a:lnTo>
                    <a:lnTo>
                      <a:pt x="3508" y="367"/>
                    </a:lnTo>
                    <a:lnTo>
                      <a:pt x="3450" y="540"/>
                    </a:lnTo>
                    <a:lnTo>
                      <a:pt x="3411" y="752"/>
                    </a:lnTo>
                    <a:lnTo>
                      <a:pt x="3392" y="964"/>
                    </a:lnTo>
                    <a:lnTo>
                      <a:pt x="3392" y="1214"/>
                    </a:lnTo>
                    <a:lnTo>
                      <a:pt x="3431" y="1465"/>
                    </a:lnTo>
                    <a:lnTo>
                      <a:pt x="3431" y="1504"/>
                    </a:lnTo>
                    <a:lnTo>
                      <a:pt x="3411" y="1561"/>
                    </a:lnTo>
                    <a:lnTo>
                      <a:pt x="3392" y="1619"/>
                    </a:lnTo>
                    <a:lnTo>
                      <a:pt x="3315" y="1696"/>
                    </a:lnTo>
                    <a:lnTo>
                      <a:pt x="3219" y="1754"/>
                    </a:lnTo>
                    <a:lnTo>
                      <a:pt x="2564" y="1754"/>
                    </a:lnTo>
                    <a:lnTo>
                      <a:pt x="1812" y="1735"/>
                    </a:lnTo>
                    <a:lnTo>
                      <a:pt x="675" y="1735"/>
                    </a:lnTo>
                    <a:lnTo>
                      <a:pt x="502" y="1773"/>
                    </a:lnTo>
                    <a:lnTo>
                      <a:pt x="348" y="1831"/>
                    </a:lnTo>
                    <a:lnTo>
                      <a:pt x="309" y="1870"/>
                    </a:lnTo>
                    <a:lnTo>
                      <a:pt x="290" y="1908"/>
                    </a:lnTo>
                    <a:lnTo>
                      <a:pt x="309" y="1947"/>
                    </a:lnTo>
                    <a:lnTo>
                      <a:pt x="367" y="1985"/>
                    </a:lnTo>
                    <a:lnTo>
                      <a:pt x="752" y="2101"/>
                    </a:lnTo>
                    <a:lnTo>
                      <a:pt x="1118" y="2197"/>
                    </a:lnTo>
                    <a:lnTo>
                      <a:pt x="1504" y="2294"/>
                    </a:lnTo>
                    <a:lnTo>
                      <a:pt x="1520" y="2297"/>
                    </a:lnTo>
                    <a:lnTo>
                      <a:pt x="1022" y="2216"/>
                    </a:lnTo>
                    <a:lnTo>
                      <a:pt x="714" y="2178"/>
                    </a:lnTo>
                    <a:lnTo>
                      <a:pt x="425" y="2159"/>
                    </a:lnTo>
                    <a:lnTo>
                      <a:pt x="309" y="2159"/>
                    </a:lnTo>
                    <a:lnTo>
                      <a:pt x="213" y="2178"/>
                    </a:lnTo>
                    <a:lnTo>
                      <a:pt x="155" y="2216"/>
                    </a:lnTo>
                    <a:lnTo>
                      <a:pt x="136" y="2255"/>
                    </a:lnTo>
                    <a:lnTo>
                      <a:pt x="155" y="2313"/>
                    </a:lnTo>
                    <a:lnTo>
                      <a:pt x="194" y="2390"/>
                    </a:lnTo>
                    <a:lnTo>
                      <a:pt x="309" y="2467"/>
                    </a:lnTo>
                    <a:lnTo>
                      <a:pt x="463" y="2525"/>
                    </a:lnTo>
                    <a:lnTo>
                      <a:pt x="675" y="2602"/>
                    </a:lnTo>
                    <a:lnTo>
                      <a:pt x="810" y="2640"/>
                    </a:lnTo>
                    <a:lnTo>
                      <a:pt x="810" y="2640"/>
                    </a:lnTo>
                    <a:lnTo>
                      <a:pt x="406" y="2583"/>
                    </a:lnTo>
                    <a:lnTo>
                      <a:pt x="194" y="2563"/>
                    </a:lnTo>
                    <a:lnTo>
                      <a:pt x="116" y="2563"/>
                    </a:lnTo>
                    <a:lnTo>
                      <a:pt x="78" y="2583"/>
                    </a:lnTo>
                    <a:lnTo>
                      <a:pt x="20" y="2621"/>
                    </a:lnTo>
                    <a:lnTo>
                      <a:pt x="1" y="2660"/>
                    </a:lnTo>
                    <a:lnTo>
                      <a:pt x="39" y="2717"/>
                    </a:lnTo>
                    <a:lnTo>
                      <a:pt x="97" y="2756"/>
                    </a:lnTo>
                    <a:lnTo>
                      <a:pt x="290" y="2852"/>
                    </a:lnTo>
                    <a:lnTo>
                      <a:pt x="540" y="2949"/>
                    </a:lnTo>
                    <a:lnTo>
                      <a:pt x="1080" y="3103"/>
                    </a:lnTo>
                    <a:lnTo>
                      <a:pt x="1330" y="3161"/>
                    </a:lnTo>
                    <a:lnTo>
                      <a:pt x="309" y="2929"/>
                    </a:lnTo>
                    <a:lnTo>
                      <a:pt x="174" y="2929"/>
                    </a:lnTo>
                    <a:lnTo>
                      <a:pt x="136" y="2968"/>
                    </a:lnTo>
                    <a:lnTo>
                      <a:pt x="116" y="3007"/>
                    </a:lnTo>
                    <a:lnTo>
                      <a:pt x="116" y="3045"/>
                    </a:lnTo>
                    <a:lnTo>
                      <a:pt x="136" y="3103"/>
                    </a:lnTo>
                    <a:lnTo>
                      <a:pt x="194" y="3141"/>
                    </a:lnTo>
                    <a:lnTo>
                      <a:pt x="271" y="3199"/>
                    </a:lnTo>
                    <a:lnTo>
                      <a:pt x="521" y="3334"/>
                    </a:lnTo>
                    <a:lnTo>
                      <a:pt x="926" y="3488"/>
                    </a:lnTo>
                    <a:lnTo>
                      <a:pt x="1311" y="3642"/>
                    </a:lnTo>
                    <a:lnTo>
                      <a:pt x="1697" y="3835"/>
                    </a:lnTo>
                    <a:lnTo>
                      <a:pt x="2140" y="4047"/>
                    </a:lnTo>
                    <a:lnTo>
                      <a:pt x="2660" y="4278"/>
                    </a:lnTo>
                    <a:lnTo>
                      <a:pt x="5801" y="7111"/>
                    </a:lnTo>
                    <a:lnTo>
                      <a:pt x="6822" y="4644"/>
                    </a:lnTo>
                    <a:lnTo>
                      <a:pt x="4433" y="2024"/>
                    </a:lnTo>
                    <a:lnTo>
                      <a:pt x="4317" y="1793"/>
                    </a:lnTo>
                    <a:lnTo>
                      <a:pt x="4163" y="1523"/>
                    </a:lnTo>
                    <a:lnTo>
                      <a:pt x="4124" y="1388"/>
                    </a:lnTo>
                    <a:lnTo>
                      <a:pt x="4067" y="1253"/>
                    </a:lnTo>
                    <a:lnTo>
                      <a:pt x="4028" y="1118"/>
                    </a:lnTo>
                    <a:lnTo>
                      <a:pt x="4009" y="983"/>
                    </a:lnTo>
                    <a:lnTo>
                      <a:pt x="3990" y="810"/>
                    </a:lnTo>
                    <a:lnTo>
                      <a:pt x="3990" y="636"/>
                    </a:lnTo>
                    <a:lnTo>
                      <a:pt x="3990" y="463"/>
                    </a:lnTo>
                    <a:lnTo>
                      <a:pt x="4009" y="270"/>
                    </a:lnTo>
                    <a:lnTo>
                      <a:pt x="4028" y="193"/>
                    </a:lnTo>
                    <a:lnTo>
                      <a:pt x="3990" y="97"/>
                    </a:lnTo>
                    <a:lnTo>
                      <a:pt x="3932" y="39"/>
                    </a:lnTo>
                    <a:lnTo>
                      <a:pt x="385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8441875" y="2802450"/>
                <a:ext cx="40000" cy="9675"/>
              </a:xfrm>
              <a:custGeom>
                <a:avLst/>
                <a:gdLst/>
                <a:ahLst/>
                <a:cxnLst/>
                <a:rect l="l" t="t" r="r" b="b"/>
                <a:pathLst>
                  <a:path w="1600" h="387" extrusionOk="0">
                    <a:moveTo>
                      <a:pt x="0" y="1"/>
                    </a:moveTo>
                    <a:lnTo>
                      <a:pt x="193" y="78"/>
                    </a:lnTo>
                    <a:lnTo>
                      <a:pt x="385" y="155"/>
                    </a:lnTo>
                    <a:lnTo>
                      <a:pt x="578" y="193"/>
                    </a:lnTo>
                    <a:lnTo>
                      <a:pt x="790" y="232"/>
                    </a:lnTo>
                    <a:lnTo>
                      <a:pt x="983" y="290"/>
                    </a:lnTo>
                    <a:lnTo>
                      <a:pt x="1195" y="328"/>
                    </a:lnTo>
                    <a:lnTo>
                      <a:pt x="1387" y="367"/>
                    </a:lnTo>
                    <a:lnTo>
                      <a:pt x="1599" y="386"/>
                    </a:lnTo>
                    <a:lnTo>
                      <a:pt x="1407" y="290"/>
                    </a:lnTo>
                    <a:lnTo>
                      <a:pt x="1214" y="232"/>
                    </a:lnTo>
                    <a:lnTo>
                      <a:pt x="1021" y="174"/>
                    </a:lnTo>
                    <a:lnTo>
                      <a:pt x="809" y="136"/>
                    </a:lnTo>
                    <a:lnTo>
                      <a:pt x="617" y="78"/>
                    </a:lnTo>
                    <a:lnTo>
                      <a:pt x="405" y="39"/>
                    </a:lnTo>
                    <a:lnTo>
                      <a:pt x="193" y="2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8441875" y="2793300"/>
                <a:ext cx="43850" cy="7725"/>
              </a:xfrm>
              <a:custGeom>
                <a:avLst/>
                <a:gdLst/>
                <a:ahLst/>
                <a:cxnLst/>
                <a:rect l="l" t="t" r="r" b="b"/>
                <a:pathLst>
                  <a:path w="1754" h="309" extrusionOk="0">
                    <a:moveTo>
                      <a:pt x="0" y="1"/>
                    </a:moveTo>
                    <a:lnTo>
                      <a:pt x="212" y="78"/>
                    </a:lnTo>
                    <a:lnTo>
                      <a:pt x="424" y="135"/>
                    </a:lnTo>
                    <a:lnTo>
                      <a:pt x="655" y="174"/>
                    </a:lnTo>
                    <a:lnTo>
                      <a:pt x="867" y="213"/>
                    </a:lnTo>
                    <a:lnTo>
                      <a:pt x="1079" y="251"/>
                    </a:lnTo>
                    <a:lnTo>
                      <a:pt x="1310" y="270"/>
                    </a:lnTo>
                    <a:lnTo>
                      <a:pt x="1522" y="290"/>
                    </a:lnTo>
                    <a:lnTo>
                      <a:pt x="1734" y="309"/>
                    </a:lnTo>
                    <a:lnTo>
                      <a:pt x="1754" y="309"/>
                    </a:lnTo>
                    <a:lnTo>
                      <a:pt x="1310" y="193"/>
                    </a:lnTo>
                    <a:lnTo>
                      <a:pt x="886" y="97"/>
                    </a:lnTo>
                    <a:lnTo>
                      <a:pt x="443" y="39"/>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8447650" y="2782700"/>
                <a:ext cx="41450" cy="6775"/>
              </a:xfrm>
              <a:custGeom>
                <a:avLst/>
                <a:gdLst/>
                <a:ahLst/>
                <a:cxnLst/>
                <a:rect l="l" t="t" r="r" b="b"/>
                <a:pathLst>
                  <a:path w="1658" h="271" extrusionOk="0">
                    <a:moveTo>
                      <a:pt x="0" y="1"/>
                    </a:moveTo>
                    <a:lnTo>
                      <a:pt x="212" y="58"/>
                    </a:lnTo>
                    <a:lnTo>
                      <a:pt x="405" y="116"/>
                    </a:lnTo>
                    <a:lnTo>
                      <a:pt x="617" y="155"/>
                    </a:lnTo>
                    <a:lnTo>
                      <a:pt x="829" y="174"/>
                    </a:lnTo>
                    <a:lnTo>
                      <a:pt x="1022" y="232"/>
                    </a:lnTo>
                    <a:lnTo>
                      <a:pt x="1233" y="251"/>
                    </a:lnTo>
                    <a:lnTo>
                      <a:pt x="1445" y="270"/>
                    </a:lnTo>
                    <a:lnTo>
                      <a:pt x="1657" y="270"/>
                    </a:lnTo>
                    <a:lnTo>
                      <a:pt x="1465" y="193"/>
                    </a:lnTo>
                    <a:lnTo>
                      <a:pt x="1253" y="136"/>
                    </a:lnTo>
                    <a:lnTo>
                      <a:pt x="1041" y="97"/>
                    </a:lnTo>
                    <a:lnTo>
                      <a:pt x="848" y="78"/>
                    </a:lnTo>
                    <a:lnTo>
                      <a:pt x="636" y="39"/>
                    </a:lnTo>
                    <a:lnTo>
                      <a:pt x="424" y="20"/>
                    </a:lnTo>
                    <a:lnTo>
                      <a:pt x="212"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8527125" y="3105950"/>
                <a:ext cx="581950" cy="633975"/>
              </a:xfrm>
              <a:custGeom>
                <a:avLst/>
                <a:gdLst/>
                <a:ahLst/>
                <a:cxnLst/>
                <a:rect l="l" t="t" r="r" b="b"/>
                <a:pathLst>
                  <a:path w="23278" h="25359" extrusionOk="0">
                    <a:moveTo>
                      <a:pt x="14452" y="0"/>
                    </a:moveTo>
                    <a:lnTo>
                      <a:pt x="14452" y="328"/>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8527125" y="3105950"/>
                <a:ext cx="581950" cy="633975"/>
              </a:xfrm>
              <a:custGeom>
                <a:avLst/>
                <a:gdLst/>
                <a:ahLst/>
                <a:cxnLst/>
                <a:rect l="l" t="t" r="r" b="b"/>
                <a:pathLst>
                  <a:path w="23278" h="25359" fill="none" extrusionOk="0">
                    <a:moveTo>
                      <a:pt x="14452" y="328"/>
                    </a:moveTo>
                    <a:lnTo>
                      <a:pt x="4240" y="1850"/>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lnTo>
                      <a:pt x="14452" y="3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8706800" y="3105950"/>
                <a:ext cx="450925" cy="608425"/>
              </a:xfrm>
              <a:custGeom>
                <a:avLst/>
                <a:gdLst/>
                <a:ahLst/>
                <a:cxnLst/>
                <a:rect l="l" t="t" r="r" b="b"/>
                <a:pathLst>
                  <a:path w="18037" h="24337" extrusionOk="0">
                    <a:moveTo>
                      <a:pt x="14453" y="0"/>
                    </a:moveTo>
                    <a:lnTo>
                      <a:pt x="14453" y="328"/>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8706800" y="3105950"/>
                <a:ext cx="450925" cy="608425"/>
              </a:xfrm>
              <a:custGeom>
                <a:avLst/>
                <a:gdLst/>
                <a:ahLst/>
                <a:cxnLst/>
                <a:rect l="l" t="t" r="r" b="b"/>
                <a:pathLst>
                  <a:path w="18037" h="24337" fill="none" extrusionOk="0">
                    <a:moveTo>
                      <a:pt x="14453" y="328"/>
                    </a:moveTo>
                    <a:lnTo>
                      <a:pt x="4240" y="1850"/>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lnTo>
                      <a:pt x="14453" y="3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8516050" y="2795225"/>
                <a:ext cx="223550" cy="179225"/>
              </a:xfrm>
              <a:custGeom>
                <a:avLst/>
                <a:gdLst/>
                <a:ahLst/>
                <a:cxnLst/>
                <a:rect l="l" t="t" r="r" b="b"/>
                <a:pathLst>
                  <a:path w="8942" h="7169" extrusionOk="0">
                    <a:moveTo>
                      <a:pt x="1792" y="1"/>
                    </a:moveTo>
                    <a:lnTo>
                      <a:pt x="1600" y="39"/>
                    </a:lnTo>
                    <a:lnTo>
                      <a:pt x="1426" y="78"/>
                    </a:lnTo>
                    <a:lnTo>
                      <a:pt x="1272" y="136"/>
                    </a:lnTo>
                    <a:lnTo>
                      <a:pt x="1118" y="213"/>
                    </a:lnTo>
                    <a:lnTo>
                      <a:pt x="983" y="290"/>
                    </a:lnTo>
                    <a:lnTo>
                      <a:pt x="868" y="367"/>
                    </a:lnTo>
                    <a:lnTo>
                      <a:pt x="752" y="444"/>
                    </a:lnTo>
                    <a:lnTo>
                      <a:pt x="636" y="559"/>
                    </a:lnTo>
                    <a:lnTo>
                      <a:pt x="463" y="752"/>
                    </a:lnTo>
                    <a:lnTo>
                      <a:pt x="328" y="983"/>
                    </a:lnTo>
                    <a:lnTo>
                      <a:pt x="212" y="1234"/>
                    </a:lnTo>
                    <a:lnTo>
                      <a:pt x="135" y="1465"/>
                    </a:lnTo>
                    <a:lnTo>
                      <a:pt x="78" y="1696"/>
                    </a:lnTo>
                    <a:lnTo>
                      <a:pt x="39" y="1928"/>
                    </a:lnTo>
                    <a:lnTo>
                      <a:pt x="20" y="2140"/>
                    </a:lnTo>
                    <a:lnTo>
                      <a:pt x="0" y="2332"/>
                    </a:lnTo>
                    <a:lnTo>
                      <a:pt x="20" y="2602"/>
                    </a:lnTo>
                    <a:lnTo>
                      <a:pt x="20" y="2718"/>
                    </a:lnTo>
                    <a:lnTo>
                      <a:pt x="4509" y="7169"/>
                    </a:lnTo>
                    <a:lnTo>
                      <a:pt x="8941" y="5396"/>
                    </a:lnTo>
                    <a:lnTo>
                      <a:pt x="7843" y="4548"/>
                    </a:lnTo>
                    <a:lnTo>
                      <a:pt x="5454" y="2679"/>
                    </a:lnTo>
                    <a:lnTo>
                      <a:pt x="4143" y="1696"/>
                    </a:lnTo>
                    <a:lnTo>
                      <a:pt x="3006" y="829"/>
                    </a:lnTo>
                    <a:lnTo>
                      <a:pt x="2159" y="232"/>
                    </a:lnTo>
                    <a:lnTo>
                      <a:pt x="1908" y="58"/>
                    </a:lnTo>
                    <a:lnTo>
                      <a:pt x="1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8619625" y="2681050"/>
                <a:ext cx="601700" cy="508250"/>
              </a:xfrm>
              <a:custGeom>
                <a:avLst/>
                <a:gdLst/>
                <a:ahLst/>
                <a:cxnLst/>
                <a:rect l="l" t="t" r="r" b="b"/>
                <a:pathLst>
                  <a:path w="24068" h="20330" extrusionOk="0">
                    <a:moveTo>
                      <a:pt x="9924" y="1"/>
                    </a:moveTo>
                    <a:lnTo>
                      <a:pt x="9538" y="20"/>
                    </a:lnTo>
                    <a:lnTo>
                      <a:pt x="9134" y="59"/>
                    </a:lnTo>
                    <a:lnTo>
                      <a:pt x="8768" y="155"/>
                    </a:lnTo>
                    <a:lnTo>
                      <a:pt x="8382" y="290"/>
                    </a:lnTo>
                    <a:lnTo>
                      <a:pt x="8035" y="444"/>
                    </a:lnTo>
                    <a:lnTo>
                      <a:pt x="7689" y="637"/>
                    </a:lnTo>
                    <a:lnTo>
                      <a:pt x="7361" y="86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259" y="12545"/>
                    </a:lnTo>
                    <a:lnTo>
                      <a:pt x="4451" y="12410"/>
                    </a:lnTo>
                    <a:lnTo>
                      <a:pt x="4644" y="12256"/>
                    </a:lnTo>
                    <a:lnTo>
                      <a:pt x="4837" y="12083"/>
                    </a:lnTo>
                    <a:lnTo>
                      <a:pt x="5010" y="11890"/>
                    </a:lnTo>
                    <a:lnTo>
                      <a:pt x="5164" y="11697"/>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8619625" y="2681050"/>
                <a:ext cx="601700" cy="508250"/>
              </a:xfrm>
              <a:custGeom>
                <a:avLst/>
                <a:gdLst/>
                <a:ahLst/>
                <a:cxnLst/>
                <a:rect l="l" t="t" r="r" b="b"/>
                <a:pathLst>
                  <a:path w="24068" h="20330" fill="none" extrusionOk="0">
                    <a:moveTo>
                      <a:pt x="20078" y="2448"/>
                    </a:move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283" y="39"/>
                    </a:lnTo>
                    <a:lnTo>
                      <a:pt x="16051" y="1"/>
                    </a:lnTo>
                    <a:lnTo>
                      <a:pt x="15839" y="1"/>
                    </a:lnTo>
                    <a:lnTo>
                      <a:pt x="9924" y="1"/>
                    </a:lnTo>
                    <a:lnTo>
                      <a:pt x="9924" y="1"/>
                    </a:lnTo>
                    <a:lnTo>
                      <a:pt x="9538" y="20"/>
                    </a:lnTo>
                    <a:lnTo>
                      <a:pt x="9134" y="59"/>
                    </a:lnTo>
                    <a:lnTo>
                      <a:pt x="8768" y="155"/>
                    </a:lnTo>
                    <a:lnTo>
                      <a:pt x="8382" y="290"/>
                    </a:lnTo>
                    <a:lnTo>
                      <a:pt x="8035" y="444"/>
                    </a:lnTo>
                    <a:lnTo>
                      <a:pt x="7689" y="637"/>
                    </a:lnTo>
                    <a:lnTo>
                      <a:pt x="7361" y="868"/>
                    </a:lnTo>
                    <a:lnTo>
                      <a:pt x="7072" y="113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027" y="12661"/>
                    </a:lnTo>
                    <a:lnTo>
                      <a:pt x="4259" y="12545"/>
                    </a:lnTo>
                    <a:lnTo>
                      <a:pt x="4451" y="12410"/>
                    </a:lnTo>
                    <a:lnTo>
                      <a:pt x="4644" y="12256"/>
                    </a:lnTo>
                    <a:lnTo>
                      <a:pt x="4837" y="12083"/>
                    </a:lnTo>
                    <a:lnTo>
                      <a:pt x="5010" y="11890"/>
                    </a:lnTo>
                    <a:lnTo>
                      <a:pt x="5164" y="11697"/>
                    </a:lnTo>
                    <a:lnTo>
                      <a:pt x="5492" y="11254"/>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9104225" y="2817875"/>
                <a:ext cx="39525" cy="68425"/>
              </a:xfrm>
              <a:custGeom>
                <a:avLst/>
                <a:gdLst/>
                <a:ahLst/>
                <a:cxnLst/>
                <a:rect l="l" t="t" r="r" b="b"/>
                <a:pathLst>
                  <a:path w="1581" h="2737" extrusionOk="0">
                    <a:moveTo>
                      <a:pt x="78" y="0"/>
                    </a:moveTo>
                    <a:lnTo>
                      <a:pt x="39" y="20"/>
                    </a:lnTo>
                    <a:lnTo>
                      <a:pt x="1" y="58"/>
                    </a:lnTo>
                    <a:lnTo>
                      <a:pt x="1" y="77"/>
                    </a:lnTo>
                    <a:lnTo>
                      <a:pt x="1" y="97"/>
                    </a:lnTo>
                    <a:lnTo>
                      <a:pt x="386" y="733"/>
                    </a:lnTo>
                    <a:lnTo>
                      <a:pt x="733" y="1368"/>
                    </a:lnTo>
                    <a:lnTo>
                      <a:pt x="1080" y="2024"/>
                    </a:lnTo>
                    <a:lnTo>
                      <a:pt x="1407" y="2679"/>
                    </a:lnTo>
                    <a:lnTo>
                      <a:pt x="1427" y="2717"/>
                    </a:lnTo>
                    <a:lnTo>
                      <a:pt x="1465" y="2737"/>
                    </a:lnTo>
                    <a:lnTo>
                      <a:pt x="1504" y="2737"/>
                    </a:lnTo>
                    <a:lnTo>
                      <a:pt x="1523" y="2717"/>
                    </a:lnTo>
                    <a:lnTo>
                      <a:pt x="1562" y="2698"/>
                    </a:lnTo>
                    <a:lnTo>
                      <a:pt x="1581" y="2659"/>
                    </a:lnTo>
                    <a:lnTo>
                      <a:pt x="1581" y="2621"/>
                    </a:lnTo>
                    <a:lnTo>
                      <a:pt x="1581" y="2582"/>
                    </a:lnTo>
                    <a:lnTo>
                      <a:pt x="1253" y="1927"/>
                    </a:lnTo>
                    <a:lnTo>
                      <a:pt x="887" y="1291"/>
                    </a:lnTo>
                    <a:lnTo>
                      <a:pt x="521" y="655"/>
                    </a:lnTo>
                    <a:lnTo>
                      <a:pt x="116" y="39"/>
                    </a:lnTo>
                    <a:lnTo>
                      <a:pt x="97" y="20"/>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9138925" y="2805825"/>
                <a:ext cx="40000" cy="67950"/>
              </a:xfrm>
              <a:custGeom>
                <a:avLst/>
                <a:gdLst/>
                <a:ahLst/>
                <a:cxnLst/>
                <a:rect l="l" t="t" r="r" b="b"/>
                <a:pathLst>
                  <a:path w="1600" h="2718" extrusionOk="0">
                    <a:moveTo>
                      <a:pt x="39" y="1"/>
                    </a:moveTo>
                    <a:lnTo>
                      <a:pt x="19" y="39"/>
                    </a:lnTo>
                    <a:lnTo>
                      <a:pt x="0" y="58"/>
                    </a:lnTo>
                    <a:lnTo>
                      <a:pt x="19" y="78"/>
                    </a:lnTo>
                    <a:lnTo>
                      <a:pt x="386" y="714"/>
                    </a:lnTo>
                    <a:lnTo>
                      <a:pt x="752" y="1349"/>
                    </a:lnTo>
                    <a:lnTo>
                      <a:pt x="1099" y="2005"/>
                    </a:lnTo>
                    <a:lnTo>
                      <a:pt x="1407" y="2660"/>
                    </a:lnTo>
                    <a:lnTo>
                      <a:pt x="1445" y="2698"/>
                    </a:lnTo>
                    <a:lnTo>
                      <a:pt x="1465" y="2718"/>
                    </a:lnTo>
                    <a:lnTo>
                      <a:pt x="1503" y="2718"/>
                    </a:lnTo>
                    <a:lnTo>
                      <a:pt x="1542" y="2698"/>
                    </a:lnTo>
                    <a:lnTo>
                      <a:pt x="1561" y="2679"/>
                    </a:lnTo>
                    <a:lnTo>
                      <a:pt x="1580" y="2640"/>
                    </a:lnTo>
                    <a:lnTo>
                      <a:pt x="1599" y="2602"/>
                    </a:lnTo>
                    <a:lnTo>
                      <a:pt x="1580" y="2563"/>
                    </a:lnTo>
                    <a:lnTo>
                      <a:pt x="1253" y="1908"/>
                    </a:lnTo>
                    <a:lnTo>
                      <a:pt x="906" y="1272"/>
                    </a:lnTo>
                    <a:lnTo>
                      <a:pt x="520" y="636"/>
                    </a:lnTo>
                    <a:lnTo>
                      <a:pt x="135" y="20"/>
                    </a:lnTo>
                    <a:lnTo>
                      <a:pt x="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9071000" y="2823650"/>
                <a:ext cx="24100" cy="90600"/>
              </a:xfrm>
              <a:custGeom>
                <a:avLst/>
                <a:gdLst/>
                <a:ahLst/>
                <a:cxnLst/>
                <a:rect l="l" t="t" r="r" b="b"/>
                <a:pathLst>
                  <a:path w="964" h="3624" extrusionOk="0">
                    <a:moveTo>
                      <a:pt x="39" y="1"/>
                    </a:moveTo>
                    <a:lnTo>
                      <a:pt x="0" y="20"/>
                    </a:lnTo>
                    <a:lnTo>
                      <a:pt x="0" y="78"/>
                    </a:lnTo>
                    <a:lnTo>
                      <a:pt x="212" y="925"/>
                    </a:lnTo>
                    <a:lnTo>
                      <a:pt x="386" y="1793"/>
                    </a:lnTo>
                    <a:lnTo>
                      <a:pt x="559" y="2660"/>
                    </a:lnTo>
                    <a:lnTo>
                      <a:pt x="713" y="3546"/>
                    </a:lnTo>
                    <a:lnTo>
                      <a:pt x="732" y="3585"/>
                    </a:lnTo>
                    <a:lnTo>
                      <a:pt x="771" y="3623"/>
                    </a:lnTo>
                    <a:lnTo>
                      <a:pt x="848" y="3623"/>
                    </a:lnTo>
                    <a:lnTo>
                      <a:pt x="906" y="3604"/>
                    </a:lnTo>
                    <a:lnTo>
                      <a:pt x="925" y="3565"/>
                    </a:lnTo>
                    <a:lnTo>
                      <a:pt x="964" y="3527"/>
                    </a:lnTo>
                    <a:lnTo>
                      <a:pt x="964" y="3469"/>
                    </a:lnTo>
                    <a:lnTo>
                      <a:pt x="790" y="2602"/>
                    </a:lnTo>
                    <a:lnTo>
                      <a:pt x="598" y="1735"/>
                    </a:lnTo>
                    <a:lnTo>
                      <a:pt x="366" y="887"/>
                    </a:lnTo>
                    <a:lnTo>
                      <a:pt x="97" y="39"/>
                    </a:ln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8991500" y="2831350"/>
                <a:ext cx="20750" cy="91075"/>
              </a:xfrm>
              <a:custGeom>
                <a:avLst/>
                <a:gdLst/>
                <a:ahLst/>
                <a:cxnLst/>
                <a:rect l="l" t="t" r="r" b="b"/>
                <a:pathLst>
                  <a:path w="830" h="3643" extrusionOk="0">
                    <a:moveTo>
                      <a:pt x="59" y="1"/>
                    </a:moveTo>
                    <a:lnTo>
                      <a:pt x="20" y="39"/>
                    </a:lnTo>
                    <a:lnTo>
                      <a:pt x="1" y="59"/>
                    </a:lnTo>
                    <a:lnTo>
                      <a:pt x="1" y="78"/>
                    </a:lnTo>
                    <a:lnTo>
                      <a:pt x="136" y="502"/>
                    </a:lnTo>
                    <a:lnTo>
                      <a:pt x="232" y="926"/>
                    </a:lnTo>
                    <a:lnTo>
                      <a:pt x="328" y="1350"/>
                    </a:lnTo>
                    <a:lnTo>
                      <a:pt x="406" y="1793"/>
                    </a:lnTo>
                    <a:lnTo>
                      <a:pt x="463" y="2217"/>
                    </a:lnTo>
                    <a:lnTo>
                      <a:pt x="521" y="2660"/>
                    </a:lnTo>
                    <a:lnTo>
                      <a:pt x="560" y="3084"/>
                    </a:lnTo>
                    <a:lnTo>
                      <a:pt x="579" y="3527"/>
                    </a:lnTo>
                    <a:lnTo>
                      <a:pt x="598" y="3585"/>
                    </a:lnTo>
                    <a:lnTo>
                      <a:pt x="617" y="3623"/>
                    </a:lnTo>
                    <a:lnTo>
                      <a:pt x="675" y="3643"/>
                    </a:lnTo>
                    <a:lnTo>
                      <a:pt x="752" y="3643"/>
                    </a:lnTo>
                    <a:lnTo>
                      <a:pt x="810" y="3623"/>
                    </a:lnTo>
                    <a:lnTo>
                      <a:pt x="829" y="3585"/>
                    </a:lnTo>
                    <a:lnTo>
                      <a:pt x="829" y="3527"/>
                    </a:lnTo>
                    <a:lnTo>
                      <a:pt x="810" y="3084"/>
                    </a:lnTo>
                    <a:lnTo>
                      <a:pt x="772" y="2641"/>
                    </a:lnTo>
                    <a:lnTo>
                      <a:pt x="695" y="2198"/>
                    </a:lnTo>
                    <a:lnTo>
                      <a:pt x="617" y="1754"/>
                    </a:lnTo>
                    <a:lnTo>
                      <a:pt x="521" y="1330"/>
                    </a:lnTo>
                    <a:lnTo>
                      <a:pt x="406" y="906"/>
                    </a:lnTo>
                    <a:lnTo>
                      <a:pt x="271" y="463"/>
                    </a:lnTo>
                    <a:lnTo>
                      <a:pt x="136" y="59"/>
                    </a:lnTo>
                    <a:lnTo>
                      <a:pt x="116" y="20"/>
                    </a:lnTo>
                    <a:lnTo>
                      <a:pt x="97" y="20"/>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9031500" y="2819325"/>
                <a:ext cx="25075" cy="85750"/>
              </a:xfrm>
              <a:custGeom>
                <a:avLst/>
                <a:gdLst/>
                <a:ahLst/>
                <a:cxnLst/>
                <a:rect l="l" t="t" r="r" b="b"/>
                <a:pathLst>
                  <a:path w="1003" h="3430" extrusionOk="0">
                    <a:moveTo>
                      <a:pt x="1002" y="3334"/>
                    </a:moveTo>
                    <a:lnTo>
                      <a:pt x="999" y="3343"/>
                    </a:lnTo>
                    <a:lnTo>
                      <a:pt x="1002" y="3353"/>
                    </a:lnTo>
                    <a:lnTo>
                      <a:pt x="1002" y="3334"/>
                    </a:lnTo>
                    <a:close/>
                    <a:moveTo>
                      <a:pt x="58" y="0"/>
                    </a:moveTo>
                    <a:lnTo>
                      <a:pt x="19" y="19"/>
                    </a:lnTo>
                    <a:lnTo>
                      <a:pt x="0" y="58"/>
                    </a:lnTo>
                    <a:lnTo>
                      <a:pt x="0" y="116"/>
                    </a:lnTo>
                    <a:lnTo>
                      <a:pt x="0" y="540"/>
                    </a:lnTo>
                    <a:lnTo>
                      <a:pt x="39" y="964"/>
                    </a:lnTo>
                    <a:lnTo>
                      <a:pt x="116" y="1387"/>
                    </a:lnTo>
                    <a:lnTo>
                      <a:pt x="212" y="1811"/>
                    </a:lnTo>
                    <a:lnTo>
                      <a:pt x="328" y="2216"/>
                    </a:lnTo>
                    <a:lnTo>
                      <a:pt x="482" y="2621"/>
                    </a:lnTo>
                    <a:lnTo>
                      <a:pt x="675" y="3006"/>
                    </a:lnTo>
                    <a:lnTo>
                      <a:pt x="867" y="3391"/>
                    </a:lnTo>
                    <a:lnTo>
                      <a:pt x="906" y="3430"/>
                    </a:lnTo>
                    <a:lnTo>
                      <a:pt x="964" y="3411"/>
                    </a:lnTo>
                    <a:lnTo>
                      <a:pt x="983" y="3391"/>
                    </a:lnTo>
                    <a:lnTo>
                      <a:pt x="999" y="3343"/>
                    </a:lnTo>
                    <a:lnTo>
                      <a:pt x="732" y="2563"/>
                    </a:lnTo>
                    <a:lnTo>
                      <a:pt x="520" y="1754"/>
                    </a:lnTo>
                    <a:lnTo>
                      <a:pt x="366" y="925"/>
                    </a:lnTo>
                    <a:lnTo>
                      <a:pt x="231" y="116"/>
                    </a:lnTo>
                    <a:lnTo>
                      <a:pt x="212" y="58"/>
                    </a:lnTo>
                    <a:lnTo>
                      <a:pt x="193" y="19"/>
                    </a:lnTo>
                    <a:lnTo>
                      <a:pt x="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8956350" y="2834250"/>
                <a:ext cx="17350" cy="85775"/>
              </a:xfrm>
              <a:custGeom>
                <a:avLst/>
                <a:gdLst/>
                <a:ahLst/>
                <a:cxnLst/>
                <a:rect l="l" t="t" r="r" b="b"/>
                <a:pathLst>
                  <a:path w="694" h="3431" extrusionOk="0">
                    <a:moveTo>
                      <a:pt x="58" y="0"/>
                    </a:moveTo>
                    <a:lnTo>
                      <a:pt x="20" y="20"/>
                    </a:lnTo>
                    <a:lnTo>
                      <a:pt x="0" y="58"/>
                    </a:lnTo>
                    <a:lnTo>
                      <a:pt x="20" y="482"/>
                    </a:lnTo>
                    <a:lnTo>
                      <a:pt x="58" y="887"/>
                    </a:lnTo>
                    <a:lnTo>
                      <a:pt x="97" y="1311"/>
                    </a:lnTo>
                    <a:lnTo>
                      <a:pt x="154" y="1715"/>
                    </a:lnTo>
                    <a:lnTo>
                      <a:pt x="212" y="2120"/>
                    </a:lnTo>
                    <a:lnTo>
                      <a:pt x="289" y="2525"/>
                    </a:lnTo>
                    <a:lnTo>
                      <a:pt x="386" y="2929"/>
                    </a:lnTo>
                    <a:lnTo>
                      <a:pt x="482" y="3334"/>
                    </a:lnTo>
                    <a:lnTo>
                      <a:pt x="501" y="3392"/>
                    </a:lnTo>
                    <a:lnTo>
                      <a:pt x="540" y="3411"/>
                    </a:lnTo>
                    <a:lnTo>
                      <a:pt x="578" y="3430"/>
                    </a:lnTo>
                    <a:lnTo>
                      <a:pt x="617" y="3411"/>
                    </a:lnTo>
                    <a:lnTo>
                      <a:pt x="655" y="3392"/>
                    </a:lnTo>
                    <a:lnTo>
                      <a:pt x="694" y="3373"/>
                    </a:lnTo>
                    <a:lnTo>
                      <a:pt x="694" y="3334"/>
                    </a:lnTo>
                    <a:lnTo>
                      <a:pt x="694" y="3276"/>
                    </a:lnTo>
                    <a:lnTo>
                      <a:pt x="405" y="1658"/>
                    </a:lnTo>
                    <a:lnTo>
                      <a:pt x="116" y="39"/>
                    </a:lnTo>
                    <a:lnTo>
                      <a:pt x="116" y="20"/>
                    </a:lnTo>
                    <a:lnTo>
                      <a:pt x="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8913950" y="2839550"/>
                <a:ext cx="23625" cy="93475"/>
              </a:xfrm>
              <a:custGeom>
                <a:avLst/>
                <a:gdLst/>
                <a:ahLst/>
                <a:cxnLst/>
                <a:rect l="l" t="t" r="r" b="b"/>
                <a:pathLst>
                  <a:path w="945" h="3739" extrusionOk="0">
                    <a:moveTo>
                      <a:pt x="20" y="0"/>
                    </a:moveTo>
                    <a:lnTo>
                      <a:pt x="1" y="20"/>
                    </a:lnTo>
                    <a:lnTo>
                      <a:pt x="1" y="39"/>
                    </a:lnTo>
                    <a:lnTo>
                      <a:pt x="213" y="945"/>
                    </a:lnTo>
                    <a:lnTo>
                      <a:pt x="386" y="1850"/>
                    </a:lnTo>
                    <a:lnTo>
                      <a:pt x="733" y="3662"/>
                    </a:lnTo>
                    <a:lnTo>
                      <a:pt x="752" y="3700"/>
                    </a:lnTo>
                    <a:lnTo>
                      <a:pt x="771" y="3719"/>
                    </a:lnTo>
                    <a:lnTo>
                      <a:pt x="810" y="3739"/>
                    </a:lnTo>
                    <a:lnTo>
                      <a:pt x="848" y="3739"/>
                    </a:lnTo>
                    <a:lnTo>
                      <a:pt x="887" y="3719"/>
                    </a:lnTo>
                    <a:lnTo>
                      <a:pt x="906" y="3700"/>
                    </a:lnTo>
                    <a:lnTo>
                      <a:pt x="925" y="3681"/>
                    </a:lnTo>
                    <a:lnTo>
                      <a:pt x="945" y="3642"/>
                    </a:lnTo>
                    <a:lnTo>
                      <a:pt x="791" y="2717"/>
                    </a:lnTo>
                    <a:lnTo>
                      <a:pt x="598" y="1812"/>
                    </a:lnTo>
                    <a:lnTo>
                      <a:pt x="367" y="906"/>
                    </a:lnTo>
                    <a:lnTo>
                      <a:pt x="97" y="20"/>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8875425" y="2846300"/>
                <a:ext cx="13500" cy="86725"/>
              </a:xfrm>
              <a:custGeom>
                <a:avLst/>
                <a:gdLst/>
                <a:ahLst/>
                <a:cxnLst/>
                <a:rect l="l" t="t" r="r" b="b"/>
                <a:pathLst>
                  <a:path w="540" h="3469" extrusionOk="0">
                    <a:moveTo>
                      <a:pt x="58" y="0"/>
                    </a:moveTo>
                    <a:lnTo>
                      <a:pt x="19" y="19"/>
                    </a:lnTo>
                    <a:lnTo>
                      <a:pt x="0" y="58"/>
                    </a:lnTo>
                    <a:lnTo>
                      <a:pt x="0" y="482"/>
                    </a:lnTo>
                    <a:lnTo>
                      <a:pt x="0" y="906"/>
                    </a:lnTo>
                    <a:lnTo>
                      <a:pt x="39" y="1310"/>
                    </a:lnTo>
                    <a:lnTo>
                      <a:pt x="77" y="1734"/>
                    </a:lnTo>
                    <a:lnTo>
                      <a:pt x="135" y="2158"/>
                    </a:lnTo>
                    <a:lnTo>
                      <a:pt x="193" y="2582"/>
                    </a:lnTo>
                    <a:lnTo>
                      <a:pt x="270" y="2987"/>
                    </a:lnTo>
                    <a:lnTo>
                      <a:pt x="366" y="3392"/>
                    </a:lnTo>
                    <a:lnTo>
                      <a:pt x="366" y="3430"/>
                    </a:lnTo>
                    <a:lnTo>
                      <a:pt x="405" y="3449"/>
                    </a:lnTo>
                    <a:lnTo>
                      <a:pt x="424" y="3469"/>
                    </a:lnTo>
                    <a:lnTo>
                      <a:pt x="463" y="3469"/>
                    </a:lnTo>
                    <a:lnTo>
                      <a:pt x="501" y="3449"/>
                    </a:lnTo>
                    <a:lnTo>
                      <a:pt x="520" y="3430"/>
                    </a:lnTo>
                    <a:lnTo>
                      <a:pt x="540" y="3392"/>
                    </a:lnTo>
                    <a:lnTo>
                      <a:pt x="540" y="3353"/>
                    </a:lnTo>
                    <a:lnTo>
                      <a:pt x="405" y="2524"/>
                    </a:lnTo>
                    <a:lnTo>
                      <a:pt x="289" y="1715"/>
                    </a:lnTo>
                    <a:lnTo>
                      <a:pt x="212" y="887"/>
                    </a:lnTo>
                    <a:lnTo>
                      <a:pt x="135" y="58"/>
                    </a:lnTo>
                    <a:lnTo>
                      <a:pt x="116" y="19"/>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8749675" y="2845800"/>
                <a:ext cx="65075" cy="78550"/>
              </a:xfrm>
              <a:custGeom>
                <a:avLst/>
                <a:gdLst/>
                <a:ahLst/>
                <a:cxnLst/>
                <a:rect l="l" t="t" r="r" b="b"/>
                <a:pathLst>
                  <a:path w="2603" h="3142" extrusionOk="0">
                    <a:moveTo>
                      <a:pt x="2448" y="1"/>
                    </a:moveTo>
                    <a:lnTo>
                      <a:pt x="2429" y="39"/>
                    </a:lnTo>
                    <a:lnTo>
                      <a:pt x="1793" y="752"/>
                    </a:lnTo>
                    <a:lnTo>
                      <a:pt x="1157" y="1504"/>
                    </a:lnTo>
                    <a:lnTo>
                      <a:pt x="849" y="1889"/>
                    </a:lnTo>
                    <a:lnTo>
                      <a:pt x="540" y="2294"/>
                    </a:lnTo>
                    <a:lnTo>
                      <a:pt x="271" y="2679"/>
                    </a:lnTo>
                    <a:lnTo>
                      <a:pt x="20" y="3084"/>
                    </a:lnTo>
                    <a:lnTo>
                      <a:pt x="1" y="3122"/>
                    </a:lnTo>
                    <a:lnTo>
                      <a:pt x="20" y="3142"/>
                    </a:lnTo>
                    <a:lnTo>
                      <a:pt x="59" y="3142"/>
                    </a:lnTo>
                    <a:lnTo>
                      <a:pt x="406" y="2795"/>
                    </a:lnTo>
                    <a:lnTo>
                      <a:pt x="733" y="2448"/>
                    </a:lnTo>
                    <a:lnTo>
                      <a:pt x="1061" y="2082"/>
                    </a:lnTo>
                    <a:lnTo>
                      <a:pt x="1388" y="1697"/>
                    </a:lnTo>
                    <a:lnTo>
                      <a:pt x="2005" y="926"/>
                    </a:lnTo>
                    <a:lnTo>
                      <a:pt x="2583" y="155"/>
                    </a:lnTo>
                    <a:lnTo>
                      <a:pt x="2602" y="117"/>
                    </a:lnTo>
                    <a:lnTo>
                      <a:pt x="2602" y="78"/>
                    </a:lnTo>
                    <a:lnTo>
                      <a:pt x="2583" y="59"/>
                    </a:lnTo>
                    <a:lnTo>
                      <a:pt x="2564" y="20"/>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8721750" y="2829925"/>
                <a:ext cx="56375" cy="70350"/>
              </a:xfrm>
              <a:custGeom>
                <a:avLst/>
                <a:gdLst/>
                <a:ahLst/>
                <a:cxnLst/>
                <a:rect l="l" t="t" r="r" b="b"/>
                <a:pathLst>
                  <a:path w="2255" h="2814" extrusionOk="0">
                    <a:moveTo>
                      <a:pt x="2101" y="0"/>
                    </a:moveTo>
                    <a:lnTo>
                      <a:pt x="2062" y="39"/>
                    </a:lnTo>
                    <a:lnTo>
                      <a:pt x="1580" y="732"/>
                    </a:lnTo>
                    <a:lnTo>
                      <a:pt x="1060" y="1407"/>
                    </a:lnTo>
                    <a:lnTo>
                      <a:pt x="0" y="2717"/>
                    </a:lnTo>
                    <a:lnTo>
                      <a:pt x="0" y="2755"/>
                    </a:lnTo>
                    <a:lnTo>
                      <a:pt x="0" y="2794"/>
                    </a:lnTo>
                    <a:lnTo>
                      <a:pt x="39" y="2813"/>
                    </a:lnTo>
                    <a:lnTo>
                      <a:pt x="77" y="2794"/>
                    </a:lnTo>
                    <a:lnTo>
                      <a:pt x="97" y="2794"/>
                    </a:lnTo>
                    <a:lnTo>
                      <a:pt x="405" y="2505"/>
                    </a:lnTo>
                    <a:lnTo>
                      <a:pt x="713" y="2197"/>
                    </a:lnTo>
                    <a:lnTo>
                      <a:pt x="1002" y="1888"/>
                    </a:lnTo>
                    <a:lnTo>
                      <a:pt x="1272" y="1561"/>
                    </a:lnTo>
                    <a:lnTo>
                      <a:pt x="1542" y="1214"/>
                    </a:lnTo>
                    <a:lnTo>
                      <a:pt x="1792" y="867"/>
                    </a:lnTo>
                    <a:lnTo>
                      <a:pt x="2024" y="520"/>
                    </a:lnTo>
                    <a:lnTo>
                      <a:pt x="2235" y="135"/>
                    </a:lnTo>
                    <a:lnTo>
                      <a:pt x="2255" y="96"/>
                    </a:lnTo>
                    <a:lnTo>
                      <a:pt x="2255" y="58"/>
                    </a:lnTo>
                    <a:lnTo>
                      <a:pt x="2235" y="39"/>
                    </a:lnTo>
                    <a:lnTo>
                      <a:pt x="2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8693800" y="2819800"/>
                <a:ext cx="48675" cy="56875"/>
              </a:xfrm>
              <a:custGeom>
                <a:avLst/>
                <a:gdLst/>
                <a:ahLst/>
                <a:cxnLst/>
                <a:rect l="l" t="t" r="r" b="b"/>
                <a:pathLst>
                  <a:path w="1947" h="2275" extrusionOk="0">
                    <a:moveTo>
                      <a:pt x="1908" y="0"/>
                    </a:moveTo>
                    <a:lnTo>
                      <a:pt x="1870" y="20"/>
                    </a:lnTo>
                    <a:lnTo>
                      <a:pt x="926" y="1041"/>
                    </a:lnTo>
                    <a:lnTo>
                      <a:pt x="482" y="1580"/>
                    </a:lnTo>
                    <a:lnTo>
                      <a:pt x="20" y="2101"/>
                    </a:lnTo>
                    <a:lnTo>
                      <a:pt x="1" y="2139"/>
                    </a:lnTo>
                    <a:lnTo>
                      <a:pt x="1" y="2178"/>
                    </a:lnTo>
                    <a:lnTo>
                      <a:pt x="20" y="2216"/>
                    </a:lnTo>
                    <a:lnTo>
                      <a:pt x="39" y="2255"/>
                    </a:lnTo>
                    <a:lnTo>
                      <a:pt x="58" y="2274"/>
                    </a:lnTo>
                    <a:lnTo>
                      <a:pt x="136" y="2274"/>
                    </a:lnTo>
                    <a:lnTo>
                      <a:pt x="174" y="2255"/>
                    </a:lnTo>
                    <a:lnTo>
                      <a:pt x="617" y="1715"/>
                    </a:lnTo>
                    <a:lnTo>
                      <a:pt x="1060" y="1176"/>
                    </a:lnTo>
                    <a:lnTo>
                      <a:pt x="1947" y="97"/>
                    </a:lnTo>
                    <a:lnTo>
                      <a:pt x="1947" y="39"/>
                    </a:lnTo>
                    <a:lnTo>
                      <a:pt x="1947" y="20"/>
                    </a:lnTo>
                    <a:lnTo>
                      <a:pt x="1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8835925" y="2849675"/>
                <a:ext cx="21200" cy="87700"/>
              </a:xfrm>
              <a:custGeom>
                <a:avLst/>
                <a:gdLst/>
                <a:ahLst/>
                <a:cxnLst/>
                <a:rect l="l" t="t" r="r" b="b"/>
                <a:pathLst>
                  <a:path w="848" h="3508" extrusionOk="0">
                    <a:moveTo>
                      <a:pt x="39" y="0"/>
                    </a:moveTo>
                    <a:lnTo>
                      <a:pt x="0" y="39"/>
                    </a:lnTo>
                    <a:lnTo>
                      <a:pt x="0" y="77"/>
                    </a:lnTo>
                    <a:lnTo>
                      <a:pt x="173" y="925"/>
                    </a:lnTo>
                    <a:lnTo>
                      <a:pt x="328" y="1754"/>
                    </a:lnTo>
                    <a:lnTo>
                      <a:pt x="482" y="2601"/>
                    </a:lnTo>
                    <a:lnTo>
                      <a:pt x="655" y="3449"/>
                    </a:lnTo>
                    <a:lnTo>
                      <a:pt x="674" y="3468"/>
                    </a:lnTo>
                    <a:lnTo>
                      <a:pt x="694" y="3488"/>
                    </a:lnTo>
                    <a:lnTo>
                      <a:pt x="771" y="3507"/>
                    </a:lnTo>
                    <a:lnTo>
                      <a:pt x="790" y="3507"/>
                    </a:lnTo>
                    <a:lnTo>
                      <a:pt x="829" y="3488"/>
                    </a:lnTo>
                    <a:lnTo>
                      <a:pt x="848" y="3449"/>
                    </a:lnTo>
                    <a:lnTo>
                      <a:pt x="848" y="3411"/>
                    </a:lnTo>
                    <a:lnTo>
                      <a:pt x="713" y="2563"/>
                    </a:lnTo>
                    <a:lnTo>
                      <a:pt x="559" y="1715"/>
                    </a:lnTo>
                    <a:lnTo>
                      <a:pt x="366" y="886"/>
                    </a:lnTo>
                    <a:lnTo>
                      <a:pt x="135" y="39"/>
                    </a:lnTo>
                    <a:lnTo>
                      <a:pt x="116" y="19"/>
                    </a:ln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9013175" y="3185425"/>
                <a:ext cx="6300" cy="4350"/>
              </a:xfrm>
              <a:custGeom>
                <a:avLst/>
                <a:gdLst/>
                <a:ahLst/>
                <a:cxnLst/>
                <a:rect l="l" t="t" r="r" b="b"/>
                <a:pathLst>
                  <a:path w="252" h="174" extrusionOk="0">
                    <a:moveTo>
                      <a:pt x="251" y="1"/>
                    </a:moveTo>
                    <a:lnTo>
                      <a:pt x="1" y="97"/>
                    </a:lnTo>
                    <a:lnTo>
                      <a:pt x="232" y="174"/>
                    </a:lnTo>
                    <a:lnTo>
                      <a:pt x="25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9013175" y="3185425"/>
                <a:ext cx="6300" cy="4350"/>
              </a:xfrm>
              <a:custGeom>
                <a:avLst/>
                <a:gdLst/>
                <a:ahLst/>
                <a:cxnLst/>
                <a:rect l="l" t="t" r="r" b="b"/>
                <a:pathLst>
                  <a:path w="252" h="174" fill="none" extrusionOk="0">
                    <a:moveTo>
                      <a:pt x="251" y="1"/>
                    </a:moveTo>
                    <a:lnTo>
                      <a:pt x="1" y="97"/>
                    </a:lnTo>
                    <a:lnTo>
                      <a:pt x="232" y="174"/>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8933225" y="2911325"/>
                <a:ext cx="126725" cy="276525"/>
              </a:xfrm>
              <a:custGeom>
                <a:avLst/>
                <a:gdLst/>
                <a:ahLst/>
                <a:cxnLst/>
                <a:rect l="l" t="t" r="r" b="b"/>
                <a:pathLst>
                  <a:path w="5069" h="11061" extrusionOk="0">
                    <a:moveTo>
                      <a:pt x="5068" y="0"/>
                    </a:moveTo>
                    <a:lnTo>
                      <a:pt x="4875" y="20"/>
                    </a:lnTo>
                    <a:lnTo>
                      <a:pt x="4702" y="58"/>
                    </a:lnTo>
                    <a:lnTo>
                      <a:pt x="4529" y="116"/>
                    </a:lnTo>
                    <a:lnTo>
                      <a:pt x="4374" y="174"/>
                    </a:lnTo>
                    <a:lnTo>
                      <a:pt x="4220" y="270"/>
                    </a:lnTo>
                    <a:lnTo>
                      <a:pt x="4066" y="367"/>
                    </a:lnTo>
                    <a:lnTo>
                      <a:pt x="3931" y="501"/>
                    </a:lnTo>
                    <a:lnTo>
                      <a:pt x="3816" y="636"/>
                    </a:lnTo>
                    <a:lnTo>
                      <a:pt x="3604" y="925"/>
                    </a:lnTo>
                    <a:lnTo>
                      <a:pt x="3430" y="1253"/>
                    </a:lnTo>
                    <a:lnTo>
                      <a:pt x="3276" y="1581"/>
                    </a:lnTo>
                    <a:lnTo>
                      <a:pt x="3160" y="1927"/>
                    </a:lnTo>
                    <a:lnTo>
                      <a:pt x="2987" y="2486"/>
                    </a:lnTo>
                    <a:lnTo>
                      <a:pt x="2833" y="3045"/>
                    </a:lnTo>
                    <a:lnTo>
                      <a:pt x="2717" y="3604"/>
                    </a:lnTo>
                    <a:lnTo>
                      <a:pt x="2602" y="4163"/>
                    </a:lnTo>
                    <a:lnTo>
                      <a:pt x="2544" y="4741"/>
                    </a:lnTo>
                    <a:lnTo>
                      <a:pt x="2486" y="5319"/>
                    </a:lnTo>
                    <a:lnTo>
                      <a:pt x="2467" y="5897"/>
                    </a:lnTo>
                    <a:lnTo>
                      <a:pt x="2467" y="6475"/>
                    </a:lnTo>
                    <a:lnTo>
                      <a:pt x="2447" y="6841"/>
                    </a:lnTo>
                    <a:lnTo>
                      <a:pt x="2447" y="7034"/>
                    </a:lnTo>
                    <a:lnTo>
                      <a:pt x="2428" y="7207"/>
                    </a:lnTo>
                    <a:lnTo>
                      <a:pt x="2390" y="7381"/>
                    </a:lnTo>
                    <a:lnTo>
                      <a:pt x="2313" y="7535"/>
                    </a:lnTo>
                    <a:lnTo>
                      <a:pt x="2236" y="7689"/>
                    </a:lnTo>
                    <a:lnTo>
                      <a:pt x="2120" y="7804"/>
                    </a:lnTo>
                    <a:lnTo>
                      <a:pt x="2004" y="7901"/>
                    </a:lnTo>
                    <a:lnTo>
                      <a:pt x="1869" y="7959"/>
                    </a:lnTo>
                    <a:lnTo>
                      <a:pt x="1715" y="8016"/>
                    </a:lnTo>
                    <a:lnTo>
                      <a:pt x="1580" y="8055"/>
                    </a:lnTo>
                    <a:lnTo>
                      <a:pt x="1272" y="8113"/>
                    </a:lnTo>
                    <a:lnTo>
                      <a:pt x="1118" y="8151"/>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8933225" y="2911325"/>
                <a:ext cx="126725" cy="276525"/>
              </a:xfrm>
              <a:custGeom>
                <a:avLst/>
                <a:gdLst/>
                <a:ahLst/>
                <a:cxnLst/>
                <a:rect l="l" t="t" r="r" b="b"/>
                <a:pathLst>
                  <a:path w="5069" h="11061" fill="none" extrusionOk="0">
                    <a:moveTo>
                      <a:pt x="5068" y="0"/>
                    </a:moveTo>
                    <a:lnTo>
                      <a:pt x="5068" y="0"/>
                    </a:lnTo>
                    <a:lnTo>
                      <a:pt x="4875" y="20"/>
                    </a:lnTo>
                    <a:lnTo>
                      <a:pt x="4702" y="58"/>
                    </a:lnTo>
                    <a:lnTo>
                      <a:pt x="4529" y="116"/>
                    </a:lnTo>
                    <a:lnTo>
                      <a:pt x="4374" y="174"/>
                    </a:lnTo>
                    <a:lnTo>
                      <a:pt x="4220" y="270"/>
                    </a:lnTo>
                    <a:lnTo>
                      <a:pt x="4066" y="367"/>
                    </a:lnTo>
                    <a:lnTo>
                      <a:pt x="3931" y="501"/>
                    </a:lnTo>
                    <a:lnTo>
                      <a:pt x="3816" y="636"/>
                    </a:lnTo>
                    <a:lnTo>
                      <a:pt x="3816" y="636"/>
                    </a:lnTo>
                    <a:lnTo>
                      <a:pt x="3604" y="925"/>
                    </a:lnTo>
                    <a:lnTo>
                      <a:pt x="3430" y="1253"/>
                    </a:lnTo>
                    <a:lnTo>
                      <a:pt x="3276" y="1581"/>
                    </a:lnTo>
                    <a:lnTo>
                      <a:pt x="3160" y="1927"/>
                    </a:lnTo>
                    <a:lnTo>
                      <a:pt x="3160" y="1927"/>
                    </a:lnTo>
                    <a:lnTo>
                      <a:pt x="2987" y="2486"/>
                    </a:lnTo>
                    <a:lnTo>
                      <a:pt x="2833" y="3045"/>
                    </a:lnTo>
                    <a:lnTo>
                      <a:pt x="2717" y="3604"/>
                    </a:lnTo>
                    <a:lnTo>
                      <a:pt x="2602" y="4163"/>
                    </a:lnTo>
                    <a:lnTo>
                      <a:pt x="2544" y="4741"/>
                    </a:lnTo>
                    <a:lnTo>
                      <a:pt x="2486" y="5319"/>
                    </a:lnTo>
                    <a:lnTo>
                      <a:pt x="2467" y="5897"/>
                    </a:lnTo>
                    <a:lnTo>
                      <a:pt x="2467" y="6475"/>
                    </a:lnTo>
                    <a:lnTo>
                      <a:pt x="2467" y="6475"/>
                    </a:lnTo>
                    <a:lnTo>
                      <a:pt x="2447" y="6841"/>
                    </a:lnTo>
                    <a:lnTo>
                      <a:pt x="2447" y="7034"/>
                    </a:lnTo>
                    <a:lnTo>
                      <a:pt x="2428" y="7207"/>
                    </a:lnTo>
                    <a:lnTo>
                      <a:pt x="2390" y="7381"/>
                    </a:lnTo>
                    <a:lnTo>
                      <a:pt x="2313" y="7535"/>
                    </a:lnTo>
                    <a:lnTo>
                      <a:pt x="2236" y="7689"/>
                    </a:lnTo>
                    <a:lnTo>
                      <a:pt x="2120" y="7804"/>
                    </a:lnTo>
                    <a:lnTo>
                      <a:pt x="2120" y="7804"/>
                    </a:lnTo>
                    <a:lnTo>
                      <a:pt x="2004" y="7901"/>
                    </a:lnTo>
                    <a:lnTo>
                      <a:pt x="1869" y="7959"/>
                    </a:lnTo>
                    <a:lnTo>
                      <a:pt x="1715" y="8016"/>
                    </a:lnTo>
                    <a:lnTo>
                      <a:pt x="1580" y="8055"/>
                    </a:lnTo>
                    <a:lnTo>
                      <a:pt x="1272" y="8113"/>
                    </a:lnTo>
                    <a:lnTo>
                      <a:pt x="1118" y="8151"/>
                    </a:lnTo>
                    <a:lnTo>
                      <a:pt x="983" y="8190"/>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8896125" y="3090050"/>
                <a:ext cx="68925" cy="7725"/>
              </a:xfrm>
              <a:custGeom>
                <a:avLst/>
                <a:gdLst/>
                <a:ahLst/>
                <a:cxnLst/>
                <a:rect l="l" t="t" r="r" b="b"/>
                <a:pathLst>
                  <a:path w="2757" h="309" extrusionOk="0">
                    <a:moveTo>
                      <a:pt x="2756" y="0"/>
                    </a:moveTo>
                    <a:lnTo>
                      <a:pt x="2062" y="116"/>
                    </a:lnTo>
                    <a:lnTo>
                      <a:pt x="1388" y="193"/>
                    </a:lnTo>
                    <a:lnTo>
                      <a:pt x="848" y="193"/>
                    </a:lnTo>
                    <a:lnTo>
                      <a:pt x="405" y="154"/>
                    </a:lnTo>
                    <a:lnTo>
                      <a:pt x="116" y="116"/>
                    </a:lnTo>
                    <a:lnTo>
                      <a:pt x="1" y="116"/>
                    </a:lnTo>
                    <a:lnTo>
                      <a:pt x="193" y="193"/>
                    </a:lnTo>
                    <a:lnTo>
                      <a:pt x="386" y="232"/>
                    </a:lnTo>
                    <a:lnTo>
                      <a:pt x="637" y="270"/>
                    </a:lnTo>
                    <a:lnTo>
                      <a:pt x="887" y="289"/>
                    </a:lnTo>
                    <a:lnTo>
                      <a:pt x="1138" y="309"/>
                    </a:lnTo>
                    <a:lnTo>
                      <a:pt x="1388" y="289"/>
                    </a:lnTo>
                    <a:lnTo>
                      <a:pt x="1638" y="289"/>
                    </a:lnTo>
                    <a:lnTo>
                      <a:pt x="1889" y="251"/>
                    </a:lnTo>
                    <a:lnTo>
                      <a:pt x="2120" y="212"/>
                    </a:lnTo>
                    <a:lnTo>
                      <a:pt x="2371" y="154"/>
                    </a:lnTo>
                    <a:lnTo>
                      <a:pt x="2563" y="97"/>
                    </a:lnTo>
                    <a:lnTo>
                      <a:pt x="2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8593600" y="3320800"/>
                <a:ext cx="100700" cy="563625"/>
              </a:xfrm>
              <a:custGeom>
                <a:avLst/>
                <a:gdLst/>
                <a:ahLst/>
                <a:cxnLst/>
                <a:rect l="l" t="t" r="r" b="b"/>
                <a:pathLst>
                  <a:path w="4028" h="22545" extrusionOk="0">
                    <a:moveTo>
                      <a:pt x="2698" y="0"/>
                    </a:moveTo>
                    <a:lnTo>
                      <a:pt x="1" y="22545"/>
                    </a:lnTo>
                    <a:lnTo>
                      <a:pt x="1176" y="22545"/>
                    </a:lnTo>
                    <a:lnTo>
                      <a:pt x="4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8928875" y="3320800"/>
                <a:ext cx="93000" cy="563625"/>
              </a:xfrm>
              <a:custGeom>
                <a:avLst/>
                <a:gdLst/>
                <a:ahLst/>
                <a:cxnLst/>
                <a:rect l="l" t="t" r="r" b="b"/>
                <a:pathLst>
                  <a:path w="3720" h="22545" extrusionOk="0">
                    <a:moveTo>
                      <a:pt x="1" y="0"/>
                    </a:moveTo>
                    <a:lnTo>
                      <a:pt x="2467" y="22545"/>
                    </a:lnTo>
                    <a:lnTo>
                      <a:pt x="3720" y="22545"/>
                    </a:lnTo>
                    <a:lnTo>
                      <a:pt x="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9260800" y="3320800"/>
                <a:ext cx="86725" cy="563625"/>
              </a:xfrm>
              <a:custGeom>
                <a:avLst/>
                <a:gdLst/>
                <a:ahLst/>
                <a:cxnLst/>
                <a:rect l="l" t="t" r="r" b="b"/>
                <a:pathLst>
                  <a:path w="3469" h="22545" extrusionOk="0">
                    <a:moveTo>
                      <a:pt x="0" y="0"/>
                    </a:moveTo>
                    <a:lnTo>
                      <a:pt x="2062" y="22545"/>
                    </a:lnTo>
                    <a:lnTo>
                      <a:pt x="3469" y="22545"/>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9246350" y="3320800"/>
                <a:ext cx="101175" cy="563625"/>
              </a:xfrm>
              <a:custGeom>
                <a:avLst/>
                <a:gdLst/>
                <a:ahLst/>
                <a:cxnLst/>
                <a:rect l="l" t="t" r="r" b="b"/>
                <a:pathLst>
                  <a:path w="4047" h="22545" fill="none" extrusionOk="0">
                    <a:moveTo>
                      <a:pt x="578" y="0"/>
                    </a:moveTo>
                    <a:lnTo>
                      <a:pt x="2640" y="22545"/>
                    </a:lnTo>
                    <a:lnTo>
                      <a:pt x="4047" y="22545"/>
                    </a:lnTo>
                    <a:lnTo>
                      <a:pt x="16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8962125" y="2836650"/>
                <a:ext cx="414800" cy="484175"/>
              </a:xfrm>
              <a:custGeom>
                <a:avLst/>
                <a:gdLst/>
                <a:ahLst/>
                <a:cxnLst/>
                <a:rect l="l" t="t" r="r" b="b"/>
                <a:pathLst>
                  <a:path w="16592" h="19367" extrusionOk="0">
                    <a:moveTo>
                      <a:pt x="5087" y="1"/>
                    </a:moveTo>
                    <a:lnTo>
                      <a:pt x="0" y="19366"/>
                    </a:lnTo>
                    <a:lnTo>
                      <a:pt x="12911" y="19366"/>
                    </a:lnTo>
                    <a:lnTo>
                      <a:pt x="13142" y="19347"/>
                    </a:lnTo>
                    <a:lnTo>
                      <a:pt x="13373" y="19289"/>
                    </a:lnTo>
                    <a:lnTo>
                      <a:pt x="13585" y="19193"/>
                    </a:lnTo>
                    <a:lnTo>
                      <a:pt x="13778" y="19039"/>
                    </a:lnTo>
                    <a:lnTo>
                      <a:pt x="13932" y="18884"/>
                    </a:lnTo>
                    <a:lnTo>
                      <a:pt x="14067" y="18692"/>
                    </a:lnTo>
                    <a:lnTo>
                      <a:pt x="14163" y="18460"/>
                    </a:lnTo>
                    <a:lnTo>
                      <a:pt x="14221" y="18229"/>
                    </a:lnTo>
                    <a:lnTo>
                      <a:pt x="16572" y="1774"/>
                    </a:lnTo>
                    <a:lnTo>
                      <a:pt x="16591" y="1562"/>
                    </a:lnTo>
                    <a:lnTo>
                      <a:pt x="16591" y="1407"/>
                    </a:lnTo>
                    <a:lnTo>
                      <a:pt x="16552" y="1253"/>
                    </a:lnTo>
                    <a:lnTo>
                      <a:pt x="16514" y="1099"/>
                    </a:lnTo>
                    <a:lnTo>
                      <a:pt x="16475" y="945"/>
                    </a:lnTo>
                    <a:lnTo>
                      <a:pt x="16398" y="810"/>
                    </a:lnTo>
                    <a:lnTo>
                      <a:pt x="16321" y="694"/>
                    </a:lnTo>
                    <a:lnTo>
                      <a:pt x="16244" y="579"/>
                    </a:lnTo>
                    <a:lnTo>
                      <a:pt x="16129" y="463"/>
                    </a:lnTo>
                    <a:lnTo>
                      <a:pt x="16032" y="367"/>
                    </a:lnTo>
                    <a:lnTo>
                      <a:pt x="15917" y="271"/>
                    </a:lnTo>
                    <a:lnTo>
                      <a:pt x="15782" y="193"/>
                    </a:lnTo>
                    <a:lnTo>
                      <a:pt x="15647" y="136"/>
                    </a:lnTo>
                    <a:lnTo>
                      <a:pt x="15512" y="78"/>
                    </a:lnTo>
                    <a:lnTo>
                      <a:pt x="15358" y="39"/>
                    </a:lnTo>
                    <a:lnTo>
                      <a:pt x="15204" y="20"/>
                    </a:lnTo>
                    <a:lnTo>
                      <a:pt x="15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627800" y="2836650"/>
                <a:ext cx="461525" cy="484175"/>
              </a:xfrm>
              <a:custGeom>
                <a:avLst/>
                <a:gdLst/>
                <a:ahLst/>
                <a:cxnLst/>
                <a:rect l="l" t="t" r="r" b="b"/>
                <a:pathLst>
                  <a:path w="18461" h="19367" extrusionOk="0">
                    <a:moveTo>
                      <a:pt x="18287" y="1"/>
                    </a:moveTo>
                    <a:lnTo>
                      <a:pt x="18133" y="20"/>
                    </a:lnTo>
                    <a:lnTo>
                      <a:pt x="17979" y="59"/>
                    </a:lnTo>
                    <a:lnTo>
                      <a:pt x="17844" y="116"/>
                    </a:lnTo>
                    <a:lnTo>
                      <a:pt x="17690" y="174"/>
                    </a:lnTo>
                    <a:lnTo>
                      <a:pt x="17555" y="232"/>
                    </a:lnTo>
                    <a:lnTo>
                      <a:pt x="17439" y="328"/>
                    </a:lnTo>
                    <a:lnTo>
                      <a:pt x="17324" y="405"/>
                    </a:lnTo>
                    <a:lnTo>
                      <a:pt x="17208" y="521"/>
                    </a:lnTo>
                    <a:lnTo>
                      <a:pt x="17092" y="637"/>
                    </a:lnTo>
                    <a:lnTo>
                      <a:pt x="17015" y="752"/>
                    </a:lnTo>
                    <a:lnTo>
                      <a:pt x="16919" y="887"/>
                    </a:lnTo>
                    <a:lnTo>
                      <a:pt x="16861" y="1022"/>
                    </a:lnTo>
                    <a:lnTo>
                      <a:pt x="16803" y="1157"/>
                    </a:lnTo>
                    <a:lnTo>
                      <a:pt x="16746" y="1311"/>
                    </a:lnTo>
                    <a:lnTo>
                      <a:pt x="16726" y="1465"/>
                    </a:lnTo>
                    <a:lnTo>
                      <a:pt x="14260" y="16514"/>
                    </a:lnTo>
                    <a:lnTo>
                      <a:pt x="14221" y="16688"/>
                    </a:lnTo>
                    <a:lnTo>
                      <a:pt x="14164" y="16842"/>
                    </a:lnTo>
                    <a:lnTo>
                      <a:pt x="14106" y="16996"/>
                    </a:lnTo>
                    <a:lnTo>
                      <a:pt x="14029" y="17150"/>
                    </a:lnTo>
                    <a:lnTo>
                      <a:pt x="13932" y="17285"/>
                    </a:lnTo>
                    <a:lnTo>
                      <a:pt x="13836" y="17420"/>
                    </a:lnTo>
                    <a:lnTo>
                      <a:pt x="13720" y="17555"/>
                    </a:lnTo>
                    <a:lnTo>
                      <a:pt x="13605" y="17651"/>
                    </a:lnTo>
                    <a:lnTo>
                      <a:pt x="13470" y="17767"/>
                    </a:lnTo>
                    <a:lnTo>
                      <a:pt x="13335" y="17844"/>
                    </a:lnTo>
                    <a:lnTo>
                      <a:pt x="13181" y="17921"/>
                    </a:lnTo>
                    <a:lnTo>
                      <a:pt x="13027" y="17998"/>
                    </a:lnTo>
                    <a:lnTo>
                      <a:pt x="12872" y="18037"/>
                    </a:lnTo>
                    <a:lnTo>
                      <a:pt x="12699" y="18075"/>
                    </a:lnTo>
                    <a:lnTo>
                      <a:pt x="12526" y="18094"/>
                    </a:lnTo>
                    <a:lnTo>
                      <a:pt x="12352" y="18094"/>
                    </a:lnTo>
                    <a:lnTo>
                      <a:pt x="1" y="17882"/>
                    </a:lnTo>
                    <a:lnTo>
                      <a:pt x="20" y="18538"/>
                    </a:lnTo>
                    <a:lnTo>
                      <a:pt x="20" y="19039"/>
                    </a:lnTo>
                    <a:lnTo>
                      <a:pt x="1" y="19366"/>
                    </a:lnTo>
                    <a:lnTo>
                      <a:pt x="12930" y="19366"/>
                    </a:lnTo>
                    <a:lnTo>
                      <a:pt x="13181" y="19347"/>
                    </a:lnTo>
                    <a:lnTo>
                      <a:pt x="13451" y="19308"/>
                    </a:lnTo>
                    <a:lnTo>
                      <a:pt x="13701" y="19250"/>
                    </a:lnTo>
                    <a:lnTo>
                      <a:pt x="13932" y="19173"/>
                    </a:lnTo>
                    <a:lnTo>
                      <a:pt x="14164" y="19077"/>
                    </a:lnTo>
                    <a:lnTo>
                      <a:pt x="14395" y="18961"/>
                    </a:lnTo>
                    <a:lnTo>
                      <a:pt x="14607" y="18827"/>
                    </a:lnTo>
                    <a:lnTo>
                      <a:pt x="14799" y="18672"/>
                    </a:lnTo>
                    <a:lnTo>
                      <a:pt x="14973" y="18499"/>
                    </a:lnTo>
                    <a:lnTo>
                      <a:pt x="15146" y="18306"/>
                    </a:lnTo>
                    <a:lnTo>
                      <a:pt x="15300" y="18114"/>
                    </a:lnTo>
                    <a:lnTo>
                      <a:pt x="15435" y="17902"/>
                    </a:lnTo>
                    <a:lnTo>
                      <a:pt x="15551" y="17670"/>
                    </a:lnTo>
                    <a:lnTo>
                      <a:pt x="15647" y="17439"/>
                    </a:lnTo>
                    <a:lnTo>
                      <a:pt x="15724" y="17189"/>
                    </a:lnTo>
                    <a:lnTo>
                      <a:pt x="15763" y="16938"/>
                    </a:lnTo>
                    <a:lnTo>
                      <a:pt x="18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975125" y="2838100"/>
                <a:ext cx="114200" cy="478375"/>
              </a:xfrm>
              <a:custGeom>
                <a:avLst/>
                <a:gdLst/>
                <a:ahLst/>
                <a:cxnLst/>
                <a:rect l="l" t="t" r="r" b="b"/>
                <a:pathLst>
                  <a:path w="4568" h="19135" extrusionOk="0">
                    <a:moveTo>
                      <a:pt x="4567" y="1"/>
                    </a:moveTo>
                    <a:lnTo>
                      <a:pt x="4529" y="155"/>
                    </a:lnTo>
                    <a:lnTo>
                      <a:pt x="4433" y="733"/>
                    </a:lnTo>
                    <a:lnTo>
                      <a:pt x="4066" y="2872"/>
                    </a:lnTo>
                    <a:lnTo>
                      <a:pt x="2930" y="9924"/>
                    </a:lnTo>
                    <a:lnTo>
                      <a:pt x="2313" y="13797"/>
                    </a:lnTo>
                    <a:lnTo>
                      <a:pt x="2063" y="15493"/>
                    </a:lnTo>
                    <a:lnTo>
                      <a:pt x="1947" y="16225"/>
                    </a:lnTo>
                    <a:lnTo>
                      <a:pt x="1773" y="16957"/>
                    </a:lnTo>
                    <a:lnTo>
                      <a:pt x="1696" y="17227"/>
                    </a:lnTo>
                    <a:lnTo>
                      <a:pt x="1600" y="17478"/>
                    </a:lnTo>
                    <a:lnTo>
                      <a:pt x="1504" y="17709"/>
                    </a:lnTo>
                    <a:lnTo>
                      <a:pt x="1369" y="17940"/>
                    </a:lnTo>
                    <a:lnTo>
                      <a:pt x="1215" y="18171"/>
                    </a:lnTo>
                    <a:lnTo>
                      <a:pt x="1061" y="18383"/>
                    </a:lnTo>
                    <a:lnTo>
                      <a:pt x="868" y="18576"/>
                    </a:lnTo>
                    <a:lnTo>
                      <a:pt x="675" y="18769"/>
                    </a:lnTo>
                    <a:lnTo>
                      <a:pt x="521" y="18884"/>
                    </a:lnTo>
                    <a:lnTo>
                      <a:pt x="348" y="18981"/>
                    </a:lnTo>
                    <a:lnTo>
                      <a:pt x="174" y="19077"/>
                    </a:lnTo>
                    <a:lnTo>
                      <a:pt x="1" y="19135"/>
                    </a:lnTo>
                    <a:lnTo>
                      <a:pt x="193" y="19096"/>
                    </a:lnTo>
                    <a:lnTo>
                      <a:pt x="463" y="18961"/>
                    </a:lnTo>
                    <a:lnTo>
                      <a:pt x="694" y="18807"/>
                    </a:lnTo>
                    <a:lnTo>
                      <a:pt x="887" y="18653"/>
                    </a:lnTo>
                    <a:lnTo>
                      <a:pt x="1061" y="18480"/>
                    </a:lnTo>
                    <a:lnTo>
                      <a:pt x="1195" y="18306"/>
                    </a:lnTo>
                    <a:lnTo>
                      <a:pt x="1350" y="18113"/>
                    </a:lnTo>
                    <a:lnTo>
                      <a:pt x="1504" y="17844"/>
                    </a:lnTo>
                    <a:lnTo>
                      <a:pt x="1639" y="17574"/>
                    </a:lnTo>
                    <a:lnTo>
                      <a:pt x="1754" y="17285"/>
                    </a:lnTo>
                    <a:lnTo>
                      <a:pt x="1851" y="16977"/>
                    </a:lnTo>
                    <a:lnTo>
                      <a:pt x="1947" y="16610"/>
                    </a:lnTo>
                    <a:lnTo>
                      <a:pt x="2024" y="16244"/>
                    </a:lnTo>
                    <a:lnTo>
                      <a:pt x="2101" y="15878"/>
                    </a:lnTo>
                    <a:lnTo>
                      <a:pt x="2159" y="15512"/>
                    </a:lnTo>
                    <a:lnTo>
                      <a:pt x="2429" y="13816"/>
                    </a:lnTo>
                    <a:lnTo>
                      <a:pt x="2718" y="11947"/>
                    </a:lnTo>
                    <a:lnTo>
                      <a:pt x="3045" y="9943"/>
                    </a:lnTo>
                    <a:lnTo>
                      <a:pt x="4144" y="2872"/>
                    </a:lnTo>
                    <a:lnTo>
                      <a:pt x="4471" y="733"/>
                    </a:lnTo>
                    <a:lnTo>
                      <a:pt x="4548" y="155"/>
                    </a:lnTo>
                    <a:lnTo>
                      <a:pt x="4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9075325" y="2795700"/>
                <a:ext cx="27475" cy="43875"/>
              </a:xfrm>
              <a:custGeom>
                <a:avLst/>
                <a:gdLst/>
                <a:ahLst/>
                <a:cxnLst/>
                <a:rect l="l" t="t" r="r" b="b"/>
                <a:pathLst>
                  <a:path w="1099" h="1755" extrusionOk="0">
                    <a:moveTo>
                      <a:pt x="1" y="1"/>
                    </a:moveTo>
                    <a:lnTo>
                      <a:pt x="116" y="232"/>
                    </a:lnTo>
                    <a:lnTo>
                      <a:pt x="232" y="463"/>
                    </a:lnTo>
                    <a:lnTo>
                      <a:pt x="367" y="695"/>
                    </a:lnTo>
                    <a:lnTo>
                      <a:pt x="502" y="907"/>
                    </a:lnTo>
                    <a:lnTo>
                      <a:pt x="637" y="1138"/>
                    </a:lnTo>
                    <a:lnTo>
                      <a:pt x="791" y="1350"/>
                    </a:lnTo>
                    <a:lnTo>
                      <a:pt x="945" y="1562"/>
                    </a:lnTo>
                    <a:lnTo>
                      <a:pt x="1099" y="1754"/>
                    </a:lnTo>
                    <a:lnTo>
                      <a:pt x="1003" y="1523"/>
                    </a:lnTo>
                    <a:lnTo>
                      <a:pt x="887" y="1292"/>
                    </a:lnTo>
                    <a:lnTo>
                      <a:pt x="752" y="1061"/>
                    </a:lnTo>
                    <a:lnTo>
                      <a:pt x="598" y="849"/>
                    </a:lnTo>
                    <a:lnTo>
                      <a:pt x="463" y="618"/>
                    </a:lnTo>
                    <a:lnTo>
                      <a:pt x="328" y="406"/>
                    </a:lnTo>
                    <a:lnTo>
                      <a:pt x="174" y="19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8633100" y="2871825"/>
                <a:ext cx="40975" cy="58800"/>
              </a:xfrm>
              <a:custGeom>
                <a:avLst/>
                <a:gdLst/>
                <a:ahLst/>
                <a:cxnLst/>
                <a:rect l="l" t="t" r="r" b="b"/>
                <a:pathLst>
                  <a:path w="1639" h="2352" extrusionOk="0">
                    <a:moveTo>
                      <a:pt x="1639" y="0"/>
                    </a:moveTo>
                    <a:lnTo>
                      <a:pt x="1407" y="270"/>
                    </a:lnTo>
                    <a:lnTo>
                      <a:pt x="1176" y="559"/>
                    </a:lnTo>
                    <a:lnTo>
                      <a:pt x="964" y="848"/>
                    </a:lnTo>
                    <a:lnTo>
                      <a:pt x="772" y="1137"/>
                    </a:lnTo>
                    <a:lnTo>
                      <a:pt x="560" y="1426"/>
                    </a:lnTo>
                    <a:lnTo>
                      <a:pt x="367" y="1735"/>
                    </a:lnTo>
                    <a:lnTo>
                      <a:pt x="174" y="2043"/>
                    </a:lnTo>
                    <a:lnTo>
                      <a:pt x="1" y="2351"/>
                    </a:lnTo>
                    <a:lnTo>
                      <a:pt x="232" y="2081"/>
                    </a:lnTo>
                    <a:lnTo>
                      <a:pt x="463" y="1792"/>
                    </a:lnTo>
                    <a:lnTo>
                      <a:pt x="675" y="1503"/>
                    </a:lnTo>
                    <a:lnTo>
                      <a:pt x="868" y="1214"/>
                    </a:lnTo>
                    <a:lnTo>
                      <a:pt x="1080" y="925"/>
                    </a:lnTo>
                    <a:lnTo>
                      <a:pt x="1273" y="617"/>
                    </a:lnTo>
                    <a:lnTo>
                      <a:pt x="1465" y="309"/>
                    </a:lnTo>
                    <a:lnTo>
                      <a:pt x="1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1975" y="2830875"/>
                <a:ext cx="99250" cy="152250"/>
              </a:xfrm>
              <a:custGeom>
                <a:avLst/>
                <a:gdLst/>
                <a:ahLst/>
                <a:cxnLst/>
                <a:rect l="l" t="t" r="r" b="b"/>
                <a:pathLst>
                  <a:path w="3970" h="6090" extrusionOk="0">
                    <a:moveTo>
                      <a:pt x="3970" y="1"/>
                    </a:moveTo>
                    <a:lnTo>
                      <a:pt x="3893" y="116"/>
                    </a:lnTo>
                    <a:lnTo>
                      <a:pt x="3816" y="232"/>
                    </a:lnTo>
                    <a:lnTo>
                      <a:pt x="3392" y="887"/>
                    </a:lnTo>
                    <a:lnTo>
                      <a:pt x="2005" y="3064"/>
                    </a:lnTo>
                    <a:lnTo>
                      <a:pt x="1234" y="4240"/>
                    </a:lnTo>
                    <a:lnTo>
                      <a:pt x="598" y="5203"/>
                    </a:lnTo>
                    <a:lnTo>
                      <a:pt x="155" y="5858"/>
                    </a:lnTo>
                    <a:lnTo>
                      <a:pt x="78" y="5974"/>
                    </a:lnTo>
                    <a:lnTo>
                      <a:pt x="1" y="6090"/>
                    </a:lnTo>
                    <a:lnTo>
                      <a:pt x="97" y="5993"/>
                    </a:lnTo>
                    <a:lnTo>
                      <a:pt x="193" y="5878"/>
                    </a:lnTo>
                    <a:lnTo>
                      <a:pt x="656" y="5242"/>
                    </a:lnTo>
                    <a:lnTo>
                      <a:pt x="1311" y="4298"/>
                    </a:lnTo>
                    <a:lnTo>
                      <a:pt x="2101" y="3122"/>
                    </a:lnTo>
                    <a:lnTo>
                      <a:pt x="2852" y="1927"/>
                    </a:lnTo>
                    <a:lnTo>
                      <a:pt x="3450" y="925"/>
                    </a:lnTo>
                    <a:lnTo>
                      <a:pt x="3835" y="251"/>
                    </a:lnTo>
                    <a:lnTo>
                      <a:pt x="3912" y="135"/>
                    </a:lnTo>
                    <a:lnTo>
                      <a:pt x="3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5379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Google Shape;569;p32"/>
          <p:cNvSpPr txBox="1">
            <a:spLocks noGrp="1"/>
          </p:cNvSpPr>
          <p:nvPr>
            <p:ph type="title"/>
          </p:nvPr>
        </p:nvSpPr>
        <p:spPr>
          <a:xfrm flipH="1">
            <a:off x="-1" y="297299"/>
            <a:ext cx="9338400" cy="5666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EXCEL DASHBOARD</a:t>
            </a:r>
            <a:endParaRPr dirty="0"/>
          </a:p>
        </p:txBody>
      </p:sp>
      <p:cxnSp>
        <p:nvCxnSpPr>
          <p:cNvPr id="571" name="Google Shape;571;p3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pic>
        <p:nvPicPr>
          <p:cNvPr id="7" name="Picture 6">
            <a:extLst>
              <a:ext uri="{FF2B5EF4-FFF2-40B4-BE49-F238E27FC236}">
                <a16:creationId xmlns:a16="http://schemas.microsoft.com/office/drawing/2014/main" id="{B8AD4AFE-C065-52F6-575B-E4773E04996A}"/>
              </a:ext>
            </a:extLst>
          </p:cNvPr>
          <p:cNvPicPr>
            <a:picLocks noChangeAspect="1"/>
          </p:cNvPicPr>
          <p:nvPr/>
        </p:nvPicPr>
        <p:blipFill>
          <a:blip r:embed="rId3"/>
          <a:stretch>
            <a:fillRect/>
          </a:stretch>
        </p:blipFill>
        <p:spPr>
          <a:xfrm>
            <a:off x="613103" y="863998"/>
            <a:ext cx="7917793" cy="4174120"/>
          </a:xfrm>
          <a:prstGeom prst="rect">
            <a:avLst/>
          </a:prstGeom>
          <a:ln>
            <a:solidFill>
              <a:schemeClr val="bg1"/>
            </a:solidFill>
          </a:ln>
        </p:spPr>
      </p:pic>
    </p:spTree>
    <p:extLst>
      <p:ext uri="{BB962C8B-B14F-4D97-AF65-F5344CB8AC3E}">
        <p14:creationId xmlns:p14="http://schemas.microsoft.com/office/powerpoint/2010/main" val="125049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Google Shape;569;p32"/>
          <p:cNvSpPr txBox="1">
            <a:spLocks noGrp="1"/>
          </p:cNvSpPr>
          <p:nvPr>
            <p:ph type="title"/>
          </p:nvPr>
        </p:nvSpPr>
        <p:spPr>
          <a:xfrm flipH="1">
            <a:off x="-1" y="297299"/>
            <a:ext cx="9338400" cy="5666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POWER BI DASHBOARD</a:t>
            </a:r>
            <a:endParaRPr dirty="0"/>
          </a:p>
        </p:txBody>
      </p:sp>
      <p:cxnSp>
        <p:nvCxnSpPr>
          <p:cNvPr id="571" name="Google Shape;571;p3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pic>
        <p:nvPicPr>
          <p:cNvPr id="7" name="Picture 6">
            <a:extLst>
              <a:ext uri="{FF2B5EF4-FFF2-40B4-BE49-F238E27FC236}">
                <a16:creationId xmlns:a16="http://schemas.microsoft.com/office/drawing/2014/main" id="{B8AD4AFE-C065-52F6-575B-E4773E04996A}"/>
              </a:ext>
            </a:extLst>
          </p:cNvPr>
          <p:cNvPicPr>
            <a:picLocks noChangeAspect="1"/>
          </p:cNvPicPr>
          <p:nvPr/>
        </p:nvPicPr>
        <p:blipFill>
          <a:blip r:embed="rId3"/>
          <a:srcRect/>
          <a:stretch/>
        </p:blipFill>
        <p:spPr>
          <a:xfrm>
            <a:off x="859641" y="863998"/>
            <a:ext cx="7424716" cy="4174120"/>
          </a:xfrm>
          <a:prstGeom prst="rect">
            <a:avLst/>
          </a:prstGeom>
          <a:ln>
            <a:solidFill>
              <a:schemeClr val="bg1"/>
            </a:solidFill>
          </a:ln>
        </p:spPr>
      </p:pic>
    </p:spTree>
    <p:extLst>
      <p:ext uri="{BB962C8B-B14F-4D97-AF65-F5344CB8AC3E}">
        <p14:creationId xmlns:p14="http://schemas.microsoft.com/office/powerpoint/2010/main" val="111435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Google Shape;569;p32"/>
          <p:cNvSpPr txBox="1">
            <a:spLocks noGrp="1"/>
          </p:cNvSpPr>
          <p:nvPr>
            <p:ph type="title"/>
          </p:nvPr>
        </p:nvSpPr>
        <p:spPr>
          <a:xfrm flipH="1">
            <a:off x="-1" y="297299"/>
            <a:ext cx="9338400" cy="5666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TABLEAU DASHBOARD</a:t>
            </a:r>
            <a:endParaRPr dirty="0"/>
          </a:p>
        </p:txBody>
      </p:sp>
      <p:cxnSp>
        <p:nvCxnSpPr>
          <p:cNvPr id="571" name="Google Shape;571;p3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pic>
        <p:nvPicPr>
          <p:cNvPr id="7" name="Picture 6">
            <a:extLst>
              <a:ext uri="{FF2B5EF4-FFF2-40B4-BE49-F238E27FC236}">
                <a16:creationId xmlns:a16="http://schemas.microsoft.com/office/drawing/2014/main" id="{B8AD4AFE-C065-52F6-575B-E4773E04996A}"/>
              </a:ext>
            </a:extLst>
          </p:cNvPr>
          <p:cNvPicPr>
            <a:picLocks noChangeAspect="1"/>
          </p:cNvPicPr>
          <p:nvPr/>
        </p:nvPicPr>
        <p:blipFill>
          <a:blip r:embed="rId3"/>
          <a:srcRect/>
          <a:stretch/>
        </p:blipFill>
        <p:spPr>
          <a:xfrm>
            <a:off x="592731" y="930020"/>
            <a:ext cx="7958538" cy="4084839"/>
          </a:xfrm>
          <a:prstGeom prst="rect">
            <a:avLst/>
          </a:prstGeom>
          <a:ln>
            <a:solidFill>
              <a:schemeClr val="bg1"/>
            </a:solidFill>
          </a:ln>
        </p:spPr>
      </p:pic>
    </p:spTree>
    <p:extLst>
      <p:ext uri="{BB962C8B-B14F-4D97-AF65-F5344CB8AC3E}">
        <p14:creationId xmlns:p14="http://schemas.microsoft.com/office/powerpoint/2010/main" val="1581227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p:nvPr/>
        </p:nvSpPr>
        <p:spPr>
          <a:xfrm>
            <a:off x="5335075" y="988150"/>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txBox="1">
            <a:spLocks noGrp="1"/>
          </p:cNvSpPr>
          <p:nvPr>
            <p:ph type="title"/>
          </p:nvPr>
        </p:nvSpPr>
        <p:spPr>
          <a:xfrm flipH="1">
            <a:off x="3124525" y="2150900"/>
            <a:ext cx="5518500" cy="15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MYSQL QUERIES</a:t>
            </a:r>
            <a:endParaRPr sz="4000" dirty="0"/>
          </a:p>
        </p:txBody>
      </p:sp>
      <p:sp>
        <p:nvSpPr>
          <p:cNvPr id="578" name="Google Shape;578;p33"/>
          <p:cNvSpPr txBox="1">
            <a:spLocks noGrp="1"/>
          </p:cNvSpPr>
          <p:nvPr>
            <p:ph type="title" idx="2"/>
          </p:nvPr>
        </p:nvSpPr>
        <p:spPr>
          <a:xfrm flipH="1">
            <a:off x="5335075" y="1171149"/>
            <a:ext cx="1097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grpSp>
        <p:nvGrpSpPr>
          <p:cNvPr id="580" name="Google Shape;580;p33"/>
          <p:cNvGrpSpPr/>
          <p:nvPr/>
        </p:nvGrpSpPr>
        <p:grpSpPr>
          <a:xfrm>
            <a:off x="624432" y="1738593"/>
            <a:ext cx="2073634" cy="2906841"/>
            <a:chOff x="624432" y="1738593"/>
            <a:chExt cx="2073634" cy="2906841"/>
          </a:xfrm>
        </p:grpSpPr>
        <p:grpSp>
          <p:nvGrpSpPr>
            <p:cNvPr id="581" name="Google Shape;581;p33"/>
            <p:cNvGrpSpPr/>
            <p:nvPr/>
          </p:nvGrpSpPr>
          <p:grpSpPr>
            <a:xfrm flipH="1">
              <a:off x="1544448" y="1738593"/>
              <a:ext cx="1153618" cy="2906841"/>
              <a:chOff x="10259488" y="2001100"/>
              <a:chExt cx="741400" cy="1868150"/>
            </a:xfrm>
          </p:grpSpPr>
          <p:sp>
            <p:nvSpPr>
              <p:cNvPr id="582" name="Google Shape;582;p33"/>
              <p:cNvSpPr/>
              <p:nvPr/>
            </p:nvSpPr>
            <p:spPr>
              <a:xfrm>
                <a:off x="10879963" y="2189450"/>
                <a:ext cx="120925" cy="184025"/>
              </a:xfrm>
              <a:custGeom>
                <a:avLst/>
                <a:gdLst/>
                <a:ahLst/>
                <a:cxnLst/>
                <a:rect l="l" t="t" r="r" b="b"/>
                <a:pathLst>
                  <a:path w="4837" h="7361" extrusionOk="0">
                    <a:moveTo>
                      <a:pt x="4008" y="0"/>
                    </a:moveTo>
                    <a:lnTo>
                      <a:pt x="3854" y="19"/>
                    </a:lnTo>
                    <a:lnTo>
                      <a:pt x="3681" y="97"/>
                    </a:lnTo>
                    <a:lnTo>
                      <a:pt x="3315" y="308"/>
                    </a:lnTo>
                    <a:lnTo>
                      <a:pt x="2717" y="694"/>
                    </a:lnTo>
                    <a:lnTo>
                      <a:pt x="1638" y="1407"/>
                    </a:lnTo>
                    <a:lnTo>
                      <a:pt x="1580" y="1445"/>
                    </a:lnTo>
                    <a:lnTo>
                      <a:pt x="1542" y="1465"/>
                    </a:lnTo>
                    <a:lnTo>
                      <a:pt x="1426" y="1465"/>
                    </a:lnTo>
                    <a:lnTo>
                      <a:pt x="1330" y="1445"/>
                    </a:lnTo>
                    <a:lnTo>
                      <a:pt x="1272" y="1407"/>
                    </a:lnTo>
                    <a:lnTo>
                      <a:pt x="1234" y="1368"/>
                    </a:lnTo>
                    <a:lnTo>
                      <a:pt x="1214" y="1330"/>
                    </a:lnTo>
                    <a:lnTo>
                      <a:pt x="1099" y="1098"/>
                    </a:lnTo>
                    <a:lnTo>
                      <a:pt x="983" y="887"/>
                    </a:lnTo>
                    <a:lnTo>
                      <a:pt x="848" y="713"/>
                    </a:lnTo>
                    <a:lnTo>
                      <a:pt x="694" y="559"/>
                    </a:lnTo>
                    <a:lnTo>
                      <a:pt x="559" y="443"/>
                    </a:lnTo>
                    <a:lnTo>
                      <a:pt x="424" y="347"/>
                    </a:lnTo>
                    <a:lnTo>
                      <a:pt x="309" y="289"/>
                    </a:lnTo>
                    <a:lnTo>
                      <a:pt x="232" y="270"/>
                    </a:lnTo>
                    <a:lnTo>
                      <a:pt x="135" y="270"/>
                    </a:lnTo>
                    <a:lnTo>
                      <a:pt x="77" y="328"/>
                    </a:lnTo>
                    <a:lnTo>
                      <a:pt x="20" y="405"/>
                    </a:lnTo>
                    <a:lnTo>
                      <a:pt x="0" y="482"/>
                    </a:lnTo>
                    <a:lnTo>
                      <a:pt x="20" y="559"/>
                    </a:lnTo>
                    <a:lnTo>
                      <a:pt x="77" y="636"/>
                    </a:lnTo>
                    <a:lnTo>
                      <a:pt x="193" y="771"/>
                    </a:lnTo>
                    <a:lnTo>
                      <a:pt x="289" y="925"/>
                    </a:lnTo>
                    <a:lnTo>
                      <a:pt x="366" y="1079"/>
                    </a:lnTo>
                    <a:lnTo>
                      <a:pt x="443" y="1233"/>
                    </a:lnTo>
                    <a:lnTo>
                      <a:pt x="501" y="1368"/>
                    </a:lnTo>
                    <a:lnTo>
                      <a:pt x="540" y="1503"/>
                    </a:lnTo>
                    <a:lnTo>
                      <a:pt x="578" y="1638"/>
                    </a:lnTo>
                    <a:lnTo>
                      <a:pt x="598" y="1792"/>
                    </a:lnTo>
                    <a:lnTo>
                      <a:pt x="636" y="2081"/>
                    </a:lnTo>
                    <a:lnTo>
                      <a:pt x="636" y="2351"/>
                    </a:lnTo>
                    <a:lnTo>
                      <a:pt x="20" y="5839"/>
                    </a:lnTo>
                    <a:lnTo>
                      <a:pt x="2216" y="7361"/>
                    </a:lnTo>
                    <a:lnTo>
                      <a:pt x="3334" y="3295"/>
                    </a:lnTo>
                    <a:lnTo>
                      <a:pt x="3642" y="2833"/>
                    </a:lnTo>
                    <a:lnTo>
                      <a:pt x="3912" y="2409"/>
                    </a:lnTo>
                    <a:lnTo>
                      <a:pt x="4143" y="2043"/>
                    </a:lnTo>
                    <a:lnTo>
                      <a:pt x="4374" y="1696"/>
                    </a:lnTo>
                    <a:lnTo>
                      <a:pt x="4625" y="1368"/>
                    </a:lnTo>
                    <a:lnTo>
                      <a:pt x="4779" y="1118"/>
                    </a:lnTo>
                    <a:lnTo>
                      <a:pt x="4818" y="1021"/>
                    </a:lnTo>
                    <a:lnTo>
                      <a:pt x="4837" y="964"/>
                    </a:lnTo>
                    <a:lnTo>
                      <a:pt x="4837" y="906"/>
                    </a:lnTo>
                    <a:lnTo>
                      <a:pt x="4818" y="867"/>
                    </a:lnTo>
                    <a:lnTo>
                      <a:pt x="4779" y="848"/>
                    </a:lnTo>
                    <a:lnTo>
                      <a:pt x="4740" y="848"/>
                    </a:lnTo>
                    <a:lnTo>
                      <a:pt x="4702" y="867"/>
                    </a:lnTo>
                    <a:lnTo>
                      <a:pt x="4625" y="925"/>
                    </a:lnTo>
                    <a:lnTo>
                      <a:pt x="4374" y="1156"/>
                    </a:lnTo>
                    <a:lnTo>
                      <a:pt x="3873" y="1657"/>
                    </a:lnTo>
                    <a:lnTo>
                      <a:pt x="4047" y="1465"/>
                    </a:lnTo>
                    <a:lnTo>
                      <a:pt x="4413" y="1041"/>
                    </a:lnTo>
                    <a:lnTo>
                      <a:pt x="4586" y="829"/>
                    </a:lnTo>
                    <a:lnTo>
                      <a:pt x="4702" y="655"/>
                    </a:lnTo>
                    <a:lnTo>
                      <a:pt x="4721" y="578"/>
                    </a:lnTo>
                    <a:lnTo>
                      <a:pt x="4721" y="520"/>
                    </a:lnTo>
                    <a:lnTo>
                      <a:pt x="4683" y="501"/>
                    </a:lnTo>
                    <a:lnTo>
                      <a:pt x="4625" y="482"/>
                    </a:lnTo>
                    <a:lnTo>
                      <a:pt x="4567" y="501"/>
                    </a:lnTo>
                    <a:lnTo>
                      <a:pt x="4509" y="540"/>
                    </a:lnTo>
                    <a:lnTo>
                      <a:pt x="4336" y="655"/>
                    </a:lnTo>
                    <a:lnTo>
                      <a:pt x="4066" y="887"/>
                    </a:lnTo>
                    <a:lnTo>
                      <a:pt x="4124" y="829"/>
                    </a:lnTo>
                    <a:lnTo>
                      <a:pt x="4259" y="655"/>
                    </a:lnTo>
                    <a:lnTo>
                      <a:pt x="4355" y="501"/>
                    </a:lnTo>
                    <a:lnTo>
                      <a:pt x="4413" y="386"/>
                    </a:lnTo>
                    <a:lnTo>
                      <a:pt x="4413" y="308"/>
                    </a:lnTo>
                    <a:lnTo>
                      <a:pt x="4394" y="231"/>
                    </a:lnTo>
                    <a:lnTo>
                      <a:pt x="4355" y="212"/>
                    </a:lnTo>
                    <a:lnTo>
                      <a:pt x="4278" y="231"/>
                    </a:lnTo>
                    <a:lnTo>
                      <a:pt x="4201" y="270"/>
                    </a:lnTo>
                    <a:lnTo>
                      <a:pt x="4105" y="328"/>
                    </a:lnTo>
                    <a:lnTo>
                      <a:pt x="3873" y="482"/>
                    </a:lnTo>
                    <a:lnTo>
                      <a:pt x="3623" y="675"/>
                    </a:lnTo>
                    <a:lnTo>
                      <a:pt x="3332" y="940"/>
                    </a:lnTo>
                    <a:lnTo>
                      <a:pt x="3488" y="790"/>
                    </a:lnTo>
                    <a:lnTo>
                      <a:pt x="3854" y="405"/>
                    </a:lnTo>
                    <a:lnTo>
                      <a:pt x="3989" y="251"/>
                    </a:lnTo>
                    <a:lnTo>
                      <a:pt x="4066" y="154"/>
                    </a:lnTo>
                    <a:lnTo>
                      <a:pt x="4105" y="77"/>
                    </a:lnTo>
                    <a:lnTo>
                      <a:pt x="4105" y="39"/>
                    </a:lnTo>
                    <a:lnTo>
                      <a:pt x="406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0963788" y="2214000"/>
                <a:ext cx="28925" cy="29425"/>
              </a:xfrm>
              <a:custGeom>
                <a:avLst/>
                <a:gdLst/>
                <a:ahLst/>
                <a:cxnLst/>
                <a:rect l="l" t="t" r="r" b="b"/>
                <a:pathLst>
                  <a:path w="1157" h="1177" extrusionOk="0">
                    <a:moveTo>
                      <a:pt x="1156" y="1"/>
                    </a:moveTo>
                    <a:lnTo>
                      <a:pt x="829" y="271"/>
                    </a:lnTo>
                    <a:lnTo>
                      <a:pt x="540" y="560"/>
                    </a:lnTo>
                    <a:lnTo>
                      <a:pt x="251" y="868"/>
                    </a:lnTo>
                    <a:lnTo>
                      <a:pt x="0" y="1176"/>
                    </a:lnTo>
                    <a:lnTo>
                      <a:pt x="308" y="926"/>
                    </a:lnTo>
                    <a:lnTo>
                      <a:pt x="617" y="637"/>
                    </a:lnTo>
                    <a:lnTo>
                      <a:pt x="886" y="328"/>
                    </a:lnTo>
                    <a:lnTo>
                      <a:pt x="115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0954613" y="2206300"/>
                <a:ext cx="32800" cy="29900"/>
              </a:xfrm>
              <a:custGeom>
                <a:avLst/>
                <a:gdLst/>
                <a:ahLst/>
                <a:cxnLst/>
                <a:rect l="l" t="t" r="r" b="b"/>
                <a:pathLst>
                  <a:path w="1312" h="1196" extrusionOk="0">
                    <a:moveTo>
                      <a:pt x="1311" y="1"/>
                    </a:moveTo>
                    <a:lnTo>
                      <a:pt x="964" y="270"/>
                    </a:lnTo>
                    <a:lnTo>
                      <a:pt x="618" y="559"/>
                    </a:lnTo>
                    <a:lnTo>
                      <a:pt x="309" y="868"/>
                    </a:lnTo>
                    <a:lnTo>
                      <a:pt x="1" y="1195"/>
                    </a:lnTo>
                    <a:lnTo>
                      <a:pt x="194" y="1080"/>
                    </a:lnTo>
                    <a:lnTo>
                      <a:pt x="367" y="945"/>
                    </a:lnTo>
                    <a:lnTo>
                      <a:pt x="541" y="791"/>
                    </a:lnTo>
                    <a:lnTo>
                      <a:pt x="695" y="636"/>
                    </a:lnTo>
                    <a:lnTo>
                      <a:pt x="868" y="502"/>
                    </a:lnTo>
                    <a:lnTo>
                      <a:pt x="1022" y="347"/>
                    </a:lnTo>
                    <a:lnTo>
                      <a:pt x="1176" y="174"/>
                    </a:lnTo>
                    <a:lnTo>
                      <a:pt x="131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0945463" y="2201000"/>
                <a:ext cx="31350" cy="27475"/>
              </a:xfrm>
              <a:custGeom>
                <a:avLst/>
                <a:gdLst/>
                <a:ahLst/>
                <a:cxnLst/>
                <a:rect l="l" t="t" r="r" b="b"/>
                <a:pathLst>
                  <a:path w="1254" h="1099" extrusionOk="0">
                    <a:moveTo>
                      <a:pt x="1253" y="1"/>
                    </a:moveTo>
                    <a:lnTo>
                      <a:pt x="1080" y="116"/>
                    </a:lnTo>
                    <a:lnTo>
                      <a:pt x="907" y="232"/>
                    </a:lnTo>
                    <a:lnTo>
                      <a:pt x="752" y="367"/>
                    </a:lnTo>
                    <a:lnTo>
                      <a:pt x="598" y="502"/>
                    </a:lnTo>
                    <a:lnTo>
                      <a:pt x="425" y="636"/>
                    </a:lnTo>
                    <a:lnTo>
                      <a:pt x="271" y="791"/>
                    </a:lnTo>
                    <a:lnTo>
                      <a:pt x="136" y="926"/>
                    </a:lnTo>
                    <a:lnTo>
                      <a:pt x="1" y="1099"/>
                    </a:lnTo>
                    <a:lnTo>
                      <a:pt x="348" y="848"/>
                    </a:lnTo>
                    <a:lnTo>
                      <a:pt x="656" y="579"/>
                    </a:lnTo>
                    <a:lnTo>
                      <a:pt x="964" y="309"/>
                    </a:lnTo>
                    <a:lnTo>
                      <a:pt x="125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0511913" y="2003500"/>
                <a:ext cx="165275" cy="319400"/>
              </a:xfrm>
              <a:custGeom>
                <a:avLst/>
                <a:gdLst/>
                <a:ahLst/>
                <a:cxnLst/>
                <a:rect l="l" t="t" r="r" b="b"/>
                <a:pathLst>
                  <a:path w="6611" h="12776" extrusionOk="0">
                    <a:moveTo>
                      <a:pt x="2968" y="0"/>
                    </a:moveTo>
                    <a:lnTo>
                      <a:pt x="2968" y="20"/>
                    </a:lnTo>
                    <a:lnTo>
                      <a:pt x="2660" y="58"/>
                    </a:lnTo>
                    <a:lnTo>
                      <a:pt x="2332" y="135"/>
                    </a:lnTo>
                    <a:lnTo>
                      <a:pt x="2043" y="232"/>
                    </a:lnTo>
                    <a:lnTo>
                      <a:pt x="1754" y="366"/>
                    </a:lnTo>
                    <a:lnTo>
                      <a:pt x="1504" y="501"/>
                    </a:lnTo>
                    <a:lnTo>
                      <a:pt x="1253" y="694"/>
                    </a:lnTo>
                    <a:lnTo>
                      <a:pt x="1022" y="887"/>
                    </a:lnTo>
                    <a:lnTo>
                      <a:pt x="810" y="1099"/>
                    </a:lnTo>
                    <a:lnTo>
                      <a:pt x="617" y="1330"/>
                    </a:lnTo>
                    <a:lnTo>
                      <a:pt x="444" y="1600"/>
                    </a:lnTo>
                    <a:lnTo>
                      <a:pt x="290" y="1869"/>
                    </a:lnTo>
                    <a:lnTo>
                      <a:pt x="174" y="2139"/>
                    </a:lnTo>
                    <a:lnTo>
                      <a:pt x="97" y="2448"/>
                    </a:lnTo>
                    <a:lnTo>
                      <a:pt x="20" y="2756"/>
                    </a:lnTo>
                    <a:lnTo>
                      <a:pt x="1" y="3064"/>
                    </a:lnTo>
                    <a:lnTo>
                      <a:pt x="1" y="3392"/>
                    </a:lnTo>
                    <a:lnTo>
                      <a:pt x="405" y="12776"/>
                    </a:lnTo>
                    <a:lnTo>
                      <a:pt x="5069" y="12544"/>
                    </a:lnTo>
                    <a:lnTo>
                      <a:pt x="5069" y="12255"/>
                    </a:lnTo>
                    <a:lnTo>
                      <a:pt x="5030" y="11793"/>
                    </a:lnTo>
                    <a:lnTo>
                      <a:pt x="4953" y="10598"/>
                    </a:lnTo>
                    <a:lnTo>
                      <a:pt x="4837" y="9018"/>
                    </a:lnTo>
                    <a:lnTo>
                      <a:pt x="4914" y="8999"/>
                    </a:lnTo>
                    <a:lnTo>
                      <a:pt x="5107" y="8941"/>
                    </a:lnTo>
                    <a:lnTo>
                      <a:pt x="5396" y="8826"/>
                    </a:lnTo>
                    <a:lnTo>
                      <a:pt x="5550" y="8748"/>
                    </a:lnTo>
                    <a:lnTo>
                      <a:pt x="5724" y="8652"/>
                    </a:lnTo>
                    <a:lnTo>
                      <a:pt x="5878" y="8536"/>
                    </a:lnTo>
                    <a:lnTo>
                      <a:pt x="6051" y="8402"/>
                    </a:lnTo>
                    <a:lnTo>
                      <a:pt x="6205" y="8228"/>
                    </a:lnTo>
                    <a:lnTo>
                      <a:pt x="6340" y="8036"/>
                    </a:lnTo>
                    <a:lnTo>
                      <a:pt x="6437" y="7824"/>
                    </a:lnTo>
                    <a:lnTo>
                      <a:pt x="6533" y="7573"/>
                    </a:lnTo>
                    <a:lnTo>
                      <a:pt x="6591" y="7284"/>
                    </a:lnTo>
                    <a:lnTo>
                      <a:pt x="6610" y="6976"/>
                    </a:lnTo>
                    <a:lnTo>
                      <a:pt x="6610" y="6224"/>
                    </a:lnTo>
                    <a:lnTo>
                      <a:pt x="6572" y="5261"/>
                    </a:lnTo>
                    <a:lnTo>
                      <a:pt x="6456" y="3045"/>
                    </a:lnTo>
                    <a:lnTo>
                      <a:pt x="6456" y="2968"/>
                    </a:lnTo>
                    <a:lnTo>
                      <a:pt x="6398" y="2640"/>
                    </a:lnTo>
                    <a:lnTo>
                      <a:pt x="6340" y="2332"/>
                    </a:lnTo>
                    <a:lnTo>
                      <a:pt x="6225" y="2024"/>
                    </a:lnTo>
                    <a:lnTo>
                      <a:pt x="6090" y="1735"/>
                    </a:lnTo>
                    <a:lnTo>
                      <a:pt x="5936" y="1465"/>
                    </a:lnTo>
                    <a:lnTo>
                      <a:pt x="5762" y="1214"/>
                    </a:lnTo>
                    <a:lnTo>
                      <a:pt x="5550" y="983"/>
                    </a:lnTo>
                    <a:lnTo>
                      <a:pt x="5319" y="771"/>
                    </a:lnTo>
                    <a:lnTo>
                      <a:pt x="5088" y="578"/>
                    </a:lnTo>
                    <a:lnTo>
                      <a:pt x="4818" y="405"/>
                    </a:lnTo>
                    <a:lnTo>
                      <a:pt x="4529" y="270"/>
                    </a:lnTo>
                    <a:lnTo>
                      <a:pt x="4240" y="154"/>
                    </a:lnTo>
                    <a:lnTo>
                      <a:pt x="3932" y="77"/>
                    </a:lnTo>
                    <a:lnTo>
                      <a:pt x="3623" y="20"/>
                    </a:lnTo>
                    <a:lnTo>
                      <a:pt x="329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0511913" y="2003500"/>
                <a:ext cx="165275" cy="319400"/>
              </a:xfrm>
              <a:custGeom>
                <a:avLst/>
                <a:gdLst/>
                <a:ahLst/>
                <a:cxnLst/>
                <a:rect l="l" t="t" r="r" b="b"/>
                <a:pathLst>
                  <a:path w="6611" h="12776" fill="none" extrusionOk="0">
                    <a:moveTo>
                      <a:pt x="2968" y="0"/>
                    </a:moveTo>
                    <a:lnTo>
                      <a:pt x="2968" y="0"/>
                    </a:lnTo>
                    <a:lnTo>
                      <a:pt x="3296" y="0"/>
                    </a:lnTo>
                    <a:lnTo>
                      <a:pt x="3623" y="20"/>
                    </a:lnTo>
                    <a:lnTo>
                      <a:pt x="3932" y="77"/>
                    </a:lnTo>
                    <a:lnTo>
                      <a:pt x="4240" y="154"/>
                    </a:lnTo>
                    <a:lnTo>
                      <a:pt x="4529" y="270"/>
                    </a:lnTo>
                    <a:lnTo>
                      <a:pt x="4818" y="405"/>
                    </a:lnTo>
                    <a:lnTo>
                      <a:pt x="5088" y="578"/>
                    </a:lnTo>
                    <a:lnTo>
                      <a:pt x="5319" y="771"/>
                    </a:lnTo>
                    <a:lnTo>
                      <a:pt x="5550" y="983"/>
                    </a:lnTo>
                    <a:lnTo>
                      <a:pt x="5762" y="1214"/>
                    </a:lnTo>
                    <a:lnTo>
                      <a:pt x="5936" y="1465"/>
                    </a:lnTo>
                    <a:lnTo>
                      <a:pt x="6090" y="1735"/>
                    </a:lnTo>
                    <a:lnTo>
                      <a:pt x="6225" y="2024"/>
                    </a:lnTo>
                    <a:lnTo>
                      <a:pt x="6340" y="2332"/>
                    </a:lnTo>
                    <a:lnTo>
                      <a:pt x="6398" y="2640"/>
                    </a:lnTo>
                    <a:lnTo>
                      <a:pt x="6456" y="2968"/>
                    </a:lnTo>
                    <a:lnTo>
                      <a:pt x="6456" y="2968"/>
                    </a:lnTo>
                    <a:lnTo>
                      <a:pt x="6456" y="3045"/>
                    </a:lnTo>
                    <a:lnTo>
                      <a:pt x="6456" y="3045"/>
                    </a:lnTo>
                    <a:lnTo>
                      <a:pt x="6572" y="5261"/>
                    </a:lnTo>
                    <a:lnTo>
                      <a:pt x="6610" y="6224"/>
                    </a:lnTo>
                    <a:lnTo>
                      <a:pt x="6610" y="6976"/>
                    </a:lnTo>
                    <a:lnTo>
                      <a:pt x="6610" y="6976"/>
                    </a:lnTo>
                    <a:lnTo>
                      <a:pt x="6591" y="7284"/>
                    </a:lnTo>
                    <a:lnTo>
                      <a:pt x="6533" y="7573"/>
                    </a:lnTo>
                    <a:lnTo>
                      <a:pt x="6437" y="7824"/>
                    </a:lnTo>
                    <a:lnTo>
                      <a:pt x="6340" y="8036"/>
                    </a:lnTo>
                    <a:lnTo>
                      <a:pt x="6205" y="8228"/>
                    </a:lnTo>
                    <a:lnTo>
                      <a:pt x="6051" y="8402"/>
                    </a:lnTo>
                    <a:lnTo>
                      <a:pt x="5878" y="8536"/>
                    </a:lnTo>
                    <a:lnTo>
                      <a:pt x="5724" y="8652"/>
                    </a:lnTo>
                    <a:lnTo>
                      <a:pt x="5550" y="8748"/>
                    </a:lnTo>
                    <a:lnTo>
                      <a:pt x="5396" y="8826"/>
                    </a:lnTo>
                    <a:lnTo>
                      <a:pt x="5107" y="8941"/>
                    </a:lnTo>
                    <a:lnTo>
                      <a:pt x="4914" y="8999"/>
                    </a:lnTo>
                    <a:lnTo>
                      <a:pt x="4837" y="9018"/>
                    </a:lnTo>
                    <a:lnTo>
                      <a:pt x="4837" y="9018"/>
                    </a:lnTo>
                    <a:lnTo>
                      <a:pt x="4953" y="10598"/>
                    </a:lnTo>
                    <a:lnTo>
                      <a:pt x="5030" y="11793"/>
                    </a:lnTo>
                    <a:lnTo>
                      <a:pt x="5069" y="12255"/>
                    </a:lnTo>
                    <a:lnTo>
                      <a:pt x="5069" y="12544"/>
                    </a:lnTo>
                    <a:lnTo>
                      <a:pt x="405" y="12776"/>
                    </a:lnTo>
                    <a:lnTo>
                      <a:pt x="1" y="3392"/>
                    </a:lnTo>
                    <a:lnTo>
                      <a:pt x="1" y="3392"/>
                    </a:lnTo>
                    <a:lnTo>
                      <a:pt x="1" y="3064"/>
                    </a:lnTo>
                    <a:lnTo>
                      <a:pt x="20" y="2756"/>
                    </a:lnTo>
                    <a:lnTo>
                      <a:pt x="97" y="2448"/>
                    </a:lnTo>
                    <a:lnTo>
                      <a:pt x="174" y="2139"/>
                    </a:lnTo>
                    <a:lnTo>
                      <a:pt x="290" y="1869"/>
                    </a:lnTo>
                    <a:lnTo>
                      <a:pt x="444" y="1600"/>
                    </a:lnTo>
                    <a:lnTo>
                      <a:pt x="617" y="1330"/>
                    </a:lnTo>
                    <a:lnTo>
                      <a:pt x="810" y="1099"/>
                    </a:lnTo>
                    <a:lnTo>
                      <a:pt x="1022" y="887"/>
                    </a:lnTo>
                    <a:lnTo>
                      <a:pt x="1253" y="694"/>
                    </a:lnTo>
                    <a:lnTo>
                      <a:pt x="1504" y="501"/>
                    </a:lnTo>
                    <a:lnTo>
                      <a:pt x="1754" y="366"/>
                    </a:lnTo>
                    <a:lnTo>
                      <a:pt x="2043" y="232"/>
                    </a:lnTo>
                    <a:lnTo>
                      <a:pt x="2332" y="135"/>
                    </a:lnTo>
                    <a:lnTo>
                      <a:pt x="2660" y="58"/>
                    </a:lnTo>
                    <a:lnTo>
                      <a:pt x="2968" y="20"/>
                    </a:lnTo>
                    <a:lnTo>
                      <a:pt x="29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0575513" y="2211600"/>
                <a:ext cx="57350" cy="27975"/>
              </a:xfrm>
              <a:custGeom>
                <a:avLst/>
                <a:gdLst/>
                <a:ahLst/>
                <a:cxnLst/>
                <a:rect l="l" t="t" r="r" b="b"/>
                <a:pathLst>
                  <a:path w="2294" h="1119" extrusionOk="0">
                    <a:moveTo>
                      <a:pt x="0" y="1"/>
                    </a:moveTo>
                    <a:lnTo>
                      <a:pt x="39" y="58"/>
                    </a:lnTo>
                    <a:lnTo>
                      <a:pt x="116" y="193"/>
                    </a:lnTo>
                    <a:lnTo>
                      <a:pt x="270" y="386"/>
                    </a:lnTo>
                    <a:lnTo>
                      <a:pt x="366" y="502"/>
                    </a:lnTo>
                    <a:lnTo>
                      <a:pt x="501" y="617"/>
                    </a:lnTo>
                    <a:lnTo>
                      <a:pt x="636" y="713"/>
                    </a:lnTo>
                    <a:lnTo>
                      <a:pt x="810" y="829"/>
                    </a:lnTo>
                    <a:lnTo>
                      <a:pt x="983" y="906"/>
                    </a:lnTo>
                    <a:lnTo>
                      <a:pt x="1195" y="1003"/>
                    </a:lnTo>
                    <a:lnTo>
                      <a:pt x="1426" y="1060"/>
                    </a:lnTo>
                    <a:lnTo>
                      <a:pt x="1696" y="1099"/>
                    </a:lnTo>
                    <a:lnTo>
                      <a:pt x="1985" y="1118"/>
                    </a:lnTo>
                    <a:lnTo>
                      <a:pt x="2293" y="1099"/>
                    </a:lnTo>
                    <a:lnTo>
                      <a:pt x="2293" y="656"/>
                    </a:lnTo>
                    <a:lnTo>
                      <a:pt x="1985" y="656"/>
                    </a:lnTo>
                    <a:lnTo>
                      <a:pt x="1696" y="617"/>
                    </a:lnTo>
                    <a:lnTo>
                      <a:pt x="1388" y="579"/>
                    </a:lnTo>
                    <a:lnTo>
                      <a:pt x="1099" y="502"/>
                    </a:lnTo>
                    <a:lnTo>
                      <a:pt x="810" y="405"/>
                    </a:lnTo>
                    <a:lnTo>
                      <a:pt x="540" y="290"/>
                    </a:lnTo>
                    <a:lnTo>
                      <a:pt x="270" y="155"/>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0486388" y="2101775"/>
                <a:ext cx="31350" cy="45775"/>
              </a:xfrm>
              <a:custGeom>
                <a:avLst/>
                <a:gdLst/>
                <a:ahLst/>
                <a:cxnLst/>
                <a:rect l="l" t="t" r="r" b="b"/>
                <a:pathLst>
                  <a:path w="1254" h="1831" extrusionOk="0">
                    <a:moveTo>
                      <a:pt x="675" y="0"/>
                    </a:moveTo>
                    <a:lnTo>
                      <a:pt x="559" y="19"/>
                    </a:lnTo>
                    <a:lnTo>
                      <a:pt x="463" y="58"/>
                    </a:lnTo>
                    <a:lnTo>
                      <a:pt x="347" y="97"/>
                    </a:lnTo>
                    <a:lnTo>
                      <a:pt x="251" y="174"/>
                    </a:lnTo>
                    <a:lnTo>
                      <a:pt x="174" y="251"/>
                    </a:lnTo>
                    <a:lnTo>
                      <a:pt x="97" y="366"/>
                    </a:lnTo>
                    <a:lnTo>
                      <a:pt x="39" y="520"/>
                    </a:lnTo>
                    <a:lnTo>
                      <a:pt x="20" y="694"/>
                    </a:lnTo>
                    <a:lnTo>
                      <a:pt x="1" y="906"/>
                    </a:lnTo>
                    <a:lnTo>
                      <a:pt x="20" y="1099"/>
                    </a:lnTo>
                    <a:lnTo>
                      <a:pt x="78" y="1291"/>
                    </a:lnTo>
                    <a:lnTo>
                      <a:pt x="135" y="1426"/>
                    </a:lnTo>
                    <a:lnTo>
                      <a:pt x="213" y="1542"/>
                    </a:lnTo>
                    <a:lnTo>
                      <a:pt x="309" y="1638"/>
                    </a:lnTo>
                    <a:lnTo>
                      <a:pt x="405" y="1715"/>
                    </a:lnTo>
                    <a:lnTo>
                      <a:pt x="521" y="1773"/>
                    </a:lnTo>
                    <a:lnTo>
                      <a:pt x="636" y="1811"/>
                    </a:lnTo>
                    <a:lnTo>
                      <a:pt x="752" y="1831"/>
                    </a:lnTo>
                    <a:lnTo>
                      <a:pt x="1060" y="1831"/>
                    </a:lnTo>
                    <a:lnTo>
                      <a:pt x="1195" y="1792"/>
                    </a:lnTo>
                    <a:lnTo>
                      <a:pt x="1253" y="1773"/>
                    </a:lnTo>
                    <a:lnTo>
                      <a:pt x="1176" y="58"/>
                    </a:lnTo>
                    <a:lnTo>
                      <a:pt x="1118" y="39"/>
                    </a:lnTo>
                    <a:lnTo>
                      <a:pt x="983" y="19"/>
                    </a:lnTo>
                    <a:lnTo>
                      <a:pt x="79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0494088" y="2111400"/>
                <a:ext cx="14000" cy="26050"/>
              </a:xfrm>
              <a:custGeom>
                <a:avLst/>
                <a:gdLst/>
                <a:ahLst/>
                <a:cxnLst/>
                <a:rect l="l" t="t" r="r" b="b"/>
                <a:pathLst>
                  <a:path w="560" h="1042" extrusionOk="0">
                    <a:moveTo>
                      <a:pt x="271" y="1"/>
                    </a:moveTo>
                    <a:lnTo>
                      <a:pt x="213" y="20"/>
                    </a:lnTo>
                    <a:lnTo>
                      <a:pt x="136" y="58"/>
                    </a:lnTo>
                    <a:lnTo>
                      <a:pt x="97" y="116"/>
                    </a:lnTo>
                    <a:lnTo>
                      <a:pt x="59" y="193"/>
                    </a:lnTo>
                    <a:lnTo>
                      <a:pt x="1" y="347"/>
                    </a:lnTo>
                    <a:lnTo>
                      <a:pt x="1" y="521"/>
                    </a:lnTo>
                    <a:lnTo>
                      <a:pt x="1" y="598"/>
                    </a:lnTo>
                    <a:lnTo>
                      <a:pt x="20" y="694"/>
                    </a:lnTo>
                    <a:lnTo>
                      <a:pt x="78" y="829"/>
                    </a:lnTo>
                    <a:lnTo>
                      <a:pt x="194" y="945"/>
                    </a:lnTo>
                    <a:lnTo>
                      <a:pt x="251" y="1003"/>
                    </a:lnTo>
                    <a:lnTo>
                      <a:pt x="328" y="1041"/>
                    </a:lnTo>
                    <a:lnTo>
                      <a:pt x="425" y="1041"/>
                    </a:lnTo>
                    <a:lnTo>
                      <a:pt x="463" y="1022"/>
                    </a:lnTo>
                    <a:lnTo>
                      <a:pt x="502" y="1003"/>
                    </a:lnTo>
                    <a:lnTo>
                      <a:pt x="540" y="983"/>
                    </a:lnTo>
                    <a:lnTo>
                      <a:pt x="560" y="964"/>
                    </a:lnTo>
                    <a:lnTo>
                      <a:pt x="560" y="945"/>
                    </a:lnTo>
                    <a:lnTo>
                      <a:pt x="502" y="983"/>
                    </a:lnTo>
                    <a:lnTo>
                      <a:pt x="348" y="983"/>
                    </a:lnTo>
                    <a:lnTo>
                      <a:pt x="232" y="887"/>
                    </a:lnTo>
                    <a:lnTo>
                      <a:pt x="155" y="791"/>
                    </a:lnTo>
                    <a:lnTo>
                      <a:pt x="97" y="656"/>
                    </a:lnTo>
                    <a:lnTo>
                      <a:pt x="97" y="521"/>
                    </a:lnTo>
                    <a:lnTo>
                      <a:pt x="97" y="367"/>
                    </a:lnTo>
                    <a:lnTo>
                      <a:pt x="136" y="213"/>
                    </a:lnTo>
                    <a:lnTo>
                      <a:pt x="155" y="174"/>
                    </a:lnTo>
                    <a:lnTo>
                      <a:pt x="194" y="116"/>
                    </a:lnTo>
                    <a:lnTo>
                      <a:pt x="232" y="78"/>
                    </a:lnTo>
                    <a:lnTo>
                      <a:pt x="290" y="58"/>
                    </a:lnTo>
                    <a:lnTo>
                      <a:pt x="367" y="58"/>
                    </a:lnTo>
                    <a:lnTo>
                      <a:pt x="386" y="78"/>
                    </a:lnTo>
                    <a:lnTo>
                      <a:pt x="406" y="116"/>
                    </a:lnTo>
                    <a:lnTo>
                      <a:pt x="425" y="174"/>
                    </a:lnTo>
                    <a:lnTo>
                      <a:pt x="444" y="155"/>
                    </a:lnTo>
                    <a:lnTo>
                      <a:pt x="444" y="97"/>
                    </a:lnTo>
                    <a:lnTo>
                      <a:pt x="425" y="58"/>
                    </a:lnTo>
                    <a:lnTo>
                      <a:pt x="386" y="20"/>
                    </a:lnTo>
                    <a:lnTo>
                      <a:pt x="3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0649688" y="2101775"/>
                <a:ext cx="12550" cy="12050"/>
              </a:xfrm>
              <a:custGeom>
                <a:avLst/>
                <a:gdLst/>
                <a:ahLst/>
                <a:cxnLst/>
                <a:rect l="l" t="t" r="r" b="b"/>
                <a:pathLst>
                  <a:path w="502" h="482" extrusionOk="0">
                    <a:moveTo>
                      <a:pt x="232" y="0"/>
                    </a:moveTo>
                    <a:lnTo>
                      <a:pt x="136" y="19"/>
                    </a:lnTo>
                    <a:lnTo>
                      <a:pt x="59" y="77"/>
                    </a:lnTo>
                    <a:lnTo>
                      <a:pt x="20" y="154"/>
                    </a:lnTo>
                    <a:lnTo>
                      <a:pt x="1" y="251"/>
                    </a:lnTo>
                    <a:lnTo>
                      <a:pt x="20" y="347"/>
                    </a:lnTo>
                    <a:lnTo>
                      <a:pt x="78" y="424"/>
                    </a:lnTo>
                    <a:lnTo>
                      <a:pt x="155" y="463"/>
                    </a:lnTo>
                    <a:lnTo>
                      <a:pt x="251" y="482"/>
                    </a:lnTo>
                    <a:lnTo>
                      <a:pt x="348" y="443"/>
                    </a:lnTo>
                    <a:lnTo>
                      <a:pt x="425" y="405"/>
                    </a:lnTo>
                    <a:lnTo>
                      <a:pt x="482" y="309"/>
                    </a:lnTo>
                    <a:lnTo>
                      <a:pt x="502" y="212"/>
                    </a:lnTo>
                    <a:lnTo>
                      <a:pt x="463" y="135"/>
                    </a:lnTo>
                    <a:lnTo>
                      <a:pt x="40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0637163" y="2088275"/>
                <a:ext cx="24600" cy="6775"/>
              </a:xfrm>
              <a:custGeom>
                <a:avLst/>
                <a:gdLst/>
                <a:ahLst/>
                <a:cxnLst/>
                <a:rect l="l" t="t" r="r" b="b"/>
                <a:pathLst>
                  <a:path w="984" h="271" extrusionOk="0">
                    <a:moveTo>
                      <a:pt x="502" y="1"/>
                    </a:moveTo>
                    <a:lnTo>
                      <a:pt x="386" y="20"/>
                    </a:lnTo>
                    <a:lnTo>
                      <a:pt x="290" y="39"/>
                    </a:lnTo>
                    <a:lnTo>
                      <a:pt x="193" y="78"/>
                    </a:lnTo>
                    <a:lnTo>
                      <a:pt x="97" y="136"/>
                    </a:lnTo>
                    <a:lnTo>
                      <a:pt x="1" y="213"/>
                    </a:lnTo>
                    <a:lnTo>
                      <a:pt x="1" y="232"/>
                    </a:lnTo>
                    <a:lnTo>
                      <a:pt x="1" y="270"/>
                    </a:lnTo>
                    <a:lnTo>
                      <a:pt x="59" y="270"/>
                    </a:lnTo>
                    <a:lnTo>
                      <a:pt x="155" y="232"/>
                    </a:lnTo>
                    <a:lnTo>
                      <a:pt x="309" y="174"/>
                    </a:lnTo>
                    <a:lnTo>
                      <a:pt x="502" y="155"/>
                    </a:lnTo>
                    <a:lnTo>
                      <a:pt x="598" y="174"/>
                    </a:lnTo>
                    <a:lnTo>
                      <a:pt x="675" y="174"/>
                    </a:lnTo>
                    <a:lnTo>
                      <a:pt x="829" y="232"/>
                    </a:lnTo>
                    <a:lnTo>
                      <a:pt x="945" y="270"/>
                    </a:lnTo>
                    <a:lnTo>
                      <a:pt x="983" y="270"/>
                    </a:lnTo>
                    <a:lnTo>
                      <a:pt x="983" y="251"/>
                    </a:lnTo>
                    <a:lnTo>
                      <a:pt x="983" y="213"/>
                    </a:lnTo>
                    <a:lnTo>
                      <a:pt x="887" y="136"/>
                    </a:lnTo>
                    <a:lnTo>
                      <a:pt x="810" y="78"/>
                    </a:lnTo>
                    <a:lnTo>
                      <a:pt x="714" y="39"/>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0583213" y="2101775"/>
                <a:ext cx="12550" cy="12050"/>
              </a:xfrm>
              <a:custGeom>
                <a:avLst/>
                <a:gdLst/>
                <a:ahLst/>
                <a:cxnLst/>
                <a:rect l="l" t="t" r="r" b="b"/>
                <a:pathLst>
                  <a:path w="502" h="482" extrusionOk="0">
                    <a:moveTo>
                      <a:pt x="232" y="0"/>
                    </a:moveTo>
                    <a:lnTo>
                      <a:pt x="136" y="19"/>
                    </a:lnTo>
                    <a:lnTo>
                      <a:pt x="78" y="77"/>
                    </a:lnTo>
                    <a:lnTo>
                      <a:pt x="20" y="154"/>
                    </a:lnTo>
                    <a:lnTo>
                      <a:pt x="1" y="251"/>
                    </a:lnTo>
                    <a:lnTo>
                      <a:pt x="20" y="347"/>
                    </a:lnTo>
                    <a:lnTo>
                      <a:pt x="78" y="424"/>
                    </a:lnTo>
                    <a:lnTo>
                      <a:pt x="155" y="463"/>
                    </a:lnTo>
                    <a:lnTo>
                      <a:pt x="251" y="482"/>
                    </a:lnTo>
                    <a:lnTo>
                      <a:pt x="347" y="443"/>
                    </a:lnTo>
                    <a:lnTo>
                      <a:pt x="425" y="405"/>
                    </a:lnTo>
                    <a:lnTo>
                      <a:pt x="482" y="309"/>
                    </a:lnTo>
                    <a:lnTo>
                      <a:pt x="502" y="212"/>
                    </a:lnTo>
                    <a:lnTo>
                      <a:pt x="482" y="135"/>
                    </a:lnTo>
                    <a:lnTo>
                      <a:pt x="42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0570688" y="2089725"/>
                <a:ext cx="25075" cy="6775"/>
              </a:xfrm>
              <a:custGeom>
                <a:avLst/>
                <a:gdLst/>
                <a:ahLst/>
                <a:cxnLst/>
                <a:rect l="l" t="t" r="r" b="b"/>
                <a:pathLst>
                  <a:path w="1003" h="271" extrusionOk="0">
                    <a:moveTo>
                      <a:pt x="405" y="0"/>
                    </a:moveTo>
                    <a:lnTo>
                      <a:pt x="290" y="39"/>
                    </a:lnTo>
                    <a:lnTo>
                      <a:pt x="193" y="78"/>
                    </a:lnTo>
                    <a:lnTo>
                      <a:pt x="116" y="116"/>
                    </a:lnTo>
                    <a:lnTo>
                      <a:pt x="20" y="193"/>
                    </a:lnTo>
                    <a:lnTo>
                      <a:pt x="1" y="232"/>
                    </a:lnTo>
                    <a:lnTo>
                      <a:pt x="1" y="251"/>
                    </a:lnTo>
                    <a:lnTo>
                      <a:pt x="20" y="270"/>
                    </a:lnTo>
                    <a:lnTo>
                      <a:pt x="58" y="251"/>
                    </a:lnTo>
                    <a:lnTo>
                      <a:pt x="155" y="212"/>
                    </a:lnTo>
                    <a:lnTo>
                      <a:pt x="309" y="174"/>
                    </a:lnTo>
                    <a:lnTo>
                      <a:pt x="502" y="155"/>
                    </a:lnTo>
                    <a:lnTo>
                      <a:pt x="598" y="155"/>
                    </a:lnTo>
                    <a:lnTo>
                      <a:pt x="694" y="174"/>
                    </a:lnTo>
                    <a:lnTo>
                      <a:pt x="829" y="212"/>
                    </a:lnTo>
                    <a:lnTo>
                      <a:pt x="945" y="251"/>
                    </a:lnTo>
                    <a:lnTo>
                      <a:pt x="983" y="270"/>
                    </a:lnTo>
                    <a:lnTo>
                      <a:pt x="1003" y="251"/>
                    </a:lnTo>
                    <a:lnTo>
                      <a:pt x="983" y="212"/>
                    </a:lnTo>
                    <a:lnTo>
                      <a:pt x="906" y="135"/>
                    </a:lnTo>
                    <a:lnTo>
                      <a:pt x="810" y="78"/>
                    </a:lnTo>
                    <a:lnTo>
                      <a:pt x="714" y="39"/>
                    </a:lnTo>
                    <a:lnTo>
                      <a:pt x="6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0616938" y="2090200"/>
                <a:ext cx="20250" cy="56400"/>
              </a:xfrm>
              <a:custGeom>
                <a:avLst/>
                <a:gdLst/>
                <a:ahLst/>
                <a:cxnLst/>
                <a:rect l="l" t="t" r="r" b="b"/>
                <a:pathLst>
                  <a:path w="810" h="2256" extrusionOk="0">
                    <a:moveTo>
                      <a:pt x="0" y="1"/>
                    </a:moveTo>
                    <a:lnTo>
                      <a:pt x="97" y="348"/>
                    </a:lnTo>
                    <a:lnTo>
                      <a:pt x="193" y="694"/>
                    </a:lnTo>
                    <a:lnTo>
                      <a:pt x="328" y="1041"/>
                    </a:lnTo>
                    <a:lnTo>
                      <a:pt x="463" y="1369"/>
                    </a:lnTo>
                    <a:lnTo>
                      <a:pt x="656" y="1889"/>
                    </a:lnTo>
                    <a:lnTo>
                      <a:pt x="694" y="1985"/>
                    </a:lnTo>
                    <a:lnTo>
                      <a:pt x="713" y="2101"/>
                    </a:lnTo>
                    <a:lnTo>
                      <a:pt x="694" y="2120"/>
                    </a:lnTo>
                    <a:lnTo>
                      <a:pt x="656" y="2140"/>
                    </a:lnTo>
                    <a:lnTo>
                      <a:pt x="559" y="2159"/>
                    </a:lnTo>
                    <a:lnTo>
                      <a:pt x="347" y="2197"/>
                    </a:lnTo>
                    <a:lnTo>
                      <a:pt x="116" y="2236"/>
                    </a:lnTo>
                    <a:lnTo>
                      <a:pt x="347" y="2255"/>
                    </a:lnTo>
                    <a:lnTo>
                      <a:pt x="559" y="2236"/>
                    </a:lnTo>
                    <a:lnTo>
                      <a:pt x="675" y="2236"/>
                    </a:lnTo>
                    <a:lnTo>
                      <a:pt x="752" y="2197"/>
                    </a:lnTo>
                    <a:lnTo>
                      <a:pt x="790" y="2120"/>
                    </a:lnTo>
                    <a:lnTo>
                      <a:pt x="810" y="2063"/>
                    </a:lnTo>
                    <a:lnTo>
                      <a:pt x="810" y="1985"/>
                    </a:lnTo>
                    <a:lnTo>
                      <a:pt x="790" y="1928"/>
                    </a:lnTo>
                    <a:lnTo>
                      <a:pt x="771" y="1851"/>
                    </a:lnTo>
                    <a:lnTo>
                      <a:pt x="559" y="1330"/>
                    </a:lnTo>
                    <a:lnTo>
                      <a:pt x="444" y="983"/>
                    </a:lnTo>
                    <a:lnTo>
                      <a:pt x="309" y="656"/>
                    </a:lnTo>
                    <a:lnTo>
                      <a:pt x="155" y="32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0599113" y="2150900"/>
                <a:ext cx="22675" cy="19300"/>
              </a:xfrm>
              <a:custGeom>
                <a:avLst/>
                <a:gdLst/>
                <a:ahLst/>
                <a:cxnLst/>
                <a:rect l="l" t="t" r="r" b="b"/>
                <a:pathLst>
                  <a:path w="907" h="772" extrusionOk="0">
                    <a:moveTo>
                      <a:pt x="39" y="1"/>
                    </a:moveTo>
                    <a:lnTo>
                      <a:pt x="20" y="20"/>
                    </a:lnTo>
                    <a:lnTo>
                      <a:pt x="20" y="58"/>
                    </a:lnTo>
                    <a:lnTo>
                      <a:pt x="1" y="116"/>
                    </a:lnTo>
                    <a:lnTo>
                      <a:pt x="1" y="193"/>
                    </a:lnTo>
                    <a:lnTo>
                      <a:pt x="39" y="309"/>
                    </a:lnTo>
                    <a:lnTo>
                      <a:pt x="78" y="425"/>
                    </a:lnTo>
                    <a:lnTo>
                      <a:pt x="135" y="521"/>
                    </a:lnTo>
                    <a:lnTo>
                      <a:pt x="232" y="617"/>
                    </a:lnTo>
                    <a:lnTo>
                      <a:pt x="328" y="694"/>
                    </a:lnTo>
                    <a:lnTo>
                      <a:pt x="444" y="733"/>
                    </a:lnTo>
                    <a:lnTo>
                      <a:pt x="579" y="771"/>
                    </a:lnTo>
                    <a:lnTo>
                      <a:pt x="848" y="771"/>
                    </a:lnTo>
                    <a:lnTo>
                      <a:pt x="887" y="752"/>
                    </a:lnTo>
                    <a:lnTo>
                      <a:pt x="906" y="714"/>
                    </a:lnTo>
                    <a:lnTo>
                      <a:pt x="887" y="714"/>
                    </a:lnTo>
                    <a:lnTo>
                      <a:pt x="848" y="694"/>
                    </a:lnTo>
                    <a:lnTo>
                      <a:pt x="713" y="675"/>
                    </a:lnTo>
                    <a:lnTo>
                      <a:pt x="540" y="617"/>
                    </a:lnTo>
                    <a:lnTo>
                      <a:pt x="444" y="559"/>
                    </a:lnTo>
                    <a:lnTo>
                      <a:pt x="347" y="502"/>
                    </a:lnTo>
                    <a:lnTo>
                      <a:pt x="251" y="425"/>
                    </a:lnTo>
                    <a:lnTo>
                      <a:pt x="193" y="328"/>
                    </a:lnTo>
                    <a:lnTo>
                      <a:pt x="116" y="174"/>
                    </a:lnTo>
                    <a:lnTo>
                      <a:pt x="78" y="58"/>
                    </a:lnTo>
                    <a:lnTo>
                      <a:pt x="58" y="20"/>
                    </a:lnTo>
                    <a:lnTo>
                      <a:pt x="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0566363" y="2064675"/>
                <a:ext cx="30850" cy="9175"/>
              </a:xfrm>
              <a:custGeom>
                <a:avLst/>
                <a:gdLst/>
                <a:ahLst/>
                <a:cxnLst/>
                <a:rect l="l" t="t" r="r" b="b"/>
                <a:pathLst>
                  <a:path w="1234" h="367" extrusionOk="0">
                    <a:moveTo>
                      <a:pt x="713" y="1"/>
                    </a:moveTo>
                    <a:lnTo>
                      <a:pt x="598" y="20"/>
                    </a:lnTo>
                    <a:lnTo>
                      <a:pt x="482" y="39"/>
                    </a:lnTo>
                    <a:lnTo>
                      <a:pt x="366" y="58"/>
                    </a:lnTo>
                    <a:lnTo>
                      <a:pt x="251" y="116"/>
                    </a:lnTo>
                    <a:lnTo>
                      <a:pt x="135" y="174"/>
                    </a:lnTo>
                    <a:lnTo>
                      <a:pt x="77" y="232"/>
                    </a:lnTo>
                    <a:lnTo>
                      <a:pt x="19" y="270"/>
                    </a:lnTo>
                    <a:lnTo>
                      <a:pt x="0" y="309"/>
                    </a:lnTo>
                    <a:lnTo>
                      <a:pt x="0" y="347"/>
                    </a:lnTo>
                    <a:lnTo>
                      <a:pt x="39" y="367"/>
                    </a:lnTo>
                    <a:lnTo>
                      <a:pt x="77" y="367"/>
                    </a:lnTo>
                    <a:lnTo>
                      <a:pt x="212" y="347"/>
                    </a:lnTo>
                    <a:lnTo>
                      <a:pt x="617" y="290"/>
                    </a:lnTo>
                    <a:lnTo>
                      <a:pt x="848" y="270"/>
                    </a:lnTo>
                    <a:lnTo>
                      <a:pt x="1041" y="251"/>
                    </a:lnTo>
                    <a:lnTo>
                      <a:pt x="1176" y="251"/>
                    </a:lnTo>
                    <a:lnTo>
                      <a:pt x="1214" y="232"/>
                    </a:lnTo>
                    <a:lnTo>
                      <a:pt x="1233" y="212"/>
                    </a:lnTo>
                    <a:lnTo>
                      <a:pt x="1233" y="174"/>
                    </a:lnTo>
                    <a:lnTo>
                      <a:pt x="1195" y="135"/>
                    </a:lnTo>
                    <a:lnTo>
                      <a:pt x="1156" y="97"/>
                    </a:lnTo>
                    <a:lnTo>
                      <a:pt x="1079" y="58"/>
                    </a:lnTo>
                    <a:lnTo>
                      <a:pt x="964" y="39"/>
                    </a:lnTo>
                    <a:lnTo>
                      <a:pt x="829" y="20"/>
                    </a:lnTo>
                    <a:lnTo>
                      <a:pt x="7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0636213" y="2069000"/>
                <a:ext cx="23150" cy="7250"/>
              </a:xfrm>
              <a:custGeom>
                <a:avLst/>
                <a:gdLst/>
                <a:ahLst/>
                <a:cxnLst/>
                <a:rect l="l" t="t" r="r" b="b"/>
                <a:pathLst>
                  <a:path w="926" h="290" extrusionOk="0">
                    <a:moveTo>
                      <a:pt x="386" y="1"/>
                    </a:moveTo>
                    <a:lnTo>
                      <a:pt x="289" y="20"/>
                    </a:lnTo>
                    <a:lnTo>
                      <a:pt x="193" y="59"/>
                    </a:lnTo>
                    <a:lnTo>
                      <a:pt x="97" y="97"/>
                    </a:lnTo>
                    <a:lnTo>
                      <a:pt x="58" y="136"/>
                    </a:lnTo>
                    <a:lnTo>
                      <a:pt x="19" y="174"/>
                    </a:lnTo>
                    <a:lnTo>
                      <a:pt x="0" y="213"/>
                    </a:lnTo>
                    <a:lnTo>
                      <a:pt x="19" y="251"/>
                    </a:lnTo>
                    <a:lnTo>
                      <a:pt x="39" y="271"/>
                    </a:lnTo>
                    <a:lnTo>
                      <a:pt x="77" y="271"/>
                    </a:lnTo>
                    <a:lnTo>
                      <a:pt x="174" y="290"/>
                    </a:lnTo>
                    <a:lnTo>
                      <a:pt x="463" y="271"/>
                    </a:lnTo>
                    <a:lnTo>
                      <a:pt x="636" y="271"/>
                    </a:lnTo>
                    <a:lnTo>
                      <a:pt x="771" y="290"/>
                    </a:lnTo>
                    <a:lnTo>
                      <a:pt x="906" y="290"/>
                    </a:lnTo>
                    <a:lnTo>
                      <a:pt x="925" y="271"/>
                    </a:lnTo>
                    <a:lnTo>
                      <a:pt x="925" y="232"/>
                    </a:lnTo>
                    <a:lnTo>
                      <a:pt x="925" y="194"/>
                    </a:lnTo>
                    <a:lnTo>
                      <a:pt x="887" y="155"/>
                    </a:lnTo>
                    <a:lnTo>
                      <a:pt x="848" y="117"/>
                    </a:lnTo>
                    <a:lnTo>
                      <a:pt x="752" y="59"/>
                    </a:lnTo>
                    <a:lnTo>
                      <a:pt x="675" y="39"/>
                    </a:lnTo>
                    <a:lnTo>
                      <a:pt x="5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0511438" y="2001100"/>
                <a:ext cx="130100" cy="127200"/>
              </a:xfrm>
              <a:custGeom>
                <a:avLst/>
                <a:gdLst/>
                <a:ahLst/>
                <a:cxnLst/>
                <a:rect l="l" t="t" r="r" b="b"/>
                <a:pathLst>
                  <a:path w="5204" h="5088" extrusionOk="0">
                    <a:moveTo>
                      <a:pt x="3276" y="0"/>
                    </a:moveTo>
                    <a:lnTo>
                      <a:pt x="2987" y="19"/>
                    </a:lnTo>
                    <a:lnTo>
                      <a:pt x="2698" y="58"/>
                    </a:lnTo>
                    <a:lnTo>
                      <a:pt x="2409" y="96"/>
                    </a:lnTo>
                    <a:lnTo>
                      <a:pt x="2139" y="173"/>
                    </a:lnTo>
                    <a:lnTo>
                      <a:pt x="1850" y="270"/>
                    </a:lnTo>
                    <a:lnTo>
                      <a:pt x="1581" y="385"/>
                    </a:lnTo>
                    <a:lnTo>
                      <a:pt x="1330" y="520"/>
                    </a:lnTo>
                    <a:lnTo>
                      <a:pt x="1099" y="694"/>
                    </a:lnTo>
                    <a:lnTo>
                      <a:pt x="887" y="867"/>
                    </a:lnTo>
                    <a:lnTo>
                      <a:pt x="675" y="1079"/>
                    </a:lnTo>
                    <a:lnTo>
                      <a:pt x="502" y="1310"/>
                    </a:lnTo>
                    <a:lnTo>
                      <a:pt x="328" y="1542"/>
                    </a:lnTo>
                    <a:lnTo>
                      <a:pt x="193" y="1811"/>
                    </a:lnTo>
                    <a:lnTo>
                      <a:pt x="97" y="2100"/>
                    </a:lnTo>
                    <a:lnTo>
                      <a:pt x="39" y="2389"/>
                    </a:lnTo>
                    <a:lnTo>
                      <a:pt x="1" y="2678"/>
                    </a:lnTo>
                    <a:lnTo>
                      <a:pt x="1" y="2967"/>
                    </a:lnTo>
                    <a:lnTo>
                      <a:pt x="39" y="3545"/>
                    </a:lnTo>
                    <a:lnTo>
                      <a:pt x="39" y="3854"/>
                    </a:lnTo>
                    <a:lnTo>
                      <a:pt x="39" y="4181"/>
                    </a:lnTo>
                    <a:lnTo>
                      <a:pt x="58" y="4046"/>
                    </a:lnTo>
                    <a:lnTo>
                      <a:pt x="39" y="4316"/>
                    </a:lnTo>
                    <a:lnTo>
                      <a:pt x="58" y="4605"/>
                    </a:lnTo>
                    <a:lnTo>
                      <a:pt x="97" y="4740"/>
                    </a:lnTo>
                    <a:lnTo>
                      <a:pt x="155" y="4856"/>
                    </a:lnTo>
                    <a:lnTo>
                      <a:pt x="251" y="4952"/>
                    </a:lnTo>
                    <a:lnTo>
                      <a:pt x="367" y="5029"/>
                    </a:lnTo>
                    <a:lnTo>
                      <a:pt x="482" y="5068"/>
                    </a:lnTo>
                    <a:lnTo>
                      <a:pt x="598" y="5087"/>
                    </a:lnTo>
                    <a:lnTo>
                      <a:pt x="714" y="5068"/>
                    </a:lnTo>
                    <a:lnTo>
                      <a:pt x="829" y="5010"/>
                    </a:lnTo>
                    <a:lnTo>
                      <a:pt x="945" y="4952"/>
                    </a:lnTo>
                    <a:lnTo>
                      <a:pt x="1041" y="4856"/>
                    </a:lnTo>
                    <a:lnTo>
                      <a:pt x="1118" y="4759"/>
                    </a:lnTo>
                    <a:lnTo>
                      <a:pt x="1176" y="4644"/>
                    </a:lnTo>
                    <a:lnTo>
                      <a:pt x="1253" y="4393"/>
                    </a:lnTo>
                    <a:lnTo>
                      <a:pt x="1272" y="4143"/>
                    </a:lnTo>
                    <a:lnTo>
                      <a:pt x="1272" y="3892"/>
                    </a:lnTo>
                    <a:lnTo>
                      <a:pt x="1253" y="3642"/>
                    </a:lnTo>
                    <a:lnTo>
                      <a:pt x="1215" y="3314"/>
                    </a:lnTo>
                    <a:lnTo>
                      <a:pt x="1215" y="2967"/>
                    </a:lnTo>
                    <a:lnTo>
                      <a:pt x="1234" y="2621"/>
                    </a:lnTo>
                    <a:lnTo>
                      <a:pt x="1272" y="2274"/>
                    </a:lnTo>
                    <a:lnTo>
                      <a:pt x="1311" y="2100"/>
                    </a:lnTo>
                    <a:lnTo>
                      <a:pt x="1349" y="1946"/>
                    </a:lnTo>
                    <a:lnTo>
                      <a:pt x="1407" y="1773"/>
                    </a:lnTo>
                    <a:lnTo>
                      <a:pt x="1484" y="1638"/>
                    </a:lnTo>
                    <a:lnTo>
                      <a:pt x="1581" y="1484"/>
                    </a:lnTo>
                    <a:lnTo>
                      <a:pt x="1677" y="1349"/>
                    </a:lnTo>
                    <a:lnTo>
                      <a:pt x="1793" y="1214"/>
                    </a:lnTo>
                    <a:lnTo>
                      <a:pt x="1927" y="1098"/>
                    </a:lnTo>
                    <a:lnTo>
                      <a:pt x="2062" y="1002"/>
                    </a:lnTo>
                    <a:lnTo>
                      <a:pt x="2216" y="925"/>
                    </a:lnTo>
                    <a:lnTo>
                      <a:pt x="2371" y="867"/>
                    </a:lnTo>
                    <a:lnTo>
                      <a:pt x="2544" y="829"/>
                    </a:lnTo>
                    <a:lnTo>
                      <a:pt x="2717" y="809"/>
                    </a:lnTo>
                    <a:lnTo>
                      <a:pt x="2891" y="829"/>
                    </a:lnTo>
                    <a:lnTo>
                      <a:pt x="3045" y="848"/>
                    </a:lnTo>
                    <a:lnTo>
                      <a:pt x="3218" y="906"/>
                    </a:lnTo>
                    <a:lnTo>
                      <a:pt x="3565" y="1156"/>
                    </a:lnTo>
                    <a:lnTo>
                      <a:pt x="3893" y="1426"/>
                    </a:lnTo>
                    <a:lnTo>
                      <a:pt x="4066" y="1503"/>
                    </a:lnTo>
                    <a:lnTo>
                      <a:pt x="4240" y="1580"/>
                    </a:lnTo>
                    <a:lnTo>
                      <a:pt x="4432" y="1599"/>
                    </a:lnTo>
                    <a:lnTo>
                      <a:pt x="4625" y="1599"/>
                    </a:lnTo>
                    <a:lnTo>
                      <a:pt x="4721" y="1580"/>
                    </a:lnTo>
                    <a:lnTo>
                      <a:pt x="4818" y="1542"/>
                    </a:lnTo>
                    <a:lnTo>
                      <a:pt x="4895" y="1503"/>
                    </a:lnTo>
                    <a:lnTo>
                      <a:pt x="4972" y="1445"/>
                    </a:lnTo>
                    <a:lnTo>
                      <a:pt x="5049" y="1387"/>
                    </a:lnTo>
                    <a:lnTo>
                      <a:pt x="5107" y="1310"/>
                    </a:lnTo>
                    <a:lnTo>
                      <a:pt x="5145" y="1233"/>
                    </a:lnTo>
                    <a:lnTo>
                      <a:pt x="5184" y="1137"/>
                    </a:lnTo>
                    <a:lnTo>
                      <a:pt x="5203" y="1021"/>
                    </a:lnTo>
                    <a:lnTo>
                      <a:pt x="5203" y="925"/>
                    </a:lnTo>
                    <a:lnTo>
                      <a:pt x="5184" y="829"/>
                    </a:lnTo>
                    <a:lnTo>
                      <a:pt x="5145" y="732"/>
                    </a:lnTo>
                    <a:lnTo>
                      <a:pt x="5107" y="636"/>
                    </a:lnTo>
                    <a:lnTo>
                      <a:pt x="5049" y="540"/>
                    </a:lnTo>
                    <a:lnTo>
                      <a:pt x="4972" y="462"/>
                    </a:lnTo>
                    <a:lnTo>
                      <a:pt x="4895" y="405"/>
                    </a:lnTo>
                    <a:lnTo>
                      <a:pt x="4721" y="289"/>
                    </a:lnTo>
                    <a:lnTo>
                      <a:pt x="4529" y="193"/>
                    </a:lnTo>
                    <a:lnTo>
                      <a:pt x="4336" y="135"/>
                    </a:lnTo>
                    <a:lnTo>
                      <a:pt x="4124" y="96"/>
                    </a:lnTo>
                    <a:lnTo>
                      <a:pt x="3854" y="39"/>
                    </a:lnTo>
                    <a:lnTo>
                      <a:pt x="3565" y="19"/>
                    </a:lnTo>
                    <a:lnTo>
                      <a:pt x="32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0511438" y="2001100"/>
                <a:ext cx="130100" cy="127200"/>
              </a:xfrm>
              <a:custGeom>
                <a:avLst/>
                <a:gdLst/>
                <a:ahLst/>
                <a:cxnLst/>
                <a:rect l="l" t="t" r="r" b="b"/>
                <a:pathLst>
                  <a:path w="5204" h="5088" fill="none" extrusionOk="0">
                    <a:moveTo>
                      <a:pt x="58" y="4046"/>
                    </a:moveTo>
                    <a:lnTo>
                      <a:pt x="58" y="4046"/>
                    </a:lnTo>
                    <a:lnTo>
                      <a:pt x="39" y="4316"/>
                    </a:lnTo>
                    <a:lnTo>
                      <a:pt x="58" y="4605"/>
                    </a:lnTo>
                    <a:lnTo>
                      <a:pt x="58" y="4605"/>
                    </a:lnTo>
                    <a:lnTo>
                      <a:pt x="97" y="4740"/>
                    </a:lnTo>
                    <a:lnTo>
                      <a:pt x="155" y="4856"/>
                    </a:lnTo>
                    <a:lnTo>
                      <a:pt x="251" y="4952"/>
                    </a:lnTo>
                    <a:lnTo>
                      <a:pt x="367" y="5029"/>
                    </a:lnTo>
                    <a:lnTo>
                      <a:pt x="367" y="5029"/>
                    </a:lnTo>
                    <a:lnTo>
                      <a:pt x="482" y="5068"/>
                    </a:lnTo>
                    <a:lnTo>
                      <a:pt x="598" y="5087"/>
                    </a:lnTo>
                    <a:lnTo>
                      <a:pt x="714" y="5068"/>
                    </a:lnTo>
                    <a:lnTo>
                      <a:pt x="829" y="5010"/>
                    </a:lnTo>
                    <a:lnTo>
                      <a:pt x="945" y="4952"/>
                    </a:lnTo>
                    <a:lnTo>
                      <a:pt x="1041" y="4856"/>
                    </a:lnTo>
                    <a:lnTo>
                      <a:pt x="1118" y="4759"/>
                    </a:lnTo>
                    <a:lnTo>
                      <a:pt x="1176" y="4644"/>
                    </a:lnTo>
                    <a:lnTo>
                      <a:pt x="1176" y="4644"/>
                    </a:lnTo>
                    <a:lnTo>
                      <a:pt x="1253" y="4393"/>
                    </a:lnTo>
                    <a:lnTo>
                      <a:pt x="1272" y="4143"/>
                    </a:lnTo>
                    <a:lnTo>
                      <a:pt x="1272" y="3892"/>
                    </a:lnTo>
                    <a:lnTo>
                      <a:pt x="1253" y="3642"/>
                    </a:lnTo>
                    <a:lnTo>
                      <a:pt x="1253" y="3642"/>
                    </a:lnTo>
                    <a:lnTo>
                      <a:pt x="1215" y="3314"/>
                    </a:lnTo>
                    <a:lnTo>
                      <a:pt x="1215" y="2967"/>
                    </a:lnTo>
                    <a:lnTo>
                      <a:pt x="1234" y="2621"/>
                    </a:lnTo>
                    <a:lnTo>
                      <a:pt x="1272" y="2274"/>
                    </a:lnTo>
                    <a:lnTo>
                      <a:pt x="1272" y="2274"/>
                    </a:lnTo>
                    <a:lnTo>
                      <a:pt x="1311" y="2100"/>
                    </a:lnTo>
                    <a:lnTo>
                      <a:pt x="1349" y="1946"/>
                    </a:lnTo>
                    <a:lnTo>
                      <a:pt x="1407" y="1773"/>
                    </a:lnTo>
                    <a:lnTo>
                      <a:pt x="1484" y="1638"/>
                    </a:lnTo>
                    <a:lnTo>
                      <a:pt x="1581" y="1484"/>
                    </a:lnTo>
                    <a:lnTo>
                      <a:pt x="1677" y="1349"/>
                    </a:lnTo>
                    <a:lnTo>
                      <a:pt x="1793" y="1214"/>
                    </a:lnTo>
                    <a:lnTo>
                      <a:pt x="1927" y="1098"/>
                    </a:lnTo>
                    <a:lnTo>
                      <a:pt x="1927" y="1098"/>
                    </a:lnTo>
                    <a:lnTo>
                      <a:pt x="2062" y="1002"/>
                    </a:lnTo>
                    <a:lnTo>
                      <a:pt x="2216" y="925"/>
                    </a:lnTo>
                    <a:lnTo>
                      <a:pt x="2371" y="867"/>
                    </a:lnTo>
                    <a:lnTo>
                      <a:pt x="2544" y="829"/>
                    </a:lnTo>
                    <a:lnTo>
                      <a:pt x="2717" y="809"/>
                    </a:lnTo>
                    <a:lnTo>
                      <a:pt x="2891" y="829"/>
                    </a:lnTo>
                    <a:lnTo>
                      <a:pt x="3045" y="848"/>
                    </a:lnTo>
                    <a:lnTo>
                      <a:pt x="3218" y="906"/>
                    </a:lnTo>
                    <a:lnTo>
                      <a:pt x="3218" y="906"/>
                    </a:lnTo>
                    <a:lnTo>
                      <a:pt x="3565" y="1156"/>
                    </a:lnTo>
                    <a:lnTo>
                      <a:pt x="3893" y="1426"/>
                    </a:lnTo>
                    <a:lnTo>
                      <a:pt x="3893" y="1426"/>
                    </a:lnTo>
                    <a:lnTo>
                      <a:pt x="4066" y="1503"/>
                    </a:lnTo>
                    <a:lnTo>
                      <a:pt x="4240" y="1580"/>
                    </a:lnTo>
                    <a:lnTo>
                      <a:pt x="4432" y="1599"/>
                    </a:lnTo>
                    <a:lnTo>
                      <a:pt x="4625" y="1599"/>
                    </a:lnTo>
                    <a:lnTo>
                      <a:pt x="4625" y="1599"/>
                    </a:lnTo>
                    <a:lnTo>
                      <a:pt x="4721" y="1580"/>
                    </a:lnTo>
                    <a:lnTo>
                      <a:pt x="4818" y="1542"/>
                    </a:lnTo>
                    <a:lnTo>
                      <a:pt x="4895" y="1503"/>
                    </a:lnTo>
                    <a:lnTo>
                      <a:pt x="4972" y="1445"/>
                    </a:lnTo>
                    <a:lnTo>
                      <a:pt x="5049" y="1387"/>
                    </a:lnTo>
                    <a:lnTo>
                      <a:pt x="5107" y="1310"/>
                    </a:lnTo>
                    <a:lnTo>
                      <a:pt x="5145" y="1233"/>
                    </a:lnTo>
                    <a:lnTo>
                      <a:pt x="5184" y="1137"/>
                    </a:lnTo>
                    <a:lnTo>
                      <a:pt x="5184" y="1137"/>
                    </a:lnTo>
                    <a:lnTo>
                      <a:pt x="5203" y="1021"/>
                    </a:lnTo>
                    <a:lnTo>
                      <a:pt x="5203" y="925"/>
                    </a:lnTo>
                    <a:lnTo>
                      <a:pt x="5184" y="829"/>
                    </a:lnTo>
                    <a:lnTo>
                      <a:pt x="5145" y="732"/>
                    </a:lnTo>
                    <a:lnTo>
                      <a:pt x="5107" y="636"/>
                    </a:lnTo>
                    <a:lnTo>
                      <a:pt x="5049" y="540"/>
                    </a:lnTo>
                    <a:lnTo>
                      <a:pt x="4972" y="462"/>
                    </a:lnTo>
                    <a:lnTo>
                      <a:pt x="4895" y="405"/>
                    </a:lnTo>
                    <a:lnTo>
                      <a:pt x="4895" y="405"/>
                    </a:lnTo>
                    <a:lnTo>
                      <a:pt x="4721" y="289"/>
                    </a:lnTo>
                    <a:lnTo>
                      <a:pt x="4529" y="193"/>
                    </a:lnTo>
                    <a:lnTo>
                      <a:pt x="4336" y="135"/>
                    </a:lnTo>
                    <a:lnTo>
                      <a:pt x="4124" y="96"/>
                    </a:lnTo>
                    <a:lnTo>
                      <a:pt x="4124" y="96"/>
                    </a:lnTo>
                    <a:lnTo>
                      <a:pt x="3854" y="39"/>
                    </a:lnTo>
                    <a:lnTo>
                      <a:pt x="3565" y="19"/>
                    </a:lnTo>
                    <a:lnTo>
                      <a:pt x="3276" y="0"/>
                    </a:lnTo>
                    <a:lnTo>
                      <a:pt x="2987" y="19"/>
                    </a:lnTo>
                    <a:lnTo>
                      <a:pt x="2698" y="58"/>
                    </a:lnTo>
                    <a:lnTo>
                      <a:pt x="2409" y="96"/>
                    </a:lnTo>
                    <a:lnTo>
                      <a:pt x="2139" y="173"/>
                    </a:lnTo>
                    <a:lnTo>
                      <a:pt x="1850" y="270"/>
                    </a:lnTo>
                    <a:lnTo>
                      <a:pt x="1850" y="270"/>
                    </a:lnTo>
                    <a:lnTo>
                      <a:pt x="1581" y="385"/>
                    </a:lnTo>
                    <a:lnTo>
                      <a:pt x="1330" y="520"/>
                    </a:lnTo>
                    <a:lnTo>
                      <a:pt x="1099" y="694"/>
                    </a:lnTo>
                    <a:lnTo>
                      <a:pt x="887" y="867"/>
                    </a:lnTo>
                    <a:lnTo>
                      <a:pt x="675" y="1079"/>
                    </a:lnTo>
                    <a:lnTo>
                      <a:pt x="502" y="1310"/>
                    </a:lnTo>
                    <a:lnTo>
                      <a:pt x="328" y="1542"/>
                    </a:lnTo>
                    <a:lnTo>
                      <a:pt x="193" y="1811"/>
                    </a:lnTo>
                    <a:lnTo>
                      <a:pt x="193" y="1811"/>
                    </a:lnTo>
                    <a:lnTo>
                      <a:pt x="97" y="2100"/>
                    </a:lnTo>
                    <a:lnTo>
                      <a:pt x="39" y="2389"/>
                    </a:lnTo>
                    <a:lnTo>
                      <a:pt x="1" y="2678"/>
                    </a:lnTo>
                    <a:lnTo>
                      <a:pt x="1" y="2967"/>
                    </a:lnTo>
                    <a:lnTo>
                      <a:pt x="39" y="3545"/>
                    </a:lnTo>
                    <a:lnTo>
                      <a:pt x="39" y="3854"/>
                    </a:lnTo>
                    <a:lnTo>
                      <a:pt x="39" y="41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0397263" y="2275200"/>
                <a:ext cx="561725" cy="464400"/>
              </a:xfrm>
              <a:custGeom>
                <a:avLst/>
                <a:gdLst/>
                <a:ahLst/>
                <a:cxnLst/>
                <a:rect l="l" t="t" r="r" b="b"/>
                <a:pathLst>
                  <a:path w="22469" h="18576" extrusionOk="0">
                    <a:moveTo>
                      <a:pt x="9558" y="0"/>
                    </a:move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356" y="154"/>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388" y="17612"/>
                    </a:lnTo>
                    <a:lnTo>
                      <a:pt x="1388" y="17766"/>
                    </a:lnTo>
                    <a:lnTo>
                      <a:pt x="1427" y="17901"/>
                    </a:lnTo>
                    <a:lnTo>
                      <a:pt x="1485" y="18036"/>
                    </a:lnTo>
                    <a:lnTo>
                      <a:pt x="1562" y="18151"/>
                    </a:lnTo>
                    <a:lnTo>
                      <a:pt x="1658" y="18248"/>
                    </a:lnTo>
                    <a:lnTo>
                      <a:pt x="1793" y="18325"/>
                    </a:lnTo>
                    <a:lnTo>
                      <a:pt x="1928" y="18383"/>
                    </a:lnTo>
                    <a:lnTo>
                      <a:pt x="2043" y="18402"/>
                    </a:lnTo>
                    <a:lnTo>
                      <a:pt x="13007" y="18575"/>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460" y="10001"/>
                    </a:lnTo>
                    <a:lnTo>
                      <a:pt x="18634" y="9981"/>
                    </a:lnTo>
                    <a:lnTo>
                      <a:pt x="18827" y="9943"/>
                    </a:lnTo>
                    <a:lnTo>
                      <a:pt x="19000" y="9904"/>
                    </a:lnTo>
                    <a:lnTo>
                      <a:pt x="19154" y="9846"/>
                    </a:lnTo>
                    <a:lnTo>
                      <a:pt x="19328" y="9769"/>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lnTo>
                      <a:pt x="19597" y="193"/>
                    </a:lnTo>
                    <a:lnTo>
                      <a:pt x="17690" y="5318"/>
                    </a:lnTo>
                    <a:lnTo>
                      <a:pt x="12449" y="636"/>
                    </a:lnTo>
                    <a:lnTo>
                      <a:pt x="12237" y="501"/>
                    </a:lnTo>
                    <a:lnTo>
                      <a:pt x="11967" y="385"/>
                    </a:lnTo>
                    <a:lnTo>
                      <a:pt x="11697" y="308"/>
                    </a:lnTo>
                    <a:lnTo>
                      <a:pt x="11389" y="251"/>
                    </a:lnTo>
                    <a:lnTo>
                      <a:pt x="11100" y="193"/>
                    </a:lnTo>
                    <a:lnTo>
                      <a:pt x="10791" y="154"/>
                    </a:lnTo>
                    <a:lnTo>
                      <a:pt x="10213" y="96"/>
                    </a:lnTo>
                    <a:lnTo>
                      <a:pt x="10156" y="96"/>
                    </a:lnTo>
                    <a:lnTo>
                      <a:pt x="9809" y="39"/>
                    </a:lnTo>
                    <a:lnTo>
                      <a:pt x="95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0397263" y="2275200"/>
                <a:ext cx="561725" cy="464400"/>
              </a:xfrm>
              <a:custGeom>
                <a:avLst/>
                <a:gdLst/>
                <a:ahLst/>
                <a:cxnLst/>
                <a:rect l="l" t="t" r="r" b="b"/>
                <a:pathLst>
                  <a:path w="22469" h="18576" fill="none" extrusionOk="0">
                    <a:moveTo>
                      <a:pt x="22468" y="867"/>
                    </a:moveTo>
                    <a:lnTo>
                      <a:pt x="19597" y="193"/>
                    </a:lnTo>
                    <a:lnTo>
                      <a:pt x="17690" y="5318"/>
                    </a:lnTo>
                    <a:lnTo>
                      <a:pt x="12449" y="636"/>
                    </a:lnTo>
                    <a:lnTo>
                      <a:pt x="12449" y="636"/>
                    </a:lnTo>
                    <a:lnTo>
                      <a:pt x="12237" y="501"/>
                    </a:lnTo>
                    <a:lnTo>
                      <a:pt x="11967" y="385"/>
                    </a:lnTo>
                    <a:lnTo>
                      <a:pt x="11697" y="308"/>
                    </a:lnTo>
                    <a:lnTo>
                      <a:pt x="11389" y="251"/>
                    </a:lnTo>
                    <a:lnTo>
                      <a:pt x="11100" y="193"/>
                    </a:lnTo>
                    <a:lnTo>
                      <a:pt x="10791" y="154"/>
                    </a:lnTo>
                    <a:lnTo>
                      <a:pt x="10213" y="96"/>
                    </a:lnTo>
                    <a:lnTo>
                      <a:pt x="10156" y="96"/>
                    </a:lnTo>
                    <a:lnTo>
                      <a:pt x="10156" y="96"/>
                    </a:lnTo>
                    <a:lnTo>
                      <a:pt x="9809" y="39"/>
                    </a:lnTo>
                    <a:lnTo>
                      <a:pt x="9558" y="0"/>
                    </a:lnTo>
                    <a:lnTo>
                      <a:pt x="9558" y="0"/>
                    </a:ln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895" y="19"/>
                    </a:lnTo>
                    <a:lnTo>
                      <a:pt x="4356" y="154"/>
                    </a:lnTo>
                    <a:lnTo>
                      <a:pt x="3392" y="347"/>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407" y="17458"/>
                    </a:lnTo>
                    <a:lnTo>
                      <a:pt x="1388" y="17612"/>
                    </a:lnTo>
                    <a:lnTo>
                      <a:pt x="1388" y="17766"/>
                    </a:lnTo>
                    <a:lnTo>
                      <a:pt x="1427" y="17901"/>
                    </a:lnTo>
                    <a:lnTo>
                      <a:pt x="1485" y="18036"/>
                    </a:lnTo>
                    <a:lnTo>
                      <a:pt x="1562" y="18151"/>
                    </a:lnTo>
                    <a:lnTo>
                      <a:pt x="1658" y="18248"/>
                    </a:lnTo>
                    <a:lnTo>
                      <a:pt x="1793" y="18325"/>
                    </a:lnTo>
                    <a:lnTo>
                      <a:pt x="1928" y="18383"/>
                    </a:lnTo>
                    <a:lnTo>
                      <a:pt x="1928" y="18383"/>
                    </a:lnTo>
                    <a:lnTo>
                      <a:pt x="2043" y="18402"/>
                    </a:lnTo>
                    <a:lnTo>
                      <a:pt x="13007" y="18575"/>
                    </a:lnTo>
                    <a:lnTo>
                      <a:pt x="13181" y="18498"/>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268" y="10001"/>
                    </a:lnTo>
                    <a:lnTo>
                      <a:pt x="18460" y="10001"/>
                    </a:lnTo>
                    <a:lnTo>
                      <a:pt x="18634" y="9981"/>
                    </a:lnTo>
                    <a:lnTo>
                      <a:pt x="18827" y="9943"/>
                    </a:lnTo>
                    <a:lnTo>
                      <a:pt x="19000" y="9904"/>
                    </a:lnTo>
                    <a:lnTo>
                      <a:pt x="19154" y="9846"/>
                    </a:lnTo>
                    <a:lnTo>
                      <a:pt x="19328" y="9769"/>
                    </a:lnTo>
                    <a:lnTo>
                      <a:pt x="19501" y="9673"/>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0521563" y="2272775"/>
                <a:ext cx="25" cy="25"/>
              </a:xfrm>
              <a:custGeom>
                <a:avLst/>
                <a:gdLst/>
                <a:ahLst/>
                <a:cxnLst/>
                <a:rect l="l" t="t" r="r" b="b"/>
                <a:pathLst>
                  <a:path w="1" h="1" extrusionOk="0">
                    <a:moveTo>
                      <a:pt x="0" y="1"/>
                    </a:moveTo>
                    <a:lnTo>
                      <a:pt x="0" y="1"/>
                    </a:lnTo>
                    <a:lnTo>
                      <a:pt x="0" y="1"/>
                    </a:ln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0510963" y="2239550"/>
                <a:ext cx="140200" cy="80475"/>
              </a:xfrm>
              <a:custGeom>
                <a:avLst/>
                <a:gdLst/>
                <a:ahLst/>
                <a:cxnLst/>
                <a:rect l="l" t="t" r="r" b="b"/>
                <a:pathLst>
                  <a:path w="5608" h="3219" extrusionOk="0">
                    <a:moveTo>
                      <a:pt x="251" y="0"/>
                    </a:moveTo>
                    <a:lnTo>
                      <a:pt x="0" y="1773"/>
                    </a:lnTo>
                    <a:lnTo>
                      <a:pt x="2833" y="3218"/>
                    </a:lnTo>
                    <a:lnTo>
                      <a:pt x="4644" y="2852"/>
                    </a:lnTo>
                    <a:lnTo>
                      <a:pt x="5608" y="1484"/>
                    </a:lnTo>
                    <a:lnTo>
                      <a:pt x="5049" y="328"/>
                    </a:lnTo>
                    <a:lnTo>
                      <a:pt x="3738" y="771"/>
                    </a:lnTo>
                    <a:lnTo>
                      <a:pt x="3315" y="2081"/>
                    </a:lnTo>
                    <a:lnTo>
                      <a:pt x="2640" y="887"/>
                    </a:ln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0510963" y="2239550"/>
                <a:ext cx="140200" cy="80475"/>
              </a:xfrm>
              <a:custGeom>
                <a:avLst/>
                <a:gdLst/>
                <a:ahLst/>
                <a:cxnLst/>
                <a:rect l="l" t="t" r="r" b="b"/>
                <a:pathLst>
                  <a:path w="5608" h="3219" fill="none" extrusionOk="0">
                    <a:moveTo>
                      <a:pt x="0" y="1773"/>
                    </a:moveTo>
                    <a:lnTo>
                      <a:pt x="251" y="0"/>
                    </a:lnTo>
                    <a:lnTo>
                      <a:pt x="2640" y="887"/>
                    </a:lnTo>
                    <a:lnTo>
                      <a:pt x="3315" y="2081"/>
                    </a:lnTo>
                    <a:lnTo>
                      <a:pt x="3738" y="771"/>
                    </a:lnTo>
                    <a:lnTo>
                      <a:pt x="5049" y="328"/>
                    </a:lnTo>
                    <a:lnTo>
                      <a:pt x="5608" y="1484"/>
                    </a:lnTo>
                    <a:lnTo>
                      <a:pt x="4644" y="2852"/>
                    </a:lnTo>
                    <a:lnTo>
                      <a:pt x="2833" y="3218"/>
                    </a:lnTo>
                    <a:lnTo>
                      <a:pt x="0" y="1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0510963" y="2261700"/>
                <a:ext cx="83850" cy="57825"/>
              </a:xfrm>
              <a:custGeom>
                <a:avLst/>
                <a:gdLst/>
                <a:ahLst/>
                <a:cxnLst/>
                <a:rect l="l" t="t" r="r" b="b"/>
                <a:pathLst>
                  <a:path w="3354" h="2313" extrusionOk="0">
                    <a:moveTo>
                      <a:pt x="2525" y="1"/>
                    </a:moveTo>
                    <a:lnTo>
                      <a:pt x="2467" y="116"/>
                    </a:lnTo>
                    <a:lnTo>
                      <a:pt x="1908" y="1503"/>
                    </a:lnTo>
                    <a:lnTo>
                      <a:pt x="1664" y="2130"/>
                    </a:lnTo>
                    <a:lnTo>
                      <a:pt x="501" y="1041"/>
                    </a:lnTo>
                    <a:lnTo>
                      <a:pt x="135" y="713"/>
                    </a:lnTo>
                    <a:lnTo>
                      <a:pt x="0" y="598"/>
                    </a:lnTo>
                    <a:lnTo>
                      <a:pt x="116" y="733"/>
                    </a:lnTo>
                    <a:lnTo>
                      <a:pt x="443" y="1080"/>
                    </a:lnTo>
                    <a:lnTo>
                      <a:pt x="1638" y="2255"/>
                    </a:lnTo>
                    <a:lnTo>
                      <a:pt x="1696" y="2313"/>
                    </a:lnTo>
                    <a:lnTo>
                      <a:pt x="1735" y="2236"/>
                    </a:lnTo>
                    <a:lnTo>
                      <a:pt x="2004" y="1542"/>
                    </a:lnTo>
                    <a:lnTo>
                      <a:pt x="2516" y="271"/>
                    </a:lnTo>
                    <a:lnTo>
                      <a:pt x="2582" y="424"/>
                    </a:lnTo>
                    <a:lnTo>
                      <a:pt x="2717" y="675"/>
                    </a:lnTo>
                    <a:lnTo>
                      <a:pt x="2871" y="925"/>
                    </a:lnTo>
                    <a:lnTo>
                      <a:pt x="3045" y="1157"/>
                    </a:lnTo>
                    <a:lnTo>
                      <a:pt x="3257" y="1388"/>
                    </a:lnTo>
                    <a:lnTo>
                      <a:pt x="3353" y="1465"/>
                    </a:lnTo>
                    <a:lnTo>
                      <a:pt x="3295" y="1369"/>
                    </a:lnTo>
                    <a:lnTo>
                      <a:pt x="3083" y="1118"/>
                    </a:lnTo>
                    <a:lnTo>
                      <a:pt x="2929" y="887"/>
                    </a:lnTo>
                    <a:lnTo>
                      <a:pt x="2794" y="636"/>
                    </a:lnTo>
                    <a:lnTo>
                      <a:pt x="2659" y="386"/>
                    </a:lnTo>
                    <a:lnTo>
                      <a:pt x="2563" y="116"/>
                    </a:lnTo>
                    <a:lnTo>
                      <a:pt x="2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0597188" y="2258800"/>
                <a:ext cx="53975" cy="48700"/>
              </a:xfrm>
              <a:custGeom>
                <a:avLst/>
                <a:gdLst/>
                <a:ahLst/>
                <a:cxnLst/>
                <a:rect l="l" t="t" r="r" b="b"/>
                <a:pathLst>
                  <a:path w="2159" h="1948" extrusionOk="0">
                    <a:moveTo>
                      <a:pt x="270" y="1"/>
                    </a:moveTo>
                    <a:lnTo>
                      <a:pt x="232" y="174"/>
                    </a:lnTo>
                    <a:lnTo>
                      <a:pt x="135" y="714"/>
                    </a:lnTo>
                    <a:lnTo>
                      <a:pt x="39" y="1138"/>
                    </a:lnTo>
                    <a:lnTo>
                      <a:pt x="0" y="1311"/>
                    </a:lnTo>
                    <a:lnTo>
                      <a:pt x="0" y="1504"/>
                    </a:lnTo>
                    <a:lnTo>
                      <a:pt x="58" y="1330"/>
                    </a:lnTo>
                    <a:lnTo>
                      <a:pt x="97" y="1138"/>
                    </a:lnTo>
                    <a:lnTo>
                      <a:pt x="212" y="733"/>
                    </a:lnTo>
                    <a:lnTo>
                      <a:pt x="292" y="361"/>
                    </a:lnTo>
                    <a:lnTo>
                      <a:pt x="405" y="675"/>
                    </a:lnTo>
                    <a:lnTo>
                      <a:pt x="617" y="1196"/>
                    </a:lnTo>
                    <a:lnTo>
                      <a:pt x="887" y="1870"/>
                    </a:lnTo>
                    <a:lnTo>
                      <a:pt x="906" y="1947"/>
                    </a:lnTo>
                    <a:lnTo>
                      <a:pt x="964" y="1909"/>
                    </a:lnTo>
                    <a:lnTo>
                      <a:pt x="1214" y="1735"/>
                    </a:lnTo>
                    <a:lnTo>
                      <a:pt x="1446" y="1542"/>
                    </a:lnTo>
                    <a:lnTo>
                      <a:pt x="1677" y="1330"/>
                    </a:lnTo>
                    <a:lnTo>
                      <a:pt x="1870" y="1099"/>
                    </a:lnTo>
                    <a:lnTo>
                      <a:pt x="2024" y="926"/>
                    </a:lnTo>
                    <a:lnTo>
                      <a:pt x="2159" y="714"/>
                    </a:lnTo>
                    <a:lnTo>
                      <a:pt x="1985" y="887"/>
                    </a:lnTo>
                    <a:lnTo>
                      <a:pt x="1831" y="1061"/>
                    </a:lnTo>
                    <a:lnTo>
                      <a:pt x="1619" y="1273"/>
                    </a:lnTo>
                    <a:lnTo>
                      <a:pt x="1388" y="1485"/>
                    </a:lnTo>
                    <a:lnTo>
                      <a:pt x="1157" y="1658"/>
                    </a:lnTo>
                    <a:lnTo>
                      <a:pt x="961" y="1793"/>
                    </a:lnTo>
                    <a:lnTo>
                      <a:pt x="713" y="1157"/>
                    </a:lnTo>
                    <a:lnTo>
                      <a:pt x="328" y="174"/>
                    </a:lnTo>
                    <a:lnTo>
                      <a:pt x="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0595263" y="2295900"/>
                <a:ext cx="29400" cy="449000"/>
              </a:xfrm>
              <a:custGeom>
                <a:avLst/>
                <a:gdLst/>
                <a:ahLst/>
                <a:cxnLst/>
                <a:rect l="l" t="t" r="r" b="b"/>
                <a:pathLst>
                  <a:path w="1176" h="17960" extrusionOk="0">
                    <a:moveTo>
                      <a:pt x="0" y="1"/>
                    </a:moveTo>
                    <a:lnTo>
                      <a:pt x="0" y="174"/>
                    </a:lnTo>
                    <a:lnTo>
                      <a:pt x="58" y="694"/>
                    </a:lnTo>
                    <a:lnTo>
                      <a:pt x="289" y="2621"/>
                    </a:lnTo>
                    <a:lnTo>
                      <a:pt x="424" y="3951"/>
                    </a:lnTo>
                    <a:lnTo>
                      <a:pt x="598" y="5473"/>
                    </a:lnTo>
                    <a:lnTo>
                      <a:pt x="752" y="7149"/>
                    </a:lnTo>
                    <a:lnTo>
                      <a:pt x="887" y="8961"/>
                    </a:lnTo>
                    <a:lnTo>
                      <a:pt x="1002" y="10772"/>
                    </a:lnTo>
                    <a:lnTo>
                      <a:pt x="1041" y="11639"/>
                    </a:lnTo>
                    <a:lnTo>
                      <a:pt x="1060" y="12468"/>
                    </a:lnTo>
                    <a:lnTo>
                      <a:pt x="1079" y="13990"/>
                    </a:lnTo>
                    <a:lnTo>
                      <a:pt x="1060" y="14684"/>
                    </a:lnTo>
                    <a:lnTo>
                      <a:pt x="1041" y="15339"/>
                    </a:lnTo>
                    <a:lnTo>
                      <a:pt x="1022" y="15917"/>
                    </a:lnTo>
                    <a:lnTo>
                      <a:pt x="983" y="16437"/>
                    </a:lnTo>
                    <a:lnTo>
                      <a:pt x="925" y="17246"/>
                    </a:lnTo>
                    <a:lnTo>
                      <a:pt x="867" y="17786"/>
                    </a:lnTo>
                    <a:lnTo>
                      <a:pt x="848" y="17959"/>
                    </a:lnTo>
                    <a:lnTo>
                      <a:pt x="887" y="17767"/>
                    </a:lnTo>
                    <a:lnTo>
                      <a:pt x="964" y="17246"/>
                    </a:lnTo>
                    <a:lnTo>
                      <a:pt x="1002" y="16880"/>
                    </a:lnTo>
                    <a:lnTo>
                      <a:pt x="1041" y="16418"/>
                    </a:lnTo>
                    <a:lnTo>
                      <a:pt x="1099" y="15898"/>
                    </a:lnTo>
                    <a:lnTo>
                      <a:pt x="1118" y="15319"/>
                    </a:lnTo>
                    <a:lnTo>
                      <a:pt x="1176" y="13990"/>
                    </a:lnTo>
                    <a:lnTo>
                      <a:pt x="1176" y="13238"/>
                    </a:lnTo>
                    <a:lnTo>
                      <a:pt x="1157" y="12468"/>
                    </a:lnTo>
                    <a:lnTo>
                      <a:pt x="1099" y="10772"/>
                    </a:lnTo>
                    <a:lnTo>
                      <a:pt x="1002" y="8961"/>
                    </a:lnTo>
                    <a:lnTo>
                      <a:pt x="848" y="7149"/>
                    </a:lnTo>
                    <a:lnTo>
                      <a:pt x="694" y="5454"/>
                    </a:lnTo>
                    <a:lnTo>
                      <a:pt x="521" y="3931"/>
                    </a:lnTo>
                    <a:lnTo>
                      <a:pt x="366" y="2621"/>
                    </a:lnTo>
                    <a:lnTo>
                      <a:pt x="212" y="1523"/>
                    </a:lnTo>
                    <a:lnTo>
                      <a:pt x="116" y="694"/>
                    </a:lnTo>
                    <a:lnTo>
                      <a:pt x="39" y="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0595263" y="2295900"/>
                <a:ext cx="29400" cy="449000"/>
              </a:xfrm>
              <a:custGeom>
                <a:avLst/>
                <a:gdLst/>
                <a:ahLst/>
                <a:cxnLst/>
                <a:rect l="l" t="t" r="r" b="b"/>
                <a:pathLst>
                  <a:path w="1176" h="17960" fill="none" extrusionOk="0">
                    <a:moveTo>
                      <a:pt x="848" y="17959"/>
                    </a:moveTo>
                    <a:lnTo>
                      <a:pt x="848" y="17959"/>
                    </a:lnTo>
                    <a:lnTo>
                      <a:pt x="867" y="17786"/>
                    </a:lnTo>
                    <a:lnTo>
                      <a:pt x="867" y="17786"/>
                    </a:lnTo>
                    <a:lnTo>
                      <a:pt x="925" y="17246"/>
                    </a:lnTo>
                    <a:lnTo>
                      <a:pt x="925" y="17246"/>
                    </a:lnTo>
                    <a:lnTo>
                      <a:pt x="983" y="16437"/>
                    </a:lnTo>
                    <a:lnTo>
                      <a:pt x="983" y="16437"/>
                    </a:lnTo>
                    <a:lnTo>
                      <a:pt x="1022" y="15917"/>
                    </a:lnTo>
                    <a:lnTo>
                      <a:pt x="1022" y="15917"/>
                    </a:lnTo>
                    <a:lnTo>
                      <a:pt x="1041" y="15339"/>
                    </a:lnTo>
                    <a:lnTo>
                      <a:pt x="1041" y="15339"/>
                    </a:lnTo>
                    <a:lnTo>
                      <a:pt x="1060" y="14684"/>
                    </a:lnTo>
                    <a:lnTo>
                      <a:pt x="1079" y="13990"/>
                    </a:lnTo>
                    <a:lnTo>
                      <a:pt x="1060" y="12468"/>
                    </a:lnTo>
                    <a:lnTo>
                      <a:pt x="1060" y="12468"/>
                    </a:lnTo>
                    <a:lnTo>
                      <a:pt x="1041" y="11639"/>
                    </a:lnTo>
                    <a:lnTo>
                      <a:pt x="1002" y="10772"/>
                    </a:lnTo>
                    <a:lnTo>
                      <a:pt x="887" y="8961"/>
                    </a:lnTo>
                    <a:lnTo>
                      <a:pt x="887" y="8961"/>
                    </a:lnTo>
                    <a:lnTo>
                      <a:pt x="752" y="7149"/>
                    </a:lnTo>
                    <a:lnTo>
                      <a:pt x="598" y="5473"/>
                    </a:lnTo>
                    <a:lnTo>
                      <a:pt x="424" y="3951"/>
                    </a:lnTo>
                    <a:lnTo>
                      <a:pt x="289" y="2621"/>
                    </a:lnTo>
                    <a:lnTo>
                      <a:pt x="289" y="2621"/>
                    </a:lnTo>
                    <a:lnTo>
                      <a:pt x="58" y="694"/>
                    </a:lnTo>
                    <a:lnTo>
                      <a:pt x="58" y="694"/>
                    </a:lnTo>
                    <a:lnTo>
                      <a:pt x="0" y="174"/>
                    </a:lnTo>
                    <a:lnTo>
                      <a:pt x="0" y="174"/>
                    </a:lnTo>
                    <a:lnTo>
                      <a:pt x="0" y="1"/>
                    </a:lnTo>
                    <a:lnTo>
                      <a:pt x="0" y="1"/>
                    </a:lnTo>
                    <a:lnTo>
                      <a:pt x="39" y="174"/>
                    </a:lnTo>
                    <a:lnTo>
                      <a:pt x="39" y="174"/>
                    </a:lnTo>
                    <a:lnTo>
                      <a:pt x="116" y="694"/>
                    </a:lnTo>
                    <a:lnTo>
                      <a:pt x="116" y="694"/>
                    </a:lnTo>
                    <a:lnTo>
                      <a:pt x="212" y="1523"/>
                    </a:lnTo>
                    <a:lnTo>
                      <a:pt x="366" y="2621"/>
                    </a:lnTo>
                    <a:lnTo>
                      <a:pt x="366" y="2621"/>
                    </a:lnTo>
                    <a:lnTo>
                      <a:pt x="521" y="3931"/>
                    </a:lnTo>
                    <a:lnTo>
                      <a:pt x="694" y="5454"/>
                    </a:lnTo>
                    <a:lnTo>
                      <a:pt x="848" y="7149"/>
                    </a:lnTo>
                    <a:lnTo>
                      <a:pt x="1002" y="8961"/>
                    </a:lnTo>
                    <a:lnTo>
                      <a:pt x="1002" y="8961"/>
                    </a:lnTo>
                    <a:lnTo>
                      <a:pt x="1099" y="10772"/>
                    </a:lnTo>
                    <a:lnTo>
                      <a:pt x="1157" y="12468"/>
                    </a:lnTo>
                    <a:lnTo>
                      <a:pt x="1157" y="12468"/>
                    </a:lnTo>
                    <a:lnTo>
                      <a:pt x="1176" y="13238"/>
                    </a:lnTo>
                    <a:lnTo>
                      <a:pt x="1176" y="13990"/>
                    </a:lnTo>
                    <a:lnTo>
                      <a:pt x="1118" y="15319"/>
                    </a:lnTo>
                    <a:lnTo>
                      <a:pt x="1118" y="15319"/>
                    </a:lnTo>
                    <a:lnTo>
                      <a:pt x="1099" y="15898"/>
                    </a:lnTo>
                    <a:lnTo>
                      <a:pt x="1099" y="15898"/>
                    </a:lnTo>
                    <a:lnTo>
                      <a:pt x="1041" y="16418"/>
                    </a:lnTo>
                    <a:lnTo>
                      <a:pt x="1041" y="16418"/>
                    </a:lnTo>
                    <a:lnTo>
                      <a:pt x="1002" y="16880"/>
                    </a:lnTo>
                    <a:lnTo>
                      <a:pt x="964" y="17246"/>
                    </a:lnTo>
                    <a:lnTo>
                      <a:pt x="964" y="17246"/>
                    </a:lnTo>
                    <a:lnTo>
                      <a:pt x="887" y="17767"/>
                    </a:lnTo>
                    <a:lnTo>
                      <a:pt x="887" y="17767"/>
                    </a:lnTo>
                    <a:lnTo>
                      <a:pt x="848" y="179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0836613" y="2405725"/>
                <a:ext cx="2900" cy="52050"/>
              </a:xfrm>
              <a:custGeom>
                <a:avLst/>
                <a:gdLst/>
                <a:ahLst/>
                <a:cxnLst/>
                <a:rect l="l" t="t" r="r" b="b"/>
                <a:pathLst>
                  <a:path w="116" h="2082" extrusionOk="0">
                    <a:moveTo>
                      <a:pt x="58" y="1"/>
                    </a:moveTo>
                    <a:lnTo>
                      <a:pt x="19" y="271"/>
                    </a:lnTo>
                    <a:lnTo>
                      <a:pt x="0" y="521"/>
                    </a:lnTo>
                    <a:lnTo>
                      <a:pt x="0" y="791"/>
                    </a:lnTo>
                    <a:lnTo>
                      <a:pt x="0" y="1041"/>
                    </a:lnTo>
                    <a:lnTo>
                      <a:pt x="0" y="1311"/>
                    </a:lnTo>
                    <a:lnTo>
                      <a:pt x="0" y="1562"/>
                    </a:lnTo>
                    <a:lnTo>
                      <a:pt x="19" y="1831"/>
                    </a:lnTo>
                    <a:lnTo>
                      <a:pt x="58" y="2082"/>
                    </a:lnTo>
                    <a:lnTo>
                      <a:pt x="96" y="1831"/>
                    </a:lnTo>
                    <a:lnTo>
                      <a:pt x="116" y="1562"/>
                    </a:lnTo>
                    <a:lnTo>
                      <a:pt x="116" y="1311"/>
                    </a:lnTo>
                    <a:lnTo>
                      <a:pt x="116" y="1041"/>
                    </a:lnTo>
                    <a:lnTo>
                      <a:pt x="116" y="791"/>
                    </a:lnTo>
                    <a:lnTo>
                      <a:pt x="116" y="521"/>
                    </a:lnTo>
                    <a:lnTo>
                      <a:pt x="96" y="27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0837563" y="2406225"/>
                <a:ext cx="18825" cy="55425"/>
              </a:xfrm>
              <a:custGeom>
                <a:avLst/>
                <a:gdLst/>
                <a:ahLst/>
                <a:cxnLst/>
                <a:rect l="l" t="t" r="r" b="b"/>
                <a:pathLst>
                  <a:path w="753" h="2217" extrusionOk="0">
                    <a:moveTo>
                      <a:pt x="1" y="0"/>
                    </a:moveTo>
                    <a:lnTo>
                      <a:pt x="39" y="289"/>
                    </a:lnTo>
                    <a:lnTo>
                      <a:pt x="97" y="559"/>
                    </a:lnTo>
                    <a:lnTo>
                      <a:pt x="193" y="848"/>
                    </a:lnTo>
                    <a:lnTo>
                      <a:pt x="290" y="1118"/>
                    </a:lnTo>
                    <a:lnTo>
                      <a:pt x="502" y="1677"/>
                    </a:lnTo>
                    <a:lnTo>
                      <a:pt x="637" y="2043"/>
                    </a:lnTo>
                    <a:lnTo>
                      <a:pt x="733" y="2197"/>
                    </a:lnTo>
                    <a:lnTo>
                      <a:pt x="752" y="2216"/>
                    </a:lnTo>
                    <a:lnTo>
                      <a:pt x="752" y="2197"/>
                    </a:lnTo>
                    <a:lnTo>
                      <a:pt x="579" y="1638"/>
                    </a:lnTo>
                    <a:lnTo>
                      <a:pt x="386" y="1079"/>
                    </a:lnTo>
                    <a:lnTo>
                      <a:pt x="213" y="5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0582738" y="3661600"/>
                <a:ext cx="193200" cy="156575"/>
              </a:xfrm>
              <a:custGeom>
                <a:avLst/>
                <a:gdLst/>
                <a:ahLst/>
                <a:cxnLst/>
                <a:rect l="l" t="t" r="r" b="b"/>
                <a:pathLst>
                  <a:path w="7728" h="6263" extrusionOk="0">
                    <a:moveTo>
                      <a:pt x="0" y="0"/>
                    </a:moveTo>
                    <a:lnTo>
                      <a:pt x="0" y="6224"/>
                    </a:lnTo>
                    <a:lnTo>
                      <a:pt x="7727" y="6263"/>
                    </a:lnTo>
                    <a:lnTo>
                      <a:pt x="7727" y="6205"/>
                    </a:lnTo>
                    <a:lnTo>
                      <a:pt x="7689" y="6128"/>
                    </a:lnTo>
                    <a:lnTo>
                      <a:pt x="7631" y="6051"/>
                    </a:lnTo>
                    <a:lnTo>
                      <a:pt x="7554" y="5954"/>
                    </a:lnTo>
                    <a:lnTo>
                      <a:pt x="7342" y="5781"/>
                    </a:lnTo>
                    <a:lnTo>
                      <a:pt x="7091" y="5607"/>
                    </a:lnTo>
                    <a:lnTo>
                      <a:pt x="6783" y="5415"/>
                    </a:lnTo>
                    <a:lnTo>
                      <a:pt x="6436" y="5241"/>
                    </a:lnTo>
                    <a:lnTo>
                      <a:pt x="5704" y="4875"/>
                    </a:lnTo>
                    <a:lnTo>
                      <a:pt x="4972" y="4548"/>
                    </a:lnTo>
                    <a:lnTo>
                      <a:pt x="4317" y="4278"/>
                    </a:lnTo>
                    <a:lnTo>
                      <a:pt x="3700" y="4027"/>
                    </a:lnTo>
                    <a:lnTo>
                      <a:pt x="3873" y="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0582738" y="3661600"/>
                <a:ext cx="193200" cy="156575"/>
              </a:xfrm>
              <a:custGeom>
                <a:avLst/>
                <a:gdLst/>
                <a:ahLst/>
                <a:cxnLst/>
                <a:rect l="l" t="t" r="r" b="b"/>
                <a:pathLst>
                  <a:path w="7728" h="6263" fill="none" extrusionOk="0">
                    <a:moveTo>
                      <a:pt x="3873" y="39"/>
                    </a:moveTo>
                    <a:lnTo>
                      <a:pt x="3700" y="4027"/>
                    </a:lnTo>
                    <a:lnTo>
                      <a:pt x="3700" y="4027"/>
                    </a:lnTo>
                    <a:lnTo>
                      <a:pt x="4317" y="4278"/>
                    </a:lnTo>
                    <a:lnTo>
                      <a:pt x="4972" y="4548"/>
                    </a:lnTo>
                    <a:lnTo>
                      <a:pt x="5704" y="4875"/>
                    </a:lnTo>
                    <a:lnTo>
                      <a:pt x="6436" y="5241"/>
                    </a:lnTo>
                    <a:lnTo>
                      <a:pt x="6783" y="5415"/>
                    </a:lnTo>
                    <a:lnTo>
                      <a:pt x="7091" y="5607"/>
                    </a:lnTo>
                    <a:lnTo>
                      <a:pt x="7342" y="5781"/>
                    </a:lnTo>
                    <a:lnTo>
                      <a:pt x="7554" y="5954"/>
                    </a:lnTo>
                    <a:lnTo>
                      <a:pt x="7631" y="6051"/>
                    </a:lnTo>
                    <a:lnTo>
                      <a:pt x="7689" y="6128"/>
                    </a:lnTo>
                    <a:lnTo>
                      <a:pt x="7727" y="6205"/>
                    </a:lnTo>
                    <a:lnTo>
                      <a:pt x="7727" y="6263"/>
                    </a:lnTo>
                    <a:lnTo>
                      <a:pt x="0" y="6224"/>
                    </a:lnTo>
                    <a:lnTo>
                      <a:pt x="0" y="0"/>
                    </a:lnTo>
                    <a:lnTo>
                      <a:pt x="3873" y="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0610188" y="3753125"/>
                <a:ext cx="14975" cy="14950"/>
              </a:xfrm>
              <a:custGeom>
                <a:avLst/>
                <a:gdLst/>
                <a:ahLst/>
                <a:cxnLst/>
                <a:rect l="l" t="t" r="r" b="b"/>
                <a:pathLst>
                  <a:path w="599" h="598" extrusionOk="0">
                    <a:moveTo>
                      <a:pt x="251" y="0"/>
                    </a:moveTo>
                    <a:lnTo>
                      <a:pt x="193" y="20"/>
                    </a:lnTo>
                    <a:lnTo>
                      <a:pt x="213" y="20"/>
                    </a:lnTo>
                    <a:lnTo>
                      <a:pt x="116" y="58"/>
                    </a:lnTo>
                    <a:lnTo>
                      <a:pt x="39" y="154"/>
                    </a:lnTo>
                    <a:lnTo>
                      <a:pt x="1" y="251"/>
                    </a:lnTo>
                    <a:lnTo>
                      <a:pt x="1" y="366"/>
                    </a:lnTo>
                    <a:lnTo>
                      <a:pt x="39" y="482"/>
                    </a:lnTo>
                    <a:lnTo>
                      <a:pt x="136" y="559"/>
                    </a:lnTo>
                    <a:lnTo>
                      <a:pt x="232" y="598"/>
                    </a:lnTo>
                    <a:lnTo>
                      <a:pt x="348" y="598"/>
                    </a:lnTo>
                    <a:lnTo>
                      <a:pt x="405" y="559"/>
                    </a:lnTo>
                    <a:lnTo>
                      <a:pt x="463" y="540"/>
                    </a:lnTo>
                    <a:lnTo>
                      <a:pt x="540" y="443"/>
                    </a:lnTo>
                    <a:lnTo>
                      <a:pt x="579" y="328"/>
                    </a:lnTo>
                    <a:lnTo>
                      <a:pt x="598" y="270"/>
                    </a:lnTo>
                    <a:lnTo>
                      <a:pt x="579" y="212"/>
                    </a:lnTo>
                    <a:lnTo>
                      <a:pt x="560" y="154"/>
                    </a:lnTo>
                    <a:lnTo>
                      <a:pt x="521" y="116"/>
                    </a:lnTo>
                    <a:lnTo>
                      <a:pt x="425" y="39"/>
                    </a:lnTo>
                    <a:lnTo>
                      <a:pt x="3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0610188" y="3753125"/>
                <a:ext cx="14975" cy="14950"/>
              </a:xfrm>
              <a:custGeom>
                <a:avLst/>
                <a:gdLst/>
                <a:ahLst/>
                <a:cxnLst/>
                <a:rect l="l" t="t" r="r" b="b"/>
                <a:pathLst>
                  <a:path w="599" h="598" fill="none" extrusionOk="0">
                    <a:moveTo>
                      <a:pt x="213" y="20"/>
                    </a:moveTo>
                    <a:lnTo>
                      <a:pt x="213" y="20"/>
                    </a:lnTo>
                    <a:lnTo>
                      <a:pt x="116" y="58"/>
                    </a:lnTo>
                    <a:lnTo>
                      <a:pt x="39" y="154"/>
                    </a:lnTo>
                    <a:lnTo>
                      <a:pt x="1" y="251"/>
                    </a:lnTo>
                    <a:lnTo>
                      <a:pt x="1" y="366"/>
                    </a:lnTo>
                    <a:lnTo>
                      <a:pt x="1" y="366"/>
                    </a:lnTo>
                    <a:lnTo>
                      <a:pt x="39" y="482"/>
                    </a:lnTo>
                    <a:lnTo>
                      <a:pt x="136" y="559"/>
                    </a:lnTo>
                    <a:lnTo>
                      <a:pt x="232" y="598"/>
                    </a:lnTo>
                    <a:lnTo>
                      <a:pt x="348" y="598"/>
                    </a:lnTo>
                    <a:lnTo>
                      <a:pt x="348" y="598"/>
                    </a:lnTo>
                    <a:lnTo>
                      <a:pt x="405" y="559"/>
                    </a:lnTo>
                    <a:lnTo>
                      <a:pt x="463" y="540"/>
                    </a:lnTo>
                    <a:lnTo>
                      <a:pt x="540" y="443"/>
                    </a:lnTo>
                    <a:lnTo>
                      <a:pt x="579" y="328"/>
                    </a:lnTo>
                    <a:lnTo>
                      <a:pt x="598" y="270"/>
                    </a:lnTo>
                    <a:lnTo>
                      <a:pt x="579" y="212"/>
                    </a:lnTo>
                    <a:lnTo>
                      <a:pt x="579" y="212"/>
                    </a:lnTo>
                    <a:lnTo>
                      <a:pt x="560" y="154"/>
                    </a:lnTo>
                    <a:lnTo>
                      <a:pt x="521" y="116"/>
                    </a:lnTo>
                    <a:lnTo>
                      <a:pt x="425" y="39"/>
                    </a:lnTo>
                    <a:lnTo>
                      <a:pt x="309" y="0"/>
                    </a:lnTo>
                    <a:lnTo>
                      <a:pt x="251" y="0"/>
                    </a:lnTo>
                    <a:lnTo>
                      <a:pt x="193" y="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0770113" y="3809000"/>
                <a:ext cx="5825" cy="9175"/>
              </a:xfrm>
              <a:custGeom>
                <a:avLst/>
                <a:gdLst/>
                <a:ahLst/>
                <a:cxnLst/>
                <a:rect l="l" t="t" r="r" b="b"/>
                <a:pathLst>
                  <a:path w="233" h="367" extrusionOk="0">
                    <a:moveTo>
                      <a:pt x="1" y="0"/>
                    </a:moveTo>
                    <a:lnTo>
                      <a:pt x="97" y="97"/>
                    </a:lnTo>
                    <a:lnTo>
                      <a:pt x="174" y="193"/>
                    </a:lnTo>
                    <a:lnTo>
                      <a:pt x="213" y="289"/>
                    </a:lnTo>
                    <a:lnTo>
                      <a:pt x="232" y="367"/>
                    </a:lnTo>
                    <a:lnTo>
                      <a:pt x="232" y="309"/>
                    </a:lnTo>
                    <a:lnTo>
                      <a:pt x="232" y="251"/>
                    </a:lnTo>
                    <a:lnTo>
                      <a:pt x="194" y="193"/>
                    </a:lnTo>
                    <a:lnTo>
                      <a:pt x="155" y="135"/>
                    </a:lnTo>
                    <a:lnTo>
                      <a:pt x="78" y="5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0770113" y="3809000"/>
                <a:ext cx="5825" cy="9175"/>
              </a:xfrm>
              <a:custGeom>
                <a:avLst/>
                <a:gdLst/>
                <a:ahLst/>
                <a:cxnLst/>
                <a:rect l="l" t="t" r="r" b="b"/>
                <a:pathLst>
                  <a:path w="233" h="367" fill="none" extrusionOk="0">
                    <a:moveTo>
                      <a:pt x="1" y="0"/>
                    </a:moveTo>
                    <a:lnTo>
                      <a:pt x="1" y="0"/>
                    </a:lnTo>
                    <a:lnTo>
                      <a:pt x="97" y="97"/>
                    </a:lnTo>
                    <a:lnTo>
                      <a:pt x="174" y="193"/>
                    </a:lnTo>
                    <a:lnTo>
                      <a:pt x="213" y="289"/>
                    </a:lnTo>
                    <a:lnTo>
                      <a:pt x="232" y="367"/>
                    </a:lnTo>
                    <a:lnTo>
                      <a:pt x="232" y="367"/>
                    </a:lnTo>
                    <a:lnTo>
                      <a:pt x="232" y="367"/>
                    </a:lnTo>
                    <a:lnTo>
                      <a:pt x="232" y="309"/>
                    </a:lnTo>
                    <a:lnTo>
                      <a:pt x="232" y="251"/>
                    </a:lnTo>
                    <a:lnTo>
                      <a:pt x="194" y="193"/>
                    </a:lnTo>
                    <a:lnTo>
                      <a:pt x="155" y="135"/>
                    </a:lnTo>
                    <a:lnTo>
                      <a:pt x="78" y="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0582738" y="3801300"/>
                <a:ext cx="193200" cy="16875"/>
              </a:xfrm>
              <a:custGeom>
                <a:avLst/>
                <a:gdLst/>
                <a:ahLst/>
                <a:cxnLst/>
                <a:rect l="l" t="t" r="r" b="b"/>
                <a:pathLst>
                  <a:path w="7728" h="675" extrusionOk="0">
                    <a:moveTo>
                      <a:pt x="20" y="0"/>
                    </a:moveTo>
                    <a:lnTo>
                      <a:pt x="0" y="636"/>
                    </a:lnTo>
                    <a:lnTo>
                      <a:pt x="7727" y="675"/>
                    </a:lnTo>
                    <a:lnTo>
                      <a:pt x="7727" y="675"/>
                    </a:lnTo>
                    <a:lnTo>
                      <a:pt x="7708" y="597"/>
                    </a:lnTo>
                    <a:lnTo>
                      <a:pt x="7669" y="501"/>
                    </a:lnTo>
                    <a:lnTo>
                      <a:pt x="7592" y="405"/>
                    </a:lnTo>
                    <a:lnTo>
                      <a:pt x="7496" y="308"/>
                    </a:lnTo>
                    <a:lnTo>
                      <a:pt x="7438" y="289"/>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0660763" y="3760350"/>
                <a:ext cx="17850" cy="11575"/>
              </a:xfrm>
              <a:custGeom>
                <a:avLst/>
                <a:gdLst/>
                <a:ahLst/>
                <a:cxnLst/>
                <a:rect l="l" t="t" r="r" b="b"/>
                <a:pathLst>
                  <a:path w="714" h="463" extrusionOk="0">
                    <a:moveTo>
                      <a:pt x="579" y="0"/>
                    </a:moveTo>
                    <a:lnTo>
                      <a:pt x="425" y="20"/>
                    </a:lnTo>
                    <a:lnTo>
                      <a:pt x="348" y="58"/>
                    </a:lnTo>
                    <a:lnTo>
                      <a:pt x="251" y="97"/>
                    </a:lnTo>
                    <a:lnTo>
                      <a:pt x="174" y="154"/>
                    </a:lnTo>
                    <a:lnTo>
                      <a:pt x="117" y="212"/>
                    </a:lnTo>
                    <a:lnTo>
                      <a:pt x="39" y="328"/>
                    </a:lnTo>
                    <a:lnTo>
                      <a:pt x="1" y="424"/>
                    </a:lnTo>
                    <a:lnTo>
                      <a:pt x="1" y="463"/>
                    </a:lnTo>
                    <a:lnTo>
                      <a:pt x="39" y="463"/>
                    </a:lnTo>
                    <a:lnTo>
                      <a:pt x="117" y="386"/>
                    </a:lnTo>
                    <a:lnTo>
                      <a:pt x="213" y="309"/>
                    </a:lnTo>
                    <a:lnTo>
                      <a:pt x="329" y="212"/>
                    </a:lnTo>
                    <a:lnTo>
                      <a:pt x="463" y="135"/>
                    </a:lnTo>
                    <a:lnTo>
                      <a:pt x="579" y="97"/>
                    </a:lnTo>
                    <a:lnTo>
                      <a:pt x="675" y="58"/>
                    </a:lnTo>
                    <a:lnTo>
                      <a:pt x="714" y="39"/>
                    </a:lnTo>
                    <a:lnTo>
                      <a:pt x="695" y="20"/>
                    </a:lnTo>
                    <a:lnTo>
                      <a:pt x="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0685813" y="3769500"/>
                <a:ext cx="13050" cy="14950"/>
              </a:xfrm>
              <a:custGeom>
                <a:avLst/>
                <a:gdLst/>
                <a:ahLst/>
                <a:cxnLst/>
                <a:rect l="l" t="t" r="r" b="b"/>
                <a:pathLst>
                  <a:path w="522" h="598" extrusionOk="0">
                    <a:moveTo>
                      <a:pt x="483" y="0"/>
                    </a:moveTo>
                    <a:lnTo>
                      <a:pt x="386" y="20"/>
                    </a:lnTo>
                    <a:lnTo>
                      <a:pt x="251" y="77"/>
                    </a:lnTo>
                    <a:lnTo>
                      <a:pt x="194" y="116"/>
                    </a:lnTo>
                    <a:lnTo>
                      <a:pt x="136" y="193"/>
                    </a:lnTo>
                    <a:lnTo>
                      <a:pt x="78" y="251"/>
                    </a:lnTo>
                    <a:lnTo>
                      <a:pt x="39" y="328"/>
                    </a:lnTo>
                    <a:lnTo>
                      <a:pt x="1" y="463"/>
                    </a:lnTo>
                    <a:lnTo>
                      <a:pt x="1" y="559"/>
                    </a:lnTo>
                    <a:lnTo>
                      <a:pt x="1" y="578"/>
                    </a:lnTo>
                    <a:lnTo>
                      <a:pt x="20" y="598"/>
                    </a:lnTo>
                    <a:lnTo>
                      <a:pt x="59" y="559"/>
                    </a:lnTo>
                    <a:lnTo>
                      <a:pt x="97" y="482"/>
                    </a:lnTo>
                    <a:lnTo>
                      <a:pt x="155" y="386"/>
                    </a:lnTo>
                    <a:lnTo>
                      <a:pt x="232" y="270"/>
                    </a:lnTo>
                    <a:lnTo>
                      <a:pt x="328" y="174"/>
                    </a:lnTo>
                    <a:lnTo>
                      <a:pt x="425" y="97"/>
                    </a:lnTo>
                    <a:lnTo>
                      <a:pt x="483" y="39"/>
                    </a:lnTo>
                    <a:lnTo>
                      <a:pt x="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0708938" y="3777675"/>
                <a:ext cx="8700" cy="16425"/>
              </a:xfrm>
              <a:custGeom>
                <a:avLst/>
                <a:gdLst/>
                <a:ahLst/>
                <a:cxnLst/>
                <a:rect l="l" t="t" r="r" b="b"/>
                <a:pathLst>
                  <a:path w="348" h="657" extrusionOk="0">
                    <a:moveTo>
                      <a:pt x="309" y="1"/>
                    </a:moveTo>
                    <a:lnTo>
                      <a:pt x="232" y="59"/>
                    </a:lnTo>
                    <a:lnTo>
                      <a:pt x="136" y="136"/>
                    </a:lnTo>
                    <a:lnTo>
                      <a:pt x="59" y="271"/>
                    </a:lnTo>
                    <a:lnTo>
                      <a:pt x="1" y="406"/>
                    </a:lnTo>
                    <a:lnTo>
                      <a:pt x="1" y="540"/>
                    </a:lnTo>
                    <a:lnTo>
                      <a:pt x="20" y="618"/>
                    </a:lnTo>
                    <a:lnTo>
                      <a:pt x="39" y="656"/>
                    </a:lnTo>
                    <a:lnTo>
                      <a:pt x="59" y="618"/>
                    </a:lnTo>
                    <a:lnTo>
                      <a:pt x="97" y="560"/>
                    </a:lnTo>
                    <a:lnTo>
                      <a:pt x="116" y="444"/>
                    </a:lnTo>
                    <a:lnTo>
                      <a:pt x="174" y="329"/>
                    </a:lnTo>
                    <a:lnTo>
                      <a:pt x="232" y="213"/>
                    </a:lnTo>
                    <a:lnTo>
                      <a:pt x="290" y="117"/>
                    </a:lnTo>
                    <a:lnTo>
                      <a:pt x="348" y="59"/>
                    </a:lnTo>
                    <a:lnTo>
                      <a:pt x="348" y="20"/>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0656913" y="3735300"/>
                <a:ext cx="19775" cy="4350"/>
              </a:xfrm>
              <a:custGeom>
                <a:avLst/>
                <a:gdLst/>
                <a:ahLst/>
                <a:cxnLst/>
                <a:rect l="l" t="t" r="r" b="b"/>
                <a:pathLst>
                  <a:path w="791" h="174" extrusionOk="0">
                    <a:moveTo>
                      <a:pt x="386" y="0"/>
                    </a:moveTo>
                    <a:lnTo>
                      <a:pt x="213" y="20"/>
                    </a:lnTo>
                    <a:lnTo>
                      <a:pt x="97" y="77"/>
                    </a:lnTo>
                    <a:lnTo>
                      <a:pt x="20" y="135"/>
                    </a:lnTo>
                    <a:lnTo>
                      <a:pt x="1" y="154"/>
                    </a:lnTo>
                    <a:lnTo>
                      <a:pt x="1" y="174"/>
                    </a:lnTo>
                    <a:lnTo>
                      <a:pt x="116" y="174"/>
                    </a:lnTo>
                    <a:lnTo>
                      <a:pt x="386" y="135"/>
                    </a:lnTo>
                    <a:lnTo>
                      <a:pt x="540" y="116"/>
                    </a:lnTo>
                    <a:lnTo>
                      <a:pt x="675" y="135"/>
                    </a:lnTo>
                    <a:lnTo>
                      <a:pt x="791" y="135"/>
                    </a:lnTo>
                    <a:lnTo>
                      <a:pt x="791" y="116"/>
                    </a:lnTo>
                    <a:lnTo>
                      <a:pt x="772" y="97"/>
                    </a:lnTo>
                    <a:lnTo>
                      <a:pt x="694" y="39"/>
                    </a:lnTo>
                    <a:lnTo>
                      <a:pt x="5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0648238" y="3702525"/>
                <a:ext cx="28950" cy="16425"/>
              </a:xfrm>
              <a:custGeom>
                <a:avLst/>
                <a:gdLst/>
                <a:ahLst/>
                <a:cxnLst/>
                <a:rect l="l" t="t" r="r" b="b"/>
                <a:pathLst>
                  <a:path w="1158" h="657" extrusionOk="0">
                    <a:moveTo>
                      <a:pt x="194" y="136"/>
                    </a:moveTo>
                    <a:lnTo>
                      <a:pt x="290" y="155"/>
                    </a:lnTo>
                    <a:lnTo>
                      <a:pt x="521" y="232"/>
                    </a:lnTo>
                    <a:lnTo>
                      <a:pt x="695" y="309"/>
                    </a:lnTo>
                    <a:lnTo>
                      <a:pt x="868" y="425"/>
                    </a:lnTo>
                    <a:lnTo>
                      <a:pt x="1061" y="598"/>
                    </a:lnTo>
                    <a:lnTo>
                      <a:pt x="1070" y="608"/>
                    </a:lnTo>
                    <a:lnTo>
                      <a:pt x="984" y="579"/>
                    </a:lnTo>
                    <a:lnTo>
                      <a:pt x="791" y="541"/>
                    </a:lnTo>
                    <a:lnTo>
                      <a:pt x="598" y="483"/>
                    </a:lnTo>
                    <a:lnTo>
                      <a:pt x="406" y="386"/>
                    </a:lnTo>
                    <a:lnTo>
                      <a:pt x="213" y="271"/>
                    </a:lnTo>
                    <a:lnTo>
                      <a:pt x="117" y="213"/>
                    </a:lnTo>
                    <a:lnTo>
                      <a:pt x="117" y="194"/>
                    </a:lnTo>
                    <a:lnTo>
                      <a:pt x="117" y="174"/>
                    </a:lnTo>
                    <a:lnTo>
                      <a:pt x="155" y="155"/>
                    </a:lnTo>
                    <a:lnTo>
                      <a:pt x="194" y="136"/>
                    </a:lnTo>
                    <a:close/>
                    <a:moveTo>
                      <a:pt x="194" y="1"/>
                    </a:moveTo>
                    <a:lnTo>
                      <a:pt x="97" y="40"/>
                    </a:lnTo>
                    <a:lnTo>
                      <a:pt x="20" y="97"/>
                    </a:lnTo>
                    <a:lnTo>
                      <a:pt x="1" y="136"/>
                    </a:lnTo>
                    <a:lnTo>
                      <a:pt x="1" y="194"/>
                    </a:lnTo>
                    <a:lnTo>
                      <a:pt x="1" y="251"/>
                    </a:lnTo>
                    <a:lnTo>
                      <a:pt x="39" y="290"/>
                    </a:lnTo>
                    <a:lnTo>
                      <a:pt x="155" y="386"/>
                    </a:lnTo>
                    <a:lnTo>
                      <a:pt x="367" y="502"/>
                    </a:lnTo>
                    <a:lnTo>
                      <a:pt x="579" y="579"/>
                    </a:lnTo>
                    <a:lnTo>
                      <a:pt x="772" y="637"/>
                    </a:lnTo>
                    <a:lnTo>
                      <a:pt x="868" y="656"/>
                    </a:lnTo>
                    <a:lnTo>
                      <a:pt x="1061" y="656"/>
                    </a:lnTo>
                    <a:lnTo>
                      <a:pt x="1109" y="647"/>
                    </a:lnTo>
                    <a:lnTo>
                      <a:pt x="1109" y="647"/>
                    </a:lnTo>
                    <a:lnTo>
                      <a:pt x="1119" y="656"/>
                    </a:lnTo>
                    <a:lnTo>
                      <a:pt x="1138" y="656"/>
                    </a:lnTo>
                    <a:lnTo>
                      <a:pt x="1138" y="641"/>
                    </a:lnTo>
                    <a:lnTo>
                      <a:pt x="1138" y="641"/>
                    </a:lnTo>
                    <a:lnTo>
                      <a:pt x="1157" y="637"/>
                    </a:lnTo>
                    <a:lnTo>
                      <a:pt x="1136" y="630"/>
                    </a:lnTo>
                    <a:lnTo>
                      <a:pt x="1136" y="630"/>
                    </a:lnTo>
                    <a:lnTo>
                      <a:pt x="1119" y="560"/>
                    </a:lnTo>
                    <a:lnTo>
                      <a:pt x="1041" y="463"/>
                    </a:lnTo>
                    <a:lnTo>
                      <a:pt x="926" y="348"/>
                    </a:lnTo>
                    <a:lnTo>
                      <a:pt x="752" y="213"/>
                    </a:lnTo>
                    <a:lnTo>
                      <a:pt x="579" y="117"/>
                    </a:lnTo>
                    <a:lnTo>
                      <a:pt x="444" y="59"/>
                    </a:lnTo>
                    <a:lnTo>
                      <a:pt x="329" y="20"/>
                    </a:lnTo>
                    <a:lnTo>
                      <a:pt x="1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10673788" y="3689050"/>
                <a:ext cx="14950" cy="30850"/>
              </a:xfrm>
              <a:custGeom>
                <a:avLst/>
                <a:gdLst/>
                <a:ahLst/>
                <a:cxnLst/>
                <a:rect l="l" t="t" r="r" b="b"/>
                <a:pathLst>
                  <a:path w="598" h="1234" extrusionOk="0">
                    <a:moveTo>
                      <a:pt x="386" y="0"/>
                    </a:moveTo>
                    <a:lnTo>
                      <a:pt x="309" y="20"/>
                    </a:lnTo>
                    <a:lnTo>
                      <a:pt x="251" y="58"/>
                    </a:lnTo>
                    <a:lnTo>
                      <a:pt x="193" y="116"/>
                    </a:lnTo>
                    <a:lnTo>
                      <a:pt x="154" y="193"/>
                    </a:lnTo>
                    <a:lnTo>
                      <a:pt x="97" y="309"/>
                    </a:lnTo>
                    <a:lnTo>
                      <a:pt x="39" y="424"/>
                    </a:lnTo>
                    <a:lnTo>
                      <a:pt x="0" y="636"/>
                    </a:lnTo>
                    <a:lnTo>
                      <a:pt x="0" y="848"/>
                    </a:lnTo>
                    <a:lnTo>
                      <a:pt x="0" y="945"/>
                    </a:lnTo>
                    <a:lnTo>
                      <a:pt x="19" y="1041"/>
                    </a:lnTo>
                    <a:lnTo>
                      <a:pt x="39" y="1137"/>
                    </a:lnTo>
                    <a:lnTo>
                      <a:pt x="97" y="1234"/>
                    </a:lnTo>
                    <a:lnTo>
                      <a:pt x="97" y="1195"/>
                    </a:lnTo>
                    <a:lnTo>
                      <a:pt x="97" y="1118"/>
                    </a:lnTo>
                    <a:lnTo>
                      <a:pt x="77" y="1002"/>
                    </a:lnTo>
                    <a:lnTo>
                      <a:pt x="97" y="868"/>
                    </a:lnTo>
                    <a:lnTo>
                      <a:pt x="116" y="675"/>
                    </a:lnTo>
                    <a:lnTo>
                      <a:pt x="174" y="482"/>
                    </a:lnTo>
                    <a:lnTo>
                      <a:pt x="270" y="251"/>
                    </a:lnTo>
                    <a:lnTo>
                      <a:pt x="289" y="212"/>
                    </a:lnTo>
                    <a:lnTo>
                      <a:pt x="328" y="174"/>
                    </a:lnTo>
                    <a:lnTo>
                      <a:pt x="405" y="135"/>
                    </a:lnTo>
                    <a:lnTo>
                      <a:pt x="424" y="135"/>
                    </a:lnTo>
                    <a:lnTo>
                      <a:pt x="443" y="174"/>
                    </a:lnTo>
                    <a:lnTo>
                      <a:pt x="482" y="270"/>
                    </a:lnTo>
                    <a:lnTo>
                      <a:pt x="482" y="386"/>
                    </a:lnTo>
                    <a:lnTo>
                      <a:pt x="482" y="501"/>
                    </a:lnTo>
                    <a:lnTo>
                      <a:pt x="424" y="675"/>
                    </a:lnTo>
                    <a:lnTo>
                      <a:pt x="347" y="868"/>
                    </a:lnTo>
                    <a:lnTo>
                      <a:pt x="270" y="983"/>
                    </a:lnTo>
                    <a:lnTo>
                      <a:pt x="193" y="1060"/>
                    </a:lnTo>
                    <a:lnTo>
                      <a:pt x="116" y="1137"/>
                    </a:lnTo>
                    <a:lnTo>
                      <a:pt x="135" y="1137"/>
                    </a:lnTo>
                    <a:lnTo>
                      <a:pt x="212" y="1099"/>
                    </a:lnTo>
                    <a:lnTo>
                      <a:pt x="309" y="1022"/>
                    </a:lnTo>
                    <a:lnTo>
                      <a:pt x="424" y="906"/>
                    </a:lnTo>
                    <a:lnTo>
                      <a:pt x="482" y="810"/>
                    </a:lnTo>
                    <a:lnTo>
                      <a:pt x="540" y="713"/>
                    </a:lnTo>
                    <a:lnTo>
                      <a:pt x="578" y="617"/>
                    </a:lnTo>
                    <a:lnTo>
                      <a:pt x="598" y="501"/>
                    </a:lnTo>
                    <a:lnTo>
                      <a:pt x="598" y="386"/>
                    </a:lnTo>
                    <a:lnTo>
                      <a:pt x="598" y="251"/>
                    </a:lnTo>
                    <a:lnTo>
                      <a:pt x="559" y="97"/>
                    </a:lnTo>
                    <a:lnTo>
                      <a:pt x="520" y="58"/>
                    </a:lnTo>
                    <a:lnTo>
                      <a:pt x="482" y="39"/>
                    </a:lnTo>
                    <a:lnTo>
                      <a:pt x="4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0259488" y="3633175"/>
                <a:ext cx="174900" cy="236075"/>
              </a:xfrm>
              <a:custGeom>
                <a:avLst/>
                <a:gdLst/>
                <a:ahLst/>
                <a:cxnLst/>
                <a:rect l="l" t="t" r="r" b="b"/>
                <a:pathLst>
                  <a:path w="6996" h="9443" extrusionOk="0">
                    <a:moveTo>
                      <a:pt x="3469" y="0"/>
                    </a:moveTo>
                    <a:lnTo>
                      <a:pt x="2198" y="4991"/>
                    </a:lnTo>
                    <a:lnTo>
                      <a:pt x="78" y="8652"/>
                    </a:lnTo>
                    <a:lnTo>
                      <a:pt x="39" y="8748"/>
                    </a:lnTo>
                    <a:lnTo>
                      <a:pt x="1" y="8845"/>
                    </a:lnTo>
                    <a:lnTo>
                      <a:pt x="1" y="8941"/>
                    </a:lnTo>
                    <a:lnTo>
                      <a:pt x="20" y="9037"/>
                    </a:lnTo>
                    <a:lnTo>
                      <a:pt x="59" y="9134"/>
                    </a:lnTo>
                    <a:lnTo>
                      <a:pt x="117" y="9230"/>
                    </a:lnTo>
                    <a:lnTo>
                      <a:pt x="174" y="9307"/>
                    </a:lnTo>
                    <a:lnTo>
                      <a:pt x="271" y="9365"/>
                    </a:lnTo>
                    <a:lnTo>
                      <a:pt x="290" y="9384"/>
                    </a:lnTo>
                    <a:lnTo>
                      <a:pt x="406" y="9423"/>
                    </a:lnTo>
                    <a:lnTo>
                      <a:pt x="540" y="9442"/>
                    </a:lnTo>
                    <a:lnTo>
                      <a:pt x="656" y="9423"/>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415" y="6243"/>
                    </a:lnTo>
                    <a:lnTo>
                      <a:pt x="5608" y="5588"/>
                    </a:lnTo>
                    <a:lnTo>
                      <a:pt x="6186" y="3835"/>
                    </a:lnTo>
                    <a:lnTo>
                      <a:pt x="6996" y="1407"/>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0259488" y="3633175"/>
                <a:ext cx="174900" cy="236075"/>
              </a:xfrm>
              <a:custGeom>
                <a:avLst/>
                <a:gdLst/>
                <a:ahLst/>
                <a:cxnLst/>
                <a:rect l="l" t="t" r="r" b="b"/>
                <a:pathLst>
                  <a:path w="6996" h="9443" fill="none" extrusionOk="0">
                    <a:moveTo>
                      <a:pt x="3469" y="0"/>
                    </a:moveTo>
                    <a:lnTo>
                      <a:pt x="2198" y="4991"/>
                    </a:lnTo>
                    <a:lnTo>
                      <a:pt x="78" y="8652"/>
                    </a:lnTo>
                    <a:lnTo>
                      <a:pt x="78" y="8652"/>
                    </a:lnTo>
                    <a:lnTo>
                      <a:pt x="39" y="8748"/>
                    </a:lnTo>
                    <a:lnTo>
                      <a:pt x="1" y="8845"/>
                    </a:lnTo>
                    <a:lnTo>
                      <a:pt x="1" y="8941"/>
                    </a:lnTo>
                    <a:lnTo>
                      <a:pt x="20" y="9037"/>
                    </a:lnTo>
                    <a:lnTo>
                      <a:pt x="59" y="9134"/>
                    </a:lnTo>
                    <a:lnTo>
                      <a:pt x="117" y="9230"/>
                    </a:lnTo>
                    <a:lnTo>
                      <a:pt x="174" y="9307"/>
                    </a:lnTo>
                    <a:lnTo>
                      <a:pt x="271" y="9365"/>
                    </a:lnTo>
                    <a:lnTo>
                      <a:pt x="271" y="9365"/>
                    </a:lnTo>
                    <a:lnTo>
                      <a:pt x="290" y="9384"/>
                    </a:lnTo>
                    <a:lnTo>
                      <a:pt x="290" y="9384"/>
                    </a:lnTo>
                    <a:lnTo>
                      <a:pt x="406" y="9423"/>
                    </a:lnTo>
                    <a:lnTo>
                      <a:pt x="540" y="9442"/>
                    </a:lnTo>
                    <a:lnTo>
                      <a:pt x="656" y="9423"/>
                    </a:lnTo>
                    <a:lnTo>
                      <a:pt x="772" y="9384"/>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319" y="6590"/>
                    </a:lnTo>
                    <a:lnTo>
                      <a:pt x="5415" y="6243"/>
                    </a:lnTo>
                    <a:lnTo>
                      <a:pt x="5608" y="5588"/>
                    </a:lnTo>
                    <a:lnTo>
                      <a:pt x="6186" y="3835"/>
                    </a:lnTo>
                    <a:lnTo>
                      <a:pt x="6996" y="1407"/>
                    </a:lnTo>
                    <a:lnTo>
                      <a:pt x="3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0272988" y="3789250"/>
                <a:ext cx="121425" cy="80000"/>
              </a:xfrm>
              <a:custGeom>
                <a:avLst/>
                <a:gdLst/>
                <a:ahLst/>
                <a:cxnLst/>
                <a:rect l="l" t="t" r="r" b="b"/>
                <a:pathLst>
                  <a:path w="4857" h="3200" extrusionOk="0">
                    <a:moveTo>
                      <a:pt x="4856" y="0"/>
                    </a:moveTo>
                    <a:lnTo>
                      <a:pt x="4779" y="289"/>
                    </a:lnTo>
                    <a:lnTo>
                      <a:pt x="4818" y="212"/>
                    </a:lnTo>
                    <a:lnTo>
                      <a:pt x="4856" y="0"/>
                    </a:lnTo>
                    <a:close/>
                    <a:moveTo>
                      <a:pt x="4702" y="444"/>
                    </a:moveTo>
                    <a:lnTo>
                      <a:pt x="4567" y="559"/>
                    </a:lnTo>
                    <a:lnTo>
                      <a:pt x="4394" y="694"/>
                    </a:lnTo>
                    <a:lnTo>
                      <a:pt x="3912" y="1022"/>
                    </a:lnTo>
                    <a:lnTo>
                      <a:pt x="4490" y="656"/>
                    </a:lnTo>
                    <a:lnTo>
                      <a:pt x="4606" y="559"/>
                    </a:lnTo>
                    <a:lnTo>
                      <a:pt x="4702" y="444"/>
                    </a:lnTo>
                    <a:close/>
                    <a:moveTo>
                      <a:pt x="1908" y="2216"/>
                    </a:moveTo>
                    <a:lnTo>
                      <a:pt x="925" y="2756"/>
                    </a:lnTo>
                    <a:lnTo>
                      <a:pt x="232" y="3141"/>
                    </a:lnTo>
                    <a:lnTo>
                      <a:pt x="116" y="3180"/>
                    </a:lnTo>
                    <a:lnTo>
                      <a:pt x="0" y="3199"/>
                    </a:lnTo>
                    <a:lnTo>
                      <a:pt x="0" y="3199"/>
                    </a:lnTo>
                    <a:lnTo>
                      <a:pt x="135" y="3180"/>
                    </a:lnTo>
                    <a:lnTo>
                      <a:pt x="251" y="3141"/>
                    </a:lnTo>
                    <a:lnTo>
                      <a:pt x="1908" y="22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0271063" y="3844650"/>
                <a:ext cx="49650" cy="24600"/>
              </a:xfrm>
              <a:custGeom>
                <a:avLst/>
                <a:gdLst/>
                <a:ahLst/>
                <a:cxnLst/>
                <a:rect l="l" t="t" r="r" b="b"/>
                <a:pathLst>
                  <a:path w="1986" h="984" fill="none" extrusionOk="0">
                    <a:moveTo>
                      <a:pt x="1985" y="0"/>
                    </a:moveTo>
                    <a:lnTo>
                      <a:pt x="1985" y="0"/>
                    </a:lnTo>
                    <a:lnTo>
                      <a:pt x="1002" y="540"/>
                    </a:lnTo>
                    <a:lnTo>
                      <a:pt x="309" y="925"/>
                    </a:lnTo>
                    <a:lnTo>
                      <a:pt x="309" y="925"/>
                    </a:lnTo>
                    <a:lnTo>
                      <a:pt x="193" y="964"/>
                    </a:lnTo>
                    <a:lnTo>
                      <a:pt x="77" y="983"/>
                    </a:lnTo>
                    <a:lnTo>
                      <a:pt x="77" y="983"/>
                    </a:lnTo>
                    <a:lnTo>
                      <a:pt x="0" y="983"/>
                    </a:lnTo>
                    <a:lnTo>
                      <a:pt x="0" y="983"/>
                    </a:lnTo>
                    <a:lnTo>
                      <a:pt x="77" y="983"/>
                    </a:lnTo>
                    <a:lnTo>
                      <a:pt x="77" y="983"/>
                    </a:lnTo>
                    <a:lnTo>
                      <a:pt x="212" y="964"/>
                    </a:lnTo>
                    <a:lnTo>
                      <a:pt x="328" y="925"/>
                    </a:lnTo>
                    <a:lnTo>
                      <a:pt x="328" y="925"/>
                    </a:lnTo>
                    <a:lnTo>
                      <a:pt x="19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0370788" y="3800325"/>
                <a:ext cx="19775" cy="14475"/>
              </a:xfrm>
              <a:custGeom>
                <a:avLst/>
                <a:gdLst/>
                <a:ahLst/>
                <a:cxnLst/>
                <a:rect l="l" t="t" r="r" b="b"/>
                <a:pathLst>
                  <a:path w="791" h="579" fill="none" extrusionOk="0">
                    <a:moveTo>
                      <a:pt x="790" y="1"/>
                    </a:moveTo>
                    <a:lnTo>
                      <a:pt x="790" y="1"/>
                    </a:lnTo>
                    <a:lnTo>
                      <a:pt x="655" y="116"/>
                    </a:lnTo>
                    <a:lnTo>
                      <a:pt x="482" y="251"/>
                    </a:lnTo>
                    <a:lnTo>
                      <a:pt x="0" y="579"/>
                    </a:lnTo>
                    <a:lnTo>
                      <a:pt x="0" y="579"/>
                    </a:lnTo>
                    <a:lnTo>
                      <a:pt x="578" y="213"/>
                    </a:lnTo>
                    <a:lnTo>
                      <a:pt x="578" y="213"/>
                    </a:lnTo>
                    <a:lnTo>
                      <a:pt x="694" y="116"/>
                    </a:lnTo>
                    <a:lnTo>
                      <a:pt x="7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10392463" y="3789250"/>
                <a:ext cx="1950" cy="7250"/>
              </a:xfrm>
              <a:custGeom>
                <a:avLst/>
                <a:gdLst/>
                <a:ahLst/>
                <a:cxnLst/>
                <a:rect l="l" t="t" r="r" b="b"/>
                <a:pathLst>
                  <a:path w="78" h="290" fill="none" extrusionOk="0">
                    <a:moveTo>
                      <a:pt x="77" y="0"/>
                    </a:moveTo>
                    <a:lnTo>
                      <a:pt x="77" y="0"/>
                    </a:lnTo>
                    <a:lnTo>
                      <a:pt x="0" y="289"/>
                    </a:lnTo>
                    <a:lnTo>
                      <a:pt x="0" y="289"/>
                    </a:lnTo>
                    <a:lnTo>
                      <a:pt x="39" y="212"/>
                    </a:lnTo>
                    <a:lnTo>
                      <a:pt x="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10266713" y="3789250"/>
                <a:ext cx="128175" cy="80000"/>
              </a:xfrm>
              <a:custGeom>
                <a:avLst/>
                <a:gdLst/>
                <a:ahLst/>
                <a:cxnLst/>
                <a:rect l="l" t="t" r="r" b="b"/>
                <a:pathLst>
                  <a:path w="5127" h="3200" extrusionOk="0">
                    <a:moveTo>
                      <a:pt x="5107" y="0"/>
                    </a:moveTo>
                    <a:lnTo>
                      <a:pt x="5103" y="15"/>
                    </a:lnTo>
                    <a:lnTo>
                      <a:pt x="5126" y="0"/>
                    </a:lnTo>
                    <a:close/>
                    <a:moveTo>
                      <a:pt x="5103" y="15"/>
                    </a:moveTo>
                    <a:lnTo>
                      <a:pt x="1" y="3141"/>
                    </a:lnTo>
                    <a:lnTo>
                      <a:pt x="97" y="3180"/>
                    </a:lnTo>
                    <a:lnTo>
                      <a:pt x="174" y="3199"/>
                    </a:lnTo>
                    <a:lnTo>
                      <a:pt x="251" y="3199"/>
                    </a:lnTo>
                    <a:lnTo>
                      <a:pt x="367" y="3180"/>
                    </a:lnTo>
                    <a:lnTo>
                      <a:pt x="483" y="3141"/>
                    </a:lnTo>
                    <a:lnTo>
                      <a:pt x="1176" y="2756"/>
                    </a:lnTo>
                    <a:lnTo>
                      <a:pt x="2159" y="2216"/>
                    </a:lnTo>
                    <a:lnTo>
                      <a:pt x="3354" y="1523"/>
                    </a:lnTo>
                    <a:lnTo>
                      <a:pt x="4163" y="1022"/>
                    </a:lnTo>
                    <a:lnTo>
                      <a:pt x="4645" y="694"/>
                    </a:lnTo>
                    <a:lnTo>
                      <a:pt x="4818" y="559"/>
                    </a:lnTo>
                    <a:lnTo>
                      <a:pt x="4953" y="444"/>
                    </a:lnTo>
                    <a:lnTo>
                      <a:pt x="5030" y="289"/>
                    </a:lnTo>
                    <a:lnTo>
                      <a:pt x="5103" y="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10266713" y="38677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10375113" y="3742050"/>
                <a:ext cx="14950" cy="14950"/>
              </a:xfrm>
              <a:custGeom>
                <a:avLst/>
                <a:gdLst/>
                <a:ahLst/>
                <a:cxnLst/>
                <a:rect l="l" t="t" r="r" b="b"/>
                <a:pathLst>
                  <a:path w="598" h="598" extrusionOk="0">
                    <a:moveTo>
                      <a:pt x="309" y="0"/>
                    </a:moveTo>
                    <a:lnTo>
                      <a:pt x="193" y="19"/>
                    </a:lnTo>
                    <a:lnTo>
                      <a:pt x="97" y="77"/>
                    </a:lnTo>
                    <a:lnTo>
                      <a:pt x="39" y="154"/>
                    </a:lnTo>
                    <a:lnTo>
                      <a:pt x="0" y="270"/>
                    </a:lnTo>
                    <a:lnTo>
                      <a:pt x="20" y="385"/>
                    </a:lnTo>
                    <a:lnTo>
                      <a:pt x="58" y="463"/>
                    </a:lnTo>
                    <a:lnTo>
                      <a:pt x="135" y="540"/>
                    </a:lnTo>
                    <a:lnTo>
                      <a:pt x="212" y="578"/>
                    </a:lnTo>
                    <a:lnTo>
                      <a:pt x="309" y="597"/>
                    </a:lnTo>
                    <a:lnTo>
                      <a:pt x="386" y="578"/>
                    </a:lnTo>
                    <a:lnTo>
                      <a:pt x="444" y="559"/>
                    </a:lnTo>
                    <a:lnTo>
                      <a:pt x="501" y="520"/>
                    </a:lnTo>
                    <a:lnTo>
                      <a:pt x="559" y="424"/>
                    </a:lnTo>
                    <a:lnTo>
                      <a:pt x="598" y="308"/>
                    </a:lnTo>
                    <a:lnTo>
                      <a:pt x="598" y="251"/>
                    </a:lnTo>
                    <a:lnTo>
                      <a:pt x="598" y="173"/>
                    </a:lnTo>
                    <a:lnTo>
                      <a:pt x="540" y="96"/>
                    </a:lnTo>
                    <a:lnTo>
                      <a:pt x="463" y="39"/>
                    </a:lnTo>
                    <a:lnTo>
                      <a:pt x="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10379438" y="3742525"/>
                <a:ext cx="525" cy="25"/>
              </a:xfrm>
              <a:custGeom>
                <a:avLst/>
                <a:gdLst/>
                <a:ahLst/>
                <a:cxnLst/>
                <a:rect l="l" t="t" r="r" b="b"/>
                <a:pathLst>
                  <a:path w="21" h="1" fill="none" extrusionOk="0">
                    <a:moveTo>
                      <a:pt x="20" y="0"/>
                    </a:moveTo>
                    <a:lnTo>
                      <a:pt x="20"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10379938" y="3742050"/>
                <a:ext cx="25" cy="500"/>
              </a:xfrm>
              <a:custGeom>
                <a:avLst/>
                <a:gdLst/>
                <a:ahLst/>
                <a:cxnLst/>
                <a:rect l="l" t="t" r="r" b="b"/>
                <a:pathLst>
                  <a:path w="1" h="20" fill="none" extrusionOk="0">
                    <a:moveTo>
                      <a:pt x="0" y="0"/>
                    </a:moveTo>
                    <a:lnTo>
                      <a:pt x="0" y="19"/>
                    </a:lnTo>
                    <a:lnTo>
                      <a:pt x="0" y="19"/>
                    </a:lnTo>
                    <a:lnTo>
                      <a:pt x="0" y="19"/>
                    </a:lnTo>
                    <a:lnTo>
                      <a:pt x="0"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10379938" y="3742050"/>
                <a:ext cx="500" cy="25"/>
              </a:xfrm>
              <a:custGeom>
                <a:avLst/>
                <a:gdLst/>
                <a:ahLst/>
                <a:cxnLst/>
                <a:rect l="l" t="t" r="r" b="b"/>
                <a:pathLst>
                  <a:path w="20" h="1" fill="none" extrusionOk="0">
                    <a:moveTo>
                      <a:pt x="19" y="0"/>
                    </a:moveTo>
                    <a:lnTo>
                      <a:pt x="19" y="0"/>
                    </a:lnTo>
                    <a:lnTo>
                      <a:pt x="0" y="0"/>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75113" y="3742050"/>
                <a:ext cx="14950" cy="14950"/>
              </a:xfrm>
              <a:custGeom>
                <a:avLst/>
                <a:gdLst/>
                <a:ahLst/>
                <a:cxnLst/>
                <a:rect l="l" t="t" r="r" b="b"/>
                <a:pathLst>
                  <a:path w="598" h="598" fill="none" extrusionOk="0">
                    <a:moveTo>
                      <a:pt x="309" y="0"/>
                    </a:moveTo>
                    <a:lnTo>
                      <a:pt x="309" y="0"/>
                    </a:lnTo>
                    <a:lnTo>
                      <a:pt x="193" y="19"/>
                    </a:lnTo>
                    <a:lnTo>
                      <a:pt x="193" y="19"/>
                    </a:lnTo>
                    <a:lnTo>
                      <a:pt x="97" y="77"/>
                    </a:lnTo>
                    <a:lnTo>
                      <a:pt x="39" y="154"/>
                    </a:lnTo>
                    <a:lnTo>
                      <a:pt x="0" y="270"/>
                    </a:lnTo>
                    <a:lnTo>
                      <a:pt x="20" y="385"/>
                    </a:lnTo>
                    <a:lnTo>
                      <a:pt x="20" y="385"/>
                    </a:lnTo>
                    <a:lnTo>
                      <a:pt x="58" y="463"/>
                    </a:lnTo>
                    <a:lnTo>
                      <a:pt x="135" y="540"/>
                    </a:lnTo>
                    <a:lnTo>
                      <a:pt x="212" y="578"/>
                    </a:lnTo>
                    <a:lnTo>
                      <a:pt x="309" y="597"/>
                    </a:lnTo>
                    <a:lnTo>
                      <a:pt x="309" y="597"/>
                    </a:lnTo>
                    <a:lnTo>
                      <a:pt x="386" y="578"/>
                    </a:lnTo>
                    <a:lnTo>
                      <a:pt x="386" y="578"/>
                    </a:lnTo>
                    <a:lnTo>
                      <a:pt x="444" y="559"/>
                    </a:lnTo>
                    <a:lnTo>
                      <a:pt x="501" y="520"/>
                    </a:lnTo>
                    <a:lnTo>
                      <a:pt x="559" y="424"/>
                    </a:lnTo>
                    <a:lnTo>
                      <a:pt x="598" y="308"/>
                    </a:lnTo>
                    <a:lnTo>
                      <a:pt x="598" y="251"/>
                    </a:lnTo>
                    <a:lnTo>
                      <a:pt x="598" y="173"/>
                    </a:lnTo>
                    <a:lnTo>
                      <a:pt x="598" y="173"/>
                    </a:lnTo>
                    <a:lnTo>
                      <a:pt x="540" y="96"/>
                    </a:lnTo>
                    <a:lnTo>
                      <a:pt x="463" y="39"/>
                    </a:lnTo>
                    <a:lnTo>
                      <a:pt x="386"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288413" y="3801775"/>
                <a:ext cx="22175" cy="19775"/>
              </a:xfrm>
              <a:custGeom>
                <a:avLst/>
                <a:gdLst/>
                <a:ahLst/>
                <a:cxnLst/>
                <a:rect l="l" t="t" r="r" b="b"/>
                <a:pathLst>
                  <a:path w="887" h="791" extrusionOk="0">
                    <a:moveTo>
                      <a:pt x="19" y="0"/>
                    </a:moveTo>
                    <a:lnTo>
                      <a:pt x="0" y="20"/>
                    </a:lnTo>
                    <a:lnTo>
                      <a:pt x="154" y="58"/>
                    </a:lnTo>
                    <a:lnTo>
                      <a:pt x="289" y="116"/>
                    </a:lnTo>
                    <a:lnTo>
                      <a:pt x="424" y="193"/>
                    </a:lnTo>
                    <a:lnTo>
                      <a:pt x="540" y="289"/>
                    </a:lnTo>
                    <a:lnTo>
                      <a:pt x="636" y="405"/>
                    </a:lnTo>
                    <a:lnTo>
                      <a:pt x="732" y="521"/>
                    </a:lnTo>
                    <a:lnTo>
                      <a:pt x="809" y="656"/>
                    </a:lnTo>
                    <a:lnTo>
                      <a:pt x="867" y="790"/>
                    </a:lnTo>
                    <a:lnTo>
                      <a:pt x="886" y="771"/>
                    </a:lnTo>
                    <a:lnTo>
                      <a:pt x="886" y="733"/>
                    </a:lnTo>
                    <a:lnTo>
                      <a:pt x="867" y="598"/>
                    </a:lnTo>
                    <a:lnTo>
                      <a:pt x="829" y="482"/>
                    </a:lnTo>
                    <a:lnTo>
                      <a:pt x="771" y="386"/>
                    </a:lnTo>
                    <a:lnTo>
                      <a:pt x="694" y="289"/>
                    </a:lnTo>
                    <a:lnTo>
                      <a:pt x="617" y="193"/>
                    </a:lnTo>
                    <a:lnTo>
                      <a:pt x="520" y="135"/>
                    </a:lnTo>
                    <a:lnTo>
                      <a:pt x="424" y="77"/>
                    </a:lnTo>
                    <a:lnTo>
                      <a:pt x="308" y="20"/>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0275388" y="3822000"/>
                <a:ext cx="21225" cy="13525"/>
              </a:xfrm>
              <a:custGeom>
                <a:avLst/>
                <a:gdLst/>
                <a:ahLst/>
                <a:cxnLst/>
                <a:rect l="l" t="t" r="r" b="b"/>
                <a:pathLst>
                  <a:path w="849" h="541" extrusionOk="0">
                    <a:moveTo>
                      <a:pt x="155" y="1"/>
                    </a:moveTo>
                    <a:lnTo>
                      <a:pt x="1" y="20"/>
                    </a:lnTo>
                    <a:lnTo>
                      <a:pt x="251" y="97"/>
                    </a:lnTo>
                    <a:lnTo>
                      <a:pt x="483" y="213"/>
                    </a:lnTo>
                    <a:lnTo>
                      <a:pt x="637" y="328"/>
                    </a:lnTo>
                    <a:lnTo>
                      <a:pt x="752" y="444"/>
                    </a:lnTo>
                    <a:lnTo>
                      <a:pt x="810" y="521"/>
                    </a:lnTo>
                    <a:lnTo>
                      <a:pt x="849" y="540"/>
                    </a:lnTo>
                    <a:lnTo>
                      <a:pt x="849" y="502"/>
                    </a:lnTo>
                    <a:lnTo>
                      <a:pt x="810" y="386"/>
                    </a:lnTo>
                    <a:lnTo>
                      <a:pt x="694" y="251"/>
                    </a:lnTo>
                    <a:lnTo>
                      <a:pt x="617" y="174"/>
                    </a:lnTo>
                    <a:lnTo>
                      <a:pt x="540" y="116"/>
                    </a:lnTo>
                    <a:lnTo>
                      <a:pt x="425" y="39"/>
                    </a:lnTo>
                    <a:lnTo>
                      <a:pt x="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0301413" y="3781550"/>
                <a:ext cx="31325" cy="23150"/>
              </a:xfrm>
              <a:custGeom>
                <a:avLst/>
                <a:gdLst/>
                <a:ahLst/>
                <a:cxnLst/>
                <a:rect l="l" t="t" r="r" b="b"/>
                <a:pathLst>
                  <a:path w="1253" h="926" extrusionOk="0">
                    <a:moveTo>
                      <a:pt x="0" y="0"/>
                    </a:moveTo>
                    <a:lnTo>
                      <a:pt x="347" y="174"/>
                    </a:lnTo>
                    <a:lnTo>
                      <a:pt x="694" y="366"/>
                    </a:lnTo>
                    <a:lnTo>
                      <a:pt x="983" y="636"/>
                    </a:lnTo>
                    <a:lnTo>
                      <a:pt x="1253" y="925"/>
                    </a:lnTo>
                    <a:lnTo>
                      <a:pt x="1253" y="925"/>
                    </a:lnTo>
                    <a:lnTo>
                      <a:pt x="1156" y="732"/>
                    </a:lnTo>
                    <a:lnTo>
                      <a:pt x="1041" y="559"/>
                    </a:lnTo>
                    <a:lnTo>
                      <a:pt x="906" y="424"/>
                    </a:lnTo>
                    <a:lnTo>
                      <a:pt x="752" y="289"/>
                    </a:lnTo>
                    <a:lnTo>
                      <a:pt x="598" y="174"/>
                    </a:lnTo>
                    <a:lnTo>
                      <a:pt x="405" y="96"/>
                    </a:lnTo>
                    <a:lnTo>
                      <a:pt x="212" y="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0313463" y="3756000"/>
                <a:ext cx="31800" cy="11600"/>
              </a:xfrm>
              <a:custGeom>
                <a:avLst/>
                <a:gdLst/>
                <a:ahLst/>
                <a:cxnLst/>
                <a:rect l="l" t="t" r="r" b="b"/>
                <a:pathLst>
                  <a:path w="1272" h="464" extrusionOk="0">
                    <a:moveTo>
                      <a:pt x="347" y="1"/>
                    </a:moveTo>
                    <a:lnTo>
                      <a:pt x="173" y="20"/>
                    </a:lnTo>
                    <a:lnTo>
                      <a:pt x="0" y="59"/>
                    </a:lnTo>
                    <a:lnTo>
                      <a:pt x="19" y="59"/>
                    </a:lnTo>
                    <a:lnTo>
                      <a:pt x="58" y="78"/>
                    </a:lnTo>
                    <a:lnTo>
                      <a:pt x="193" y="97"/>
                    </a:lnTo>
                    <a:lnTo>
                      <a:pt x="405" y="136"/>
                    </a:lnTo>
                    <a:lnTo>
                      <a:pt x="655" y="194"/>
                    </a:lnTo>
                    <a:lnTo>
                      <a:pt x="886" y="290"/>
                    </a:lnTo>
                    <a:lnTo>
                      <a:pt x="1079" y="386"/>
                    </a:lnTo>
                    <a:lnTo>
                      <a:pt x="1214" y="444"/>
                    </a:lnTo>
                    <a:lnTo>
                      <a:pt x="1253" y="463"/>
                    </a:lnTo>
                    <a:lnTo>
                      <a:pt x="1272" y="463"/>
                    </a:lnTo>
                    <a:lnTo>
                      <a:pt x="1156" y="328"/>
                    </a:lnTo>
                    <a:lnTo>
                      <a:pt x="1021" y="232"/>
                    </a:lnTo>
                    <a:lnTo>
                      <a:pt x="867" y="136"/>
                    </a:lnTo>
                    <a:lnTo>
                      <a:pt x="694" y="78"/>
                    </a:lnTo>
                    <a:lnTo>
                      <a:pt x="520" y="3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0322113" y="3720350"/>
                <a:ext cx="33275" cy="11125"/>
              </a:xfrm>
              <a:custGeom>
                <a:avLst/>
                <a:gdLst/>
                <a:ahLst/>
                <a:cxnLst/>
                <a:rect l="l" t="t" r="r" b="b"/>
                <a:pathLst>
                  <a:path w="1331" h="445" extrusionOk="0">
                    <a:moveTo>
                      <a:pt x="328" y="1"/>
                    </a:moveTo>
                    <a:lnTo>
                      <a:pt x="194" y="20"/>
                    </a:lnTo>
                    <a:lnTo>
                      <a:pt x="59" y="78"/>
                    </a:lnTo>
                    <a:lnTo>
                      <a:pt x="1" y="117"/>
                    </a:lnTo>
                    <a:lnTo>
                      <a:pt x="174" y="97"/>
                    </a:lnTo>
                    <a:lnTo>
                      <a:pt x="348" y="97"/>
                    </a:lnTo>
                    <a:lnTo>
                      <a:pt x="521" y="117"/>
                    </a:lnTo>
                    <a:lnTo>
                      <a:pt x="714" y="136"/>
                    </a:lnTo>
                    <a:lnTo>
                      <a:pt x="868" y="194"/>
                    </a:lnTo>
                    <a:lnTo>
                      <a:pt x="1022" y="271"/>
                    </a:lnTo>
                    <a:lnTo>
                      <a:pt x="1196" y="348"/>
                    </a:lnTo>
                    <a:lnTo>
                      <a:pt x="1330" y="444"/>
                    </a:lnTo>
                    <a:lnTo>
                      <a:pt x="1311" y="386"/>
                    </a:lnTo>
                    <a:lnTo>
                      <a:pt x="1196" y="271"/>
                    </a:lnTo>
                    <a:lnTo>
                      <a:pt x="1099" y="194"/>
                    </a:lnTo>
                    <a:lnTo>
                      <a:pt x="984" y="117"/>
                    </a:lnTo>
                    <a:lnTo>
                      <a:pt x="868" y="59"/>
                    </a:lnTo>
                    <a:lnTo>
                      <a:pt x="733" y="20"/>
                    </a:lnTo>
                    <a:lnTo>
                      <a:pt x="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0325988" y="3692900"/>
                <a:ext cx="38075" cy="24125"/>
              </a:xfrm>
              <a:custGeom>
                <a:avLst/>
                <a:gdLst/>
                <a:ahLst/>
                <a:cxnLst/>
                <a:rect l="l" t="t" r="r" b="b"/>
                <a:pathLst>
                  <a:path w="1523" h="965" extrusionOk="0">
                    <a:moveTo>
                      <a:pt x="231" y="78"/>
                    </a:moveTo>
                    <a:lnTo>
                      <a:pt x="270" y="97"/>
                    </a:lnTo>
                    <a:lnTo>
                      <a:pt x="405" y="193"/>
                    </a:lnTo>
                    <a:lnTo>
                      <a:pt x="520" y="309"/>
                    </a:lnTo>
                    <a:lnTo>
                      <a:pt x="617" y="463"/>
                    </a:lnTo>
                    <a:lnTo>
                      <a:pt x="694" y="617"/>
                    </a:lnTo>
                    <a:lnTo>
                      <a:pt x="723" y="675"/>
                    </a:lnTo>
                    <a:lnTo>
                      <a:pt x="723" y="675"/>
                    </a:lnTo>
                    <a:lnTo>
                      <a:pt x="674" y="771"/>
                    </a:lnTo>
                    <a:lnTo>
                      <a:pt x="649" y="836"/>
                    </a:lnTo>
                    <a:lnTo>
                      <a:pt x="649" y="836"/>
                    </a:lnTo>
                    <a:lnTo>
                      <a:pt x="617" y="829"/>
                    </a:lnTo>
                    <a:lnTo>
                      <a:pt x="501" y="791"/>
                    </a:lnTo>
                    <a:lnTo>
                      <a:pt x="424" y="733"/>
                    </a:lnTo>
                    <a:lnTo>
                      <a:pt x="328" y="656"/>
                    </a:lnTo>
                    <a:lnTo>
                      <a:pt x="251" y="579"/>
                    </a:lnTo>
                    <a:lnTo>
                      <a:pt x="193" y="482"/>
                    </a:lnTo>
                    <a:lnTo>
                      <a:pt x="154" y="386"/>
                    </a:lnTo>
                    <a:lnTo>
                      <a:pt x="116" y="290"/>
                    </a:lnTo>
                    <a:lnTo>
                      <a:pt x="96" y="193"/>
                    </a:lnTo>
                    <a:lnTo>
                      <a:pt x="135" y="116"/>
                    </a:lnTo>
                    <a:lnTo>
                      <a:pt x="154" y="97"/>
                    </a:lnTo>
                    <a:lnTo>
                      <a:pt x="193" y="97"/>
                    </a:lnTo>
                    <a:lnTo>
                      <a:pt x="231" y="78"/>
                    </a:lnTo>
                    <a:close/>
                    <a:moveTo>
                      <a:pt x="752" y="733"/>
                    </a:moveTo>
                    <a:lnTo>
                      <a:pt x="771" y="771"/>
                    </a:lnTo>
                    <a:lnTo>
                      <a:pt x="796" y="848"/>
                    </a:lnTo>
                    <a:lnTo>
                      <a:pt x="713" y="848"/>
                    </a:lnTo>
                    <a:lnTo>
                      <a:pt x="695" y="845"/>
                    </a:lnTo>
                    <a:lnTo>
                      <a:pt x="713" y="810"/>
                    </a:lnTo>
                    <a:lnTo>
                      <a:pt x="752" y="733"/>
                    </a:lnTo>
                    <a:close/>
                    <a:moveTo>
                      <a:pt x="1330" y="213"/>
                    </a:moveTo>
                    <a:lnTo>
                      <a:pt x="1368" y="232"/>
                    </a:lnTo>
                    <a:lnTo>
                      <a:pt x="1387" y="251"/>
                    </a:lnTo>
                    <a:lnTo>
                      <a:pt x="1407" y="270"/>
                    </a:lnTo>
                    <a:lnTo>
                      <a:pt x="1426" y="367"/>
                    </a:lnTo>
                    <a:lnTo>
                      <a:pt x="1407" y="444"/>
                    </a:lnTo>
                    <a:lnTo>
                      <a:pt x="1368" y="540"/>
                    </a:lnTo>
                    <a:lnTo>
                      <a:pt x="1310" y="636"/>
                    </a:lnTo>
                    <a:lnTo>
                      <a:pt x="1233" y="714"/>
                    </a:lnTo>
                    <a:lnTo>
                      <a:pt x="1137" y="771"/>
                    </a:lnTo>
                    <a:lnTo>
                      <a:pt x="1041" y="810"/>
                    </a:lnTo>
                    <a:lnTo>
                      <a:pt x="944" y="848"/>
                    </a:lnTo>
                    <a:lnTo>
                      <a:pt x="829" y="848"/>
                    </a:lnTo>
                    <a:lnTo>
                      <a:pt x="809" y="752"/>
                    </a:lnTo>
                    <a:lnTo>
                      <a:pt x="785" y="666"/>
                    </a:lnTo>
                    <a:lnTo>
                      <a:pt x="785" y="666"/>
                    </a:lnTo>
                    <a:lnTo>
                      <a:pt x="790" y="656"/>
                    </a:lnTo>
                    <a:lnTo>
                      <a:pt x="906" y="521"/>
                    </a:lnTo>
                    <a:lnTo>
                      <a:pt x="1021" y="386"/>
                    </a:lnTo>
                    <a:lnTo>
                      <a:pt x="1079" y="328"/>
                    </a:lnTo>
                    <a:lnTo>
                      <a:pt x="1137" y="270"/>
                    </a:lnTo>
                    <a:lnTo>
                      <a:pt x="1214" y="232"/>
                    </a:lnTo>
                    <a:lnTo>
                      <a:pt x="1291" y="213"/>
                    </a:lnTo>
                    <a:close/>
                    <a:moveTo>
                      <a:pt x="173" y="1"/>
                    </a:moveTo>
                    <a:lnTo>
                      <a:pt x="116" y="20"/>
                    </a:lnTo>
                    <a:lnTo>
                      <a:pt x="58" y="58"/>
                    </a:lnTo>
                    <a:lnTo>
                      <a:pt x="19" y="116"/>
                    </a:lnTo>
                    <a:lnTo>
                      <a:pt x="0" y="174"/>
                    </a:lnTo>
                    <a:lnTo>
                      <a:pt x="0" y="232"/>
                    </a:lnTo>
                    <a:lnTo>
                      <a:pt x="0" y="309"/>
                    </a:lnTo>
                    <a:lnTo>
                      <a:pt x="39" y="425"/>
                    </a:lnTo>
                    <a:lnTo>
                      <a:pt x="96" y="540"/>
                    </a:lnTo>
                    <a:lnTo>
                      <a:pt x="173" y="636"/>
                    </a:lnTo>
                    <a:lnTo>
                      <a:pt x="251" y="733"/>
                    </a:lnTo>
                    <a:lnTo>
                      <a:pt x="347" y="810"/>
                    </a:lnTo>
                    <a:lnTo>
                      <a:pt x="462" y="887"/>
                    </a:lnTo>
                    <a:lnTo>
                      <a:pt x="578" y="926"/>
                    </a:lnTo>
                    <a:lnTo>
                      <a:pt x="636" y="945"/>
                    </a:lnTo>
                    <a:lnTo>
                      <a:pt x="636" y="964"/>
                    </a:lnTo>
                    <a:lnTo>
                      <a:pt x="644" y="948"/>
                    </a:lnTo>
                    <a:lnTo>
                      <a:pt x="644" y="948"/>
                    </a:lnTo>
                    <a:lnTo>
                      <a:pt x="694" y="964"/>
                    </a:lnTo>
                    <a:lnTo>
                      <a:pt x="829" y="964"/>
                    </a:lnTo>
                    <a:lnTo>
                      <a:pt x="963" y="945"/>
                    </a:lnTo>
                    <a:lnTo>
                      <a:pt x="1079" y="926"/>
                    </a:lnTo>
                    <a:lnTo>
                      <a:pt x="1195" y="868"/>
                    </a:lnTo>
                    <a:lnTo>
                      <a:pt x="1291" y="791"/>
                    </a:lnTo>
                    <a:lnTo>
                      <a:pt x="1387" y="694"/>
                    </a:lnTo>
                    <a:lnTo>
                      <a:pt x="1464" y="598"/>
                    </a:lnTo>
                    <a:lnTo>
                      <a:pt x="1522" y="463"/>
                    </a:lnTo>
                    <a:lnTo>
                      <a:pt x="1522" y="405"/>
                    </a:lnTo>
                    <a:lnTo>
                      <a:pt x="1522" y="347"/>
                    </a:lnTo>
                    <a:lnTo>
                      <a:pt x="1522" y="290"/>
                    </a:lnTo>
                    <a:lnTo>
                      <a:pt x="1503" y="232"/>
                    </a:lnTo>
                    <a:lnTo>
                      <a:pt x="1464" y="174"/>
                    </a:lnTo>
                    <a:lnTo>
                      <a:pt x="1407" y="135"/>
                    </a:lnTo>
                    <a:lnTo>
                      <a:pt x="1349" y="116"/>
                    </a:lnTo>
                    <a:lnTo>
                      <a:pt x="1272" y="116"/>
                    </a:lnTo>
                    <a:lnTo>
                      <a:pt x="1195" y="155"/>
                    </a:lnTo>
                    <a:lnTo>
                      <a:pt x="1098" y="193"/>
                    </a:lnTo>
                    <a:lnTo>
                      <a:pt x="1021" y="251"/>
                    </a:lnTo>
                    <a:lnTo>
                      <a:pt x="963" y="328"/>
                    </a:lnTo>
                    <a:lnTo>
                      <a:pt x="867" y="425"/>
                    </a:lnTo>
                    <a:lnTo>
                      <a:pt x="790" y="540"/>
                    </a:lnTo>
                    <a:lnTo>
                      <a:pt x="761" y="598"/>
                    </a:lnTo>
                    <a:lnTo>
                      <a:pt x="761" y="598"/>
                    </a:lnTo>
                    <a:lnTo>
                      <a:pt x="713" y="502"/>
                    </a:lnTo>
                    <a:lnTo>
                      <a:pt x="655" y="386"/>
                    </a:lnTo>
                    <a:lnTo>
                      <a:pt x="578" y="270"/>
                    </a:lnTo>
                    <a:lnTo>
                      <a:pt x="520" y="193"/>
                    </a:lnTo>
                    <a:lnTo>
                      <a:pt x="462" y="116"/>
                    </a:lnTo>
                    <a:lnTo>
                      <a:pt x="385" y="58"/>
                    </a:lnTo>
                    <a:lnTo>
                      <a:pt x="2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0558638" y="2281450"/>
                <a:ext cx="23650" cy="29900"/>
              </a:xfrm>
              <a:custGeom>
                <a:avLst/>
                <a:gdLst/>
                <a:ahLst/>
                <a:cxnLst/>
                <a:rect l="l" t="t" r="r" b="b"/>
                <a:pathLst>
                  <a:path w="946" h="1196" fill="none" extrusionOk="0">
                    <a:moveTo>
                      <a:pt x="406" y="1"/>
                    </a:moveTo>
                    <a:lnTo>
                      <a:pt x="945" y="290"/>
                    </a:lnTo>
                    <a:lnTo>
                      <a:pt x="849" y="1195"/>
                    </a:lnTo>
                    <a:lnTo>
                      <a:pt x="1" y="1022"/>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0558638" y="2281450"/>
                <a:ext cx="23650" cy="29900"/>
              </a:xfrm>
              <a:custGeom>
                <a:avLst/>
                <a:gdLst/>
                <a:ahLst/>
                <a:cxnLst/>
                <a:rect l="l" t="t" r="r" b="b"/>
                <a:pathLst>
                  <a:path w="946" h="1196" fill="none" extrusionOk="0">
                    <a:moveTo>
                      <a:pt x="406" y="1"/>
                    </a:moveTo>
                    <a:lnTo>
                      <a:pt x="1" y="1022"/>
                    </a:lnTo>
                    <a:lnTo>
                      <a:pt x="849" y="1195"/>
                    </a:lnTo>
                    <a:lnTo>
                      <a:pt x="945" y="290"/>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0599588" y="2278075"/>
                <a:ext cx="19775" cy="30375"/>
              </a:xfrm>
              <a:custGeom>
                <a:avLst/>
                <a:gdLst/>
                <a:ahLst/>
                <a:cxnLst/>
                <a:rect l="l" t="t" r="r" b="b"/>
                <a:pathLst>
                  <a:path w="791" h="1215" extrusionOk="0">
                    <a:moveTo>
                      <a:pt x="425" y="1"/>
                    </a:moveTo>
                    <a:lnTo>
                      <a:pt x="1" y="367"/>
                    </a:lnTo>
                    <a:lnTo>
                      <a:pt x="251" y="1215"/>
                    </a:lnTo>
                    <a:lnTo>
                      <a:pt x="791" y="964"/>
                    </a:lnTo>
                    <a:lnTo>
                      <a:pt x="4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0578388" y="2315650"/>
                <a:ext cx="67950" cy="317000"/>
              </a:xfrm>
              <a:custGeom>
                <a:avLst/>
                <a:gdLst/>
                <a:ahLst/>
                <a:cxnLst/>
                <a:rect l="l" t="t" r="r" b="b"/>
                <a:pathLst>
                  <a:path w="2718" h="12680" extrusionOk="0">
                    <a:moveTo>
                      <a:pt x="964" y="1"/>
                    </a:moveTo>
                    <a:lnTo>
                      <a:pt x="251" y="58"/>
                    </a:lnTo>
                    <a:lnTo>
                      <a:pt x="1" y="10868"/>
                    </a:lnTo>
                    <a:lnTo>
                      <a:pt x="1832" y="12680"/>
                    </a:lnTo>
                    <a:lnTo>
                      <a:pt x="2718" y="10271"/>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578388" y="2315650"/>
                <a:ext cx="67950" cy="317000"/>
              </a:xfrm>
              <a:custGeom>
                <a:avLst/>
                <a:gdLst/>
                <a:ahLst/>
                <a:cxnLst/>
                <a:rect l="l" t="t" r="r" b="b"/>
                <a:pathLst>
                  <a:path w="2718" h="12680" fill="none" extrusionOk="0">
                    <a:moveTo>
                      <a:pt x="251" y="58"/>
                    </a:moveTo>
                    <a:lnTo>
                      <a:pt x="1" y="10868"/>
                    </a:lnTo>
                    <a:lnTo>
                      <a:pt x="1832" y="12680"/>
                    </a:lnTo>
                    <a:lnTo>
                      <a:pt x="2718" y="10271"/>
                    </a:lnTo>
                    <a:lnTo>
                      <a:pt x="964" y="1"/>
                    </a:lnTo>
                    <a:lnTo>
                      <a:pt x="251" y="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574063" y="2278550"/>
                <a:ext cx="36625" cy="40025"/>
              </a:xfrm>
              <a:custGeom>
                <a:avLst/>
                <a:gdLst/>
                <a:ahLst/>
                <a:cxnLst/>
                <a:rect l="l" t="t" r="r" b="b"/>
                <a:pathLst>
                  <a:path w="1465" h="1601" extrusionOk="0">
                    <a:moveTo>
                      <a:pt x="868" y="1"/>
                    </a:moveTo>
                    <a:lnTo>
                      <a:pt x="444" y="78"/>
                    </a:lnTo>
                    <a:lnTo>
                      <a:pt x="367" y="97"/>
                    </a:lnTo>
                    <a:lnTo>
                      <a:pt x="309" y="136"/>
                    </a:lnTo>
                    <a:lnTo>
                      <a:pt x="251" y="194"/>
                    </a:lnTo>
                    <a:lnTo>
                      <a:pt x="212" y="251"/>
                    </a:lnTo>
                    <a:lnTo>
                      <a:pt x="20" y="656"/>
                    </a:lnTo>
                    <a:lnTo>
                      <a:pt x="1" y="733"/>
                    </a:lnTo>
                    <a:lnTo>
                      <a:pt x="1" y="791"/>
                    </a:lnTo>
                    <a:lnTo>
                      <a:pt x="1" y="849"/>
                    </a:lnTo>
                    <a:lnTo>
                      <a:pt x="20" y="926"/>
                    </a:lnTo>
                    <a:lnTo>
                      <a:pt x="270" y="1427"/>
                    </a:lnTo>
                    <a:lnTo>
                      <a:pt x="328" y="1504"/>
                    </a:lnTo>
                    <a:lnTo>
                      <a:pt x="405" y="1562"/>
                    </a:lnTo>
                    <a:lnTo>
                      <a:pt x="502" y="1600"/>
                    </a:lnTo>
                    <a:lnTo>
                      <a:pt x="598" y="1600"/>
                    </a:lnTo>
                    <a:lnTo>
                      <a:pt x="1118" y="1485"/>
                    </a:lnTo>
                    <a:lnTo>
                      <a:pt x="1214" y="1465"/>
                    </a:lnTo>
                    <a:lnTo>
                      <a:pt x="1292" y="1408"/>
                    </a:lnTo>
                    <a:lnTo>
                      <a:pt x="1330" y="1330"/>
                    </a:lnTo>
                    <a:lnTo>
                      <a:pt x="1369" y="1253"/>
                    </a:lnTo>
                    <a:lnTo>
                      <a:pt x="1465" y="772"/>
                    </a:lnTo>
                    <a:lnTo>
                      <a:pt x="1465" y="675"/>
                    </a:lnTo>
                    <a:lnTo>
                      <a:pt x="1426" y="579"/>
                    </a:lnTo>
                    <a:lnTo>
                      <a:pt x="1195" y="155"/>
                    </a:lnTo>
                    <a:lnTo>
                      <a:pt x="1137" y="78"/>
                    </a:lnTo>
                    <a:lnTo>
                      <a:pt x="1060" y="20"/>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0578388" y="2283375"/>
                <a:ext cx="25575" cy="27475"/>
              </a:xfrm>
              <a:custGeom>
                <a:avLst/>
                <a:gdLst/>
                <a:ahLst/>
                <a:cxnLst/>
                <a:rect l="l" t="t" r="r" b="b"/>
                <a:pathLst>
                  <a:path w="1023" h="1099" extrusionOk="0">
                    <a:moveTo>
                      <a:pt x="1022" y="1"/>
                    </a:moveTo>
                    <a:lnTo>
                      <a:pt x="868" y="155"/>
                    </a:lnTo>
                    <a:lnTo>
                      <a:pt x="502" y="540"/>
                    </a:lnTo>
                    <a:lnTo>
                      <a:pt x="136" y="926"/>
                    </a:lnTo>
                    <a:lnTo>
                      <a:pt x="59" y="1022"/>
                    </a:lnTo>
                    <a:lnTo>
                      <a:pt x="1" y="1099"/>
                    </a:lnTo>
                    <a:lnTo>
                      <a:pt x="155" y="945"/>
                    </a:lnTo>
                    <a:lnTo>
                      <a:pt x="521" y="559"/>
                    </a:lnTo>
                    <a:lnTo>
                      <a:pt x="887" y="174"/>
                    </a:lnTo>
                    <a:lnTo>
                      <a:pt x="964" y="78"/>
                    </a:lnTo>
                    <a:lnTo>
                      <a:pt x="10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0578888" y="2284350"/>
                <a:ext cx="11575" cy="11575"/>
              </a:xfrm>
              <a:custGeom>
                <a:avLst/>
                <a:gdLst/>
                <a:ahLst/>
                <a:cxnLst/>
                <a:rect l="l" t="t" r="r" b="b"/>
                <a:pathLst>
                  <a:path w="463" h="463" extrusionOk="0">
                    <a:moveTo>
                      <a:pt x="0" y="0"/>
                    </a:moveTo>
                    <a:lnTo>
                      <a:pt x="97" y="116"/>
                    </a:lnTo>
                    <a:lnTo>
                      <a:pt x="212" y="231"/>
                    </a:lnTo>
                    <a:lnTo>
                      <a:pt x="328" y="347"/>
                    </a:lnTo>
                    <a:lnTo>
                      <a:pt x="463" y="463"/>
                    </a:lnTo>
                    <a:lnTo>
                      <a:pt x="463" y="463"/>
                    </a:lnTo>
                    <a:lnTo>
                      <a:pt x="366" y="328"/>
                    </a:lnTo>
                    <a:lnTo>
                      <a:pt x="251" y="212"/>
                    </a:lnTo>
                    <a:lnTo>
                      <a:pt x="135" y="9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0604413" y="2282900"/>
                <a:ext cx="5800" cy="29900"/>
              </a:xfrm>
              <a:custGeom>
                <a:avLst/>
                <a:gdLst/>
                <a:ahLst/>
                <a:cxnLst/>
                <a:rect l="l" t="t" r="r" b="b"/>
                <a:pathLst>
                  <a:path w="232" h="1196" extrusionOk="0">
                    <a:moveTo>
                      <a:pt x="0" y="0"/>
                    </a:moveTo>
                    <a:lnTo>
                      <a:pt x="20" y="97"/>
                    </a:lnTo>
                    <a:lnTo>
                      <a:pt x="58" y="174"/>
                    </a:lnTo>
                    <a:lnTo>
                      <a:pt x="116" y="270"/>
                    </a:lnTo>
                    <a:lnTo>
                      <a:pt x="155" y="366"/>
                    </a:lnTo>
                    <a:lnTo>
                      <a:pt x="174" y="463"/>
                    </a:lnTo>
                    <a:lnTo>
                      <a:pt x="193" y="578"/>
                    </a:lnTo>
                    <a:lnTo>
                      <a:pt x="116" y="887"/>
                    </a:lnTo>
                    <a:lnTo>
                      <a:pt x="58" y="1195"/>
                    </a:lnTo>
                    <a:lnTo>
                      <a:pt x="116" y="1022"/>
                    </a:lnTo>
                    <a:lnTo>
                      <a:pt x="174" y="829"/>
                    </a:lnTo>
                    <a:lnTo>
                      <a:pt x="232" y="578"/>
                    </a:lnTo>
                    <a:lnTo>
                      <a:pt x="232" y="463"/>
                    </a:lnTo>
                    <a:lnTo>
                      <a:pt x="193" y="328"/>
                    </a:lnTo>
                    <a:lnTo>
                      <a:pt x="78" y="154"/>
                    </a:lnTo>
                    <a:lnTo>
                      <a:pt x="20" y="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0290813" y="2734750"/>
                <a:ext cx="431650" cy="1007325"/>
              </a:xfrm>
              <a:custGeom>
                <a:avLst/>
                <a:gdLst/>
                <a:ahLst/>
                <a:cxnLst/>
                <a:rect l="l" t="t" r="r" b="b"/>
                <a:pathLst>
                  <a:path w="17266" h="40293" extrusionOk="0">
                    <a:moveTo>
                      <a:pt x="6089" y="1"/>
                    </a:moveTo>
                    <a:lnTo>
                      <a:pt x="20" y="39097"/>
                    </a:lnTo>
                    <a:lnTo>
                      <a:pt x="0" y="39194"/>
                    </a:lnTo>
                    <a:lnTo>
                      <a:pt x="20" y="39367"/>
                    </a:lnTo>
                    <a:lnTo>
                      <a:pt x="58" y="39541"/>
                    </a:lnTo>
                    <a:lnTo>
                      <a:pt x="135" y="39695"/>
                    </a:lnTo>
                    <a:lnTo>
                      <a:pt x="232" y="39830"/>
                    </a:lnTo>
                    <a:lnTo>
                      <a:pt x="367" y="39945"/>
                    </a:lnTo>
                    <a:lnTo>
                      <a:pt x="501" y="40022"/>
                    </a:lnTo>
                    <a:lnTo>
                      <a:pt x="675" y="40080"/>
                    </a:lnTo>
                    <a:lnTo>
                      <a:pt x="848" y="40099"/>
                    </a:lnTo>
                    <a:lnTo>
                      <a:pt x="4721" y="40234"/>
                    </a:lnTo>
                    <a:lnTo>
                      <a:pt x="4875" y="40234"/>
                    </a:lnTo>
                    <a:lnTo>
                      <a:pt x="5030" y="40196"/>
                    </a:lnTo>
                    <a:lnTo>
                      <a:pt x="5184" y="40138"/>
                    </a:lnTo>
                    <a:lnTo>
                      <a:pt x="5299" y="40042"/>
                    </a:lnTo>
                    <a:lnTo>
                      <a:pt x="5415" y="39945"/>
                    </a:lnTo>
                    <a:lnTo>
                      <a:pt x="5492" y="39810"/>
                    </a:lnTo>
                    <a:lnTo>
                      <a:pt x="5569" y="39675"/>
                    </a:lnTo>
                    <a:lnTo>
                      <a:pt x="5608" y="39521"/>
                    </a:lnTo>
                    <a:lnTo>
                      <a:pt x="11620" y="5627"/>
                    </a:lnTo>
                    <a:lnTo>
                      <a:pt x="10907" y="39753"/>
                    </a:lnTo>
                    <a:lnTo>
                      <a:pt x="10926" y="39849"/>
                    </a:lnTo>
                    <a:lnTo>
                      <a:pt x="10945" y="39945"/>
                    </a:lnTo>
                    <a:lnTo>
                      <a:pt x="10984" y="40042"/>
                    </a:lnTo>
                    <a:lnTo>
                      <a:pt x="11041" y="40099"/>
                    </a:lnTo>
                    <a:lnTo>
                      <a:pt x="11119" y="40176"/>
                    </a:lnTo>
                    <a:lnTo>
                      <a:pt x="11196" y="40215"/>
                    </a:lnTo>
                    <a:lnTo>
                      <a:pt x="11292" y="40234"/>
                    </a:lnTo>
                    <a:lnTo>
                      <a:pt x="11388" y="40254"/>
                    </a:lnTo>
                    <a:lnTo>
                      <a:pt x="16013" y="40292"/>
                    </a:lnTo>
                    <a:lnTo>
                      <a:pt x="16109" y="40292"/>
                    </a:lnTo>
                    <a:lnTo>
                      <a:pt x="16206" y="40254"/>
                    </a:lnTo>
                    <a:lnTo>
                      <a:pt x="16283" y="40215"/>
                    </a:lnTo>
                    <a:lnTo>
                      <a:pt x="16360" y="40157"/>
                    </a:lnTo>
                    <a:lnTo>
                      <a:pt x="16418" y="40080"/>
                    </a:lnTo>
                    <a:lnTo>
                      <a:pt x="16456" y="40003"/>
                    </a:lnTo>
                    <a:lnTo>
                      <a:pt x="16495" y="39907"/>
                    </a:lnTo>
                    <a:lnTo>
                      <a:pt x="16514" y="39810"/>
                    </a:lnTo>
                    <a:lnTo>
                      <a:pt x="17265" y="155"/>
                    </a:lnTo>
                    <a:lnTo>
                      <a:pt x="6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0358738" y="2789675"/>
                <a:ext cx="146950" cy="898425"/>
              </a:xfrm>
              <a:custGeom>
                <a:avLst/>
                <a:gdLst/>
                <a:ahLst/>
                <a:cxnLst/>
                <a:rect l="l" t="t" r="r" b="b"/>
                <a:pathLst>
                  <a:path w="5878" h="35937" extrusionOk="0">
                    <a:moveTo>
                      <a:pt x="5877" y="0"/>
                    </a:moveTo>
                    <a:lnTo>
                      <a:pt x="5858" y="97"/>
                    </a:lnTo>
                    <a:lnTo>
                      <a:pt x="5820" y="366"/>
                    </a:lnTo>
                    <a:lnTo>
                      <a:pt x="5646" y="1426"/>
                    </a:lnTo>
                    <a:lnTo>
                      <a:pt x="5049" y="5280"/>
                    </a:lnTo>
                    <a:lnTo>
                      <a:pt x="4143" y="10984"/>
                    </a:lnTo>
                    <a:lnTo>
                      <a:pt x="2987" y="17978"/>
                    </a:lnTo>
                    <a:lnTo>
                      <a:pt x="867" y="30676"/>
                    </a:lnTo>
                    <a:lnTo>
                      <a:pt x="232" y="34530"/>
                    </a:lnTo>
                    <a:lnTo>
                      <a:pt x="58" y="35571"/>
                    </a:lnTo>
                    <a:lnTo>
                      <a:pt x="20" y="35841"/>
                    </a:lnTo>
                    <a:lnTo>
                      <a:pt x="0" y="35937"/>
                    </a:lnTo>
                    <a:lnTo>
                      <a:pt x="39" y="35841"/>
                    </a:lnTo>
                    <a:lnTo>
                      <a:pt x="97" y="35571"/>
                    </a:lnTo>
                    <a:lnTo>
                      <a:pt x="289" y="34530"/>
                    </a:lnTo>
                    <a:lnTo>
                      <a:pt x="964" y="30696"/>
                    </a:lnTo>
                    <a:lnTo>
                      <a:pt x="1927" y="24973"/>
                    </a:lnTo>
                    <a:lnTo>
                      <a:pt x="3103" y="17998"/>
                    </a:lnTo>
                    <a:lnTo>
                      <a:pt x="4239" y="11003"/>
                    </a:lnTo>
                    <a:lnTo>
                      <a:pt x="5126" y="5280"/>
                    </a:lnTo>
                    <a:lnTo>
                      <a:pt x="5704" y="1426"/>
                    </a:lnTo>
                    <a:lnTo>
                      <a:pt x="5839" y="366"/>
                    </a:lnTo>
                    <a:lnTo>
                      <a:pt x="5858" y="212"/>
                    </a:lnTo>
                    <a:lnTo>
                      <a:pt x="5877" y="97"/>
                    </a:lnTo>
                    <a:lnTo>
                      <a:pt x="5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654988" y="2790625"/>
                <a:ext cx="8700" cy="901350"/>
              </a:xfrm>
              <a:custGeom>
                <a:avLst/>
                <a:gdLst/>
                <a:ahLst/>
                <a:cxnLst/>
                <a:rect l="l" t="t" r="r" b="b"/>
                <a:pathLst>
                  <a:path w="348" h="36054" extrusionOk="0">
                    <a:moveTo>
                      <a:pt x="348" y="1"/>
                    </a:moveTo>
                    <a:lnTo>
                      <a:pt x="309" y="1407"/>
                    </a:lnTo>
                    <a:lnTo>
                      <a:pt x="251" y="5281"/>
                    </a:lnTo>
                    <a:lnTo>
                      <a:pt x="116" y="18017"/>
                    </a:lnTo>
                    <a:lnTo>
                      <a:pt x="20" y="30773"/>
                    </a:lnTo>
                    <a:lnTo>
                      <a:pt x="1" y="34627"/>
                    </a:lnTo>
                    <a:lnTo>
                      <a:pt x="1" y="36053"/>
                    </a:lnTo>
                    <a:lnTo>
                      <a:pt x="39" y="34627"/>
                    </a:lnTo>
                    <a:lnTo>
                      <a:pt x="97" y="30773"/>
                    </a:lnTo>
                    <a:lnTo>
                      <a:pt x="213" y="18017"/>
                    </a:lnTo>
                    <a:lnTo>
                      <a:pt x="328" y="5281"/>
                    </a:lnTo>
                    <a:lnTo>
                      <a:pt x="348" y="1407"/>
                    </a:lnTo>
                    <a:lnTo>
                      <a:pt x="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566363" y="3693875"/>
                <a:ext cx="140675" cy="2900"/>
              </a:xfrm>
              <a:custGeom>
                <a:avLst/>
                <a:gdLst/>
                <a:ahLst/>
                <a:cxnLst/>
                <a:rect l="l" t="t" r="r" b="b"/>
                <a:pathLst>
                  <a:path w="5627" h="116" extrusionOk="0">
                    <a:moveTo>
                      <a:pt x="2813" y="0"/>
                    </a:moveTo>
                    <a:lnTo>
                      <a:pt x="810" y="19"/>
                    </a:lnTo>
                    <a:lnTo>
                      <a:pt x="212" y="39"/>
                    </a:lnTo>
                    <a:lnTo>
                      <a:pt x="0" y="58"/>
                    </a:lnTo>
                    <a:lnTo>
                      <a:pt x="212" y="77"/>
                    </a:lnTo>
                    <a:lnTo>
                      <a:pt x="810" y="96"/>
                    </a:lnTo>
                    <a:lnTo>
                      <a:pt x="2813" y="116"/>
                    </a:lnTo>
                    <a:lnTo>
                      <a:pt x="4798" y="96"/>
                    </a:lnTo>
                    <a:lnTo>
                      <a:pt x="5396" y="77"/>
                    </a:lnTo>
                    <a:lnTo>
                      <a:pt x="5627" y="58"/>
                    </a:lnTo>
                    <a:lnTo>
                      <a:pt x="5396" y="39"/>
                    </a:lnTo>
                    <a:lnTo>
                      <a:pt x="4798" y="19"/>
                    </a:lnTo>
                    <a:lnTo>
                      <a:pt x="2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0294663" y="3689050"/>
                <a:ext cx="143575" cy="3875"/>
              </a:xfrm>
              <a:custGeom>
                <a:avLst/>
                <a:gdLst/>
                <a:ahLst/>
                <a:cxnLst/>
                <a:rect l="l" t="t" r="r" b="b"/>
                <a:pathLst>
                  <a:path w="5743" h="155" extrusionOk="0">
                    <a:moveTo>
                      <a:pt x="3989" y="0"/>
                    </a:moveTo>
                    <a:lnTo>
                      <a:pt x="2872" y="20"/>
                    </a:lnTo>
                    <a:lnTo>
                      <a:pt x="829" y="78"/>
                    </a:lnTo>
                    <a:lnTo>
                      <a:pt x="232" y="97"/>
                    </a:lnTo>
                    <a:lnTo>
                      <a:pt x="116" y="97"/>
                    </a:lnTo>
                    <a:lnTo>
                      <a:pt x="1" y="116"/>
                    </a:lnTo>
                    <a:lnTo>
                      <a:pt x="116" y="135"/>
                    </a:lnTo>
                    <a:lnTo>
                      <a:pt x="232" y="135"/>
                    </a:lnTo>
                    <a:lnTo>
                      <a:pt x="482" y="155"/>
                    </a:lnTo>
                    <a:lnTo>
                      <a:pt x="1754" y="155"/>
                    </a:lnTo>
                    <a:lnTo>
                      <a:pt x="2872" y="135"/>
                    </a:lnTo>
                    <a:lnTo>
                      <a:pt x="4895" y="78"/>
                    </a:lnTo>
                    <a:lnTo>
                      <a:pt x="5511" y="58"/>
                    </a:lnTo>
                    <a:lnTo>
                      <a:pt x="5627" y="58"/>
                    </a:lnTo>
                    <a:lnTo>
                      <a:pt x="5743" y="39"/>
                    </a:lnTo>
                    <a:lnTo>
                      <a:pt x="5511" y="20"/>
                    </a:lnTo>
                    <a:lnTo>
                      <a:pt x="5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0575988" y="2750650"/>
                <a:ext cx="25550" cy="108900"/>
              </a:xfrm>
              <a:custGeom>
                <a:avLst/>
                <a:gdLst/>
                <a:ahLst/>
                <a:cxnLst/>
                <a:rect l="l" t="t" r="r" b="b"/>
                <a:pathLst>
                  <a:path w="1022" h="4356" extrusionOk="0">
                    <a:moveTo>
                      <a:pt x="1022" y="1"/>
                    </a:moveTo>
                    <a:lnTo>
                      <a:pt x="964" y="347"/>
                    </a:lnTo>
                    <a:lnTo>
                      <a:pt x="926" y="675"/>
                    </a:lnTo>
                    <a:lnTo>
                      <a:pt x="791" y="2332"/>
                    </a:lnTo>
                    <a:lnTo>
                      <a:pt x="752" y="2795"/>
                    </a:lnTo>
                    <a:lnTo>
                      <a:pt x="714" y="3238"/>
                    </a:lnTo>
                    <a:lnTo>
                      <a:pt x="675" y="3411"/>
                    </a:lnTo>
                    <a:lnTo>
                      <a:pt x="636" y="3585"/>
                    </a:lnTo>
                    <a:lnTo>
                      <a:pt x="579" y="3758"/>
                    </a:lnTo>
                    <a:lnTo>
                      <a:pt x="482" y="3931"/>
                    </a:lnTo>
                    <a:lnTo>
                      <a:pt x="386" y="4066"/>
                    </a:lnTo>
                    <a:lnTo>
                      <a:pt x="290" y="4182"/>
                    </a:lnTo>
                    <a:lnTo>
                      <a:pt x="155" y="4278"/>
                    </a:lnTo>
                    <a:lnTo>
                      <a:pt x="1" y="4355"/>
                    </a:lnTo>
                    <a:lnTo>
                      <a:pt x="97" y="4355"/>
                    </a:lnTo>
                    <a:lnTo>
                      <a:pt x="193" y="4317"/>
                    </a:lnTo>
                    <a:lnTo>
                      <a:pt x="290" y="4240"/>
                    </a:lnTo>
                    <a:lnTo>
                      <a:pt x="386" y="4163"/>
                    </a:lnTo>
                    <a:lnTo>
                      <a:pt x="482" y="4066"/>
                    </a:lnTo>
                    <a:lnTo>
                      <a:pt x="559" y="3970"/>
                    </a:lnTo>
                    <a:lnTo>
                      <a:pt x="656" y="3796"/>
                    </a:lnTo>
                    <a:lnTo>
                      <a:pt x="714" y="3623"/>
                    </a:lnTo>
                    <a:lnTo>
                      <a:pt x="771" y="3430"/>
                    </a:lnTo>
                    <a:lnTo>
                      <a:pt x="810" y="3238"/>
                    </a:lnTo>
                    <a:lnTo>
                      <a:pt x="848" y="2814"/>
                    </a:lnTo>
                    <a:lnTo>
                      <a:pt x="887" y="2332"/>
                    </a:lnTo>
                    <a:lnTo>
                      <a:pt x="1003" y="675"/>
                    </a:lnTo>
                    <a:lnTo>
                      <a:pt x="1022" y="347"/>
                    </a:lnTo>
                    <a:lnTo>
                      <a:pt x="10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10451213" y="2623950"/>
                <a:ext cx="5825" cy="19300"/>
              </a:xfrm>
              <a:custGeom>
                <a:avLst/>
                <a:gdLst/>
                <a:ahLst/>
                <a:cxnLst/>
                <a:rect l="l" t="t" r="r" b="b"/>
                <a:pathLst>
                  <a:path w="233" h="772" extrusionOk="0">
                    <a:moveTo>
                      <a:pt x="232" y="1"/>
                    </a:moveTo>
                    <a:lnTo>
                      <a:pt x="1" y="193"/>
                    </a:lnTo>
                    <a:lnTo>
                      <a:pt x="20" y="772"/>
                    </a:lnTo>
                    <a:lnTo>
                      <a:pt x="2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10451213" y="2623950"/>
                <a:ext cx="5825" cy="19300"/>
              </a:xfrm>
              <a:custGeom>
                <a:avLst/>
                <a:gdLst/>
                <a:ahLst/>
                <a:cxnLst/>
                <a:rect l="l" t="t" r="r" b="b"/>
                <a:pathLst>
                  <a:path w="233" h="772" fill="none" extrusionOk="0">
                    <a:moveTo>
                      <a:pt x="232" y="1"/>
                    </a:moveTo>
                    <a:lnTo>
                      <a:pt x="232" y="1"/>
                    </a:lnTo>
                    <a:lnTo>
                      <a:pt x="1" y="193"/>
                    </a:lnTo>
                    <a:lnTo>
                      <a:pt x="20" y="772"/>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0451713" y="2553150"/>
                <a:ext cx="224025" cy="129125"/>
              </a:xfrm>
              <a:custGeom>
                <a:avLst/>
                <a:gdLst/>
                <a:ahLst/>
                <a:cxnLst/>
                <a:rect l="l" t="t" r="r" b="b"/>
                <a:pathLst>
                  <a:path w="8961" h="5165" extrusionOk="0">
                    <a:moveTo>
                      <a:pt x="7650" y="0"/>
                    </a:moveTo>
                    <a:lnTo>
                      <a:pt x="7785" y="771"/>
                    </a:lnTo>
                    <a:lnTo>
                      <a:pt x="6918" y="3122"/>
                    </a:lnTo>
                    <a:lnTo>
                      <a:pt x="6899" y="4124"/>
                    </a:lnTo>
                    <a:lnTo>
                      <a:pt x="6860" y="5029"/>
                    </a:lnTo>
                    <a:lnTo>
                      <a:pt x="6860" y="5068"/>
                    </a:lnTo>
                    <a:lnTo>
                      <a:pt x="7342" y="4952"/>
                    </a:lnTo>
                    <a:lnTo>
                      <a:pt x="7669" y="4856"/>
                    </a:lnTo>
                    <a:lnTo>
                      <a:pt x="7978" y="4721"/>
                    </a:lnTo>
                    <a:lnTo>
                      <a:pt x="8112" y="4644"/>
                    </a:lnTo>
                    <a:lnTo>
                      <a:pt x="8247" y="4567"/>
                    </a:lnTo>
                    <a:lnTo>
                      <a:pt x="8363" y="4451"/>
                    </a:lnTo>
                    <a:lnTo>
                      <a:pt x="8479" y="4336"/>
                    </a:lnTo>
                    <a:lnTo>
                      <a:pt x="8613" y="4124"/>
                    </a:lnTo>
                    <a:lnTo>
                      <a:pt x="8710" y="3893"/>
                    </a:lnTo>
                    <a:lnTo>
                      <a:pt x="8787" y="3642"/>
                    </a:lnTo>
                    <a:lnTo>
                      <a:pt x="8825" y="3411"/>
                    </a:lnTo>
                    <a:lnTo>
                      <a:pt x="8902" y="2929"/>
                    </a:lnTo>
                    <a:lnTo>
                      <a:pt x="8941" y="2467"/>
                    </a:lnTo>
                    <a:lnTo>
                      <a:pt x="8960" y="2004"/>
                    </a:lnTo>
                    <a:lnTo>
                      <a:pt x="8960" y="1542"/>
                    </a:lnTo>
                    <a:lnTo>
                      <a:pt x="8960" y="1388"/>
                    </a:lnTo>
                    <a:lnTo>
                      <a:pt x="8960" y="1253"/>
                    </a:lnTo>
                    <a:lnTo>
                      <a:pt x="8941" y="1099"/>
                    </a:lnTo>
                    <a:lnTo>
                      <a:pt x="8902" y="964"/>
                    </a:lnTo>
                    <a:lnTo>
                      <a:pt x="8864" y="810"/>
                    </a:lnTo>
                    <a:lnTo>
                      <a:pt x="8806" y="675"/>
                    </a:lnTo>
                    <a:lnTo>
                      <a:pt x="8748" y="559"/>
                    </a:lnTo>
                    <a:lnTo>
                      <a:pt x="8671" y="424"/>
                    </a:lnTo>
                    <a:lnTo>
                      <a:pt x="8498" y="270"/>
                    </a:lnTo>
                    <a:lnTo>
                      <a:pt x="8286" y="135"/>
                    </a:lnTo>
                    <a:lnTo>
                      <a:pt x="8074" y="58"/>
                    </a:lnTo>
                    <a:lnTo>
                      <a:pt x="7823" y="0"/>
                    </a:lnTo>
                    <a:close/>
                    <a:moveTo>
                      <a:pt x="5087" y="463"/>
                    </a:moveTo>
                    <a:lnTo>
                      <a:pt x="4432" y="675"/>
                    </a:lnTo>
                    <a:lnTo>
                      <a:pt x="3796" y="906"/>
                    </a:lnTo>
                    <a:lnTo>
                      <a:pt x="3180" y="1156"/>
                    </a:lnTo>
                    <a:lnTo>
                      <a:pt x="2563" y="1445"/>
                    </a:lnTo>
                    <a:lnTo>
                      <a:pt x="1946" y="1754"/>
                    </a:lnTo>
                    <a:lnTo>
                      <a:pt x="1349" y="2081"/>
                    </a:lnTo>
                    <a:lnTo>
                      <a:pt x="790" y="2447"/>
                    </a:lnTo>
                    <a:lnTo>
                      <a:pt x="212" y="2833"/>
                    </a:lnTo>
                    <a:lnTo>
                      <a:pt x="0" y="3604"/>
                    </a:lnTo>
                    <a:lnTo>
                      <a:pt x="39" y="4124"/>
                    </a:lnTo>
                    <a:lnTo>
                      <a:pt x="174" y="4239"/>
                    </a:lnTo>
                    <a:lnTo>
                      <a:pt x="347" y="4355"/>
                    </a:lnTo>
                    <a:lnTo>
                      <a:pt x="501" y="4451"/>
                    </a:lnTo>
                    <a:lnTo>
                      <a:pt x="694" y="4528"/>
                    </a:lnTo>
                    <a:lnTo>
                      <a:pt x="867" y="4586"/>
                    </a:lnTo>
                    <a:lnTo>
                      <a:pt x="1060" y="4644"/>
                    </a:lnTo>
                    <a:lnTo>
                      <a:pt x="1253" y="4663"/>
                    </a:lnTo>
                    <a:lnTo>
                      <a:pt x="1638" y="4663"/>
                    </a:lnTo>
                    <a:lnTo>
                      <a:pt x="1831" y="4644"/>
                    </a:lnTo>
                    <a:lnTo>
                      <a:pt x="2139" y="4548"/>
                    </a:lnTo>
                    <a:lnTo>
                      <a:pt x="2467" y="4451"/>
                    </a:lnTo>
                    <a:lnTo>
                      <a:pt x="2775" y="4355"/>
                    </a:lnTo>
                    <a:lnTo>
                      <a:pt x="2929" y="4336"/>
                    </a:lnTo>
                    <a:lnTo>
                      <a:pt x="3103" y="4316"/>
                    </a:lnTo>
                    <a:lnTo>
                      <a:pt x="3180" y="4316"/>
                    </a:lnTo>
                    <a:lnTo>
                      <a:pt x="3372" y="4355"/>
                    </a:lnTo>
                    <a:lnTo>
                      <a:pt x="3546" y="4413"/>
                    </a:lnTo>
                    <a:lnTo>
                      <a:pt x="3719" y="4471"/>
                    </a:lnTo>
                    <a:lnTo>
                      <a:pt x="3893" y="4567"/>
                    </a:lnTo>
                    <a:lnTo>
                      <a:pt x="4220" y="4740"/>
                    </a:lnTo>
                    <a:lnTo>
                      <a:pt x="4567" y="4914"/>
                    </a:lnTo>
                    <a:lnTo>
                      <a:pt x="4875" y="5029"/>
                    </a:lnTo>
                    <a:lnTo>
                      <a:pt x="5184" y="5107"/>
                    </a:lnTo>
                    <a:lnTo>
                      <a:pt x="5492" y="5164"/>
                    </a:lnTo>
                    <a:lnTo>
                      <a:pt x="6070" y="5164"/>
                    </a:lnTo>
                    <a:lnTo>
                      <a:pt x="6301" y="5145"/>
                    </a:lnTo>
                    <a:lnTo>
                      <a:pt x="6783" y="5068"/>
                    </a:lnTo>
                    <a:lnTo>
                      <a:pt x="6783" y="5049"/>
                    </a:lnTo>
                    <a:lnTo>
                      <a:pt x="6821" y="4124"/>
                    </a:lnTo>
                    <a:lnTo>
                      <a:pt x="6821" y="3103"/>
                    </a:lnTo>
                    <a:lnTo>
                      <a:pt x="5068" y="1368"/>
                    </a:lnTo>
                    <a:lnTo>
                      <a:pt x="5087" y="463"/>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0451713" y="2564700"/>
                <a:ext cx="170550" cy="117575"/>
              </a:xfrm>
              <a:custGeom>
                <a:avLst/>
                <a:gdLst/>
                <a:ahLst/>
                <a:cxnLst/>
                <a:rect l="l" t="t" r="r" b="b"/>
                <a:pathLst>
                  <a:path w="6822" h="4703" fill="none" extrusionOk="0">
                    <a:moveTo>
                      <a:pt x="5087" y="1"/>
                    </a:moveTo>
                    <a:lnTo>
                      <a:pt x="5087" y="1"/>
                    </a:lnTo>
                    <a:lnTo>
                      <a:pt x="4432" y="213"/>
                    </a:lnTo>
                    <a:lnTo>
                      <a:pt x="3796" y="444"/>
                    </a:lnTo>
                    <a:lnTo>
                      <a:pt x="3180" y="694"/>
                    </a:lnTo>
                    <a:lnTo>
                      <a:pt x="2563" y="983"/>
                    </a:lnTo>
                    <a:lnTo>
                      <a:pt x="1946" y="1292"/>
                    </a:lnTo>
                    <a:lnTo>
                      <a:pt x="1349" y="1619"/>
                    </a:lnTo>
                    <a:lnTo>
                      <a:pt x="790" y="1985"/>
                    </a:lnTo>
                    <a:lnTo>
                      <a:pt x="212" y="2371"/>
                    </a:lnTo>
                    <a:lnTo>
                      <a:pt x="0" y="3142"/>
                    </a:lnTo>
                    <a:lnTo>
                      <a:pt x="39" y="3662"/>
                    </a:lnTo>
                    <a:lnTo>
                      <a:pt x="39" y="3662"/>
                    </a:lnTo>
                    <a:lnTo>
                      <a:pt x="174" y="3777"/>
                    </a:lnTo>
                    <a:lnTo>
                      <a:pt x="347" y="3893"/>
                    </a:lnTo>
                    <a:lnTo>
                      <a:pt x="501" y="3989"/>
                    </a:lnTo>
                    <a:lnTo>
                      <a:pt x="694" y="4066"/>
                    </a:lnTo>
                    <a:lnTo>
                      <a:pt x="867" y="4124"/>
                    </a:lnTo>
                    <a:lnTo>
                      <a:pt x="1060" y="4182"/>
                    </a:lnTo>
                    <a:lnTo>
                      <a:pt x="1253" y="4201"/>
                    </a:lnTo>
                    <a:lnTo>
                      <a:pt x="1445" y="4201"/>
                    </a:lnTo>
                    <a:lnTo>
                      <a:pt x="1445" y="4201"/>
                    </a:lnTo>
                    <a:lnTo>
                      <a:pt x="1638" y="4201"/>
                    </a:lnTo>
                    <a:lnTo>
                      <a:pt x="1831" y="4182"/>
                    </a:lnTo>
                    <a:lnTo>
                      <a:pt x="1831" y="4182"/>
                    </a:lnTo>
                    <a:lnTo>
                      <a:pt x="2139" y="4086"/>
                    </a:lnTo>
                    <a:lnTo>
                      <a:pt x="2467" y="3989"/>
                    </a:lnTo>
                    <a:lnTo>
                      <a:pt x="2775" y="3893"/>
                    </a:lnTo>
                    <a:lnTo>
                      <a:pt x="2929" y="3874"/>
                    </a:lnTo>
                    <a:lnTo>
                      <a:pt x="3103" y="3854"/>
                    </a:lnTo>
                    <a:lnTo>
                      <a:pt x="3103" y="3854"/>
                    </a:lnTo>
                    <a:lnTo>
                      <a:pt x="3180" y="3854"/>
                    </a:lnTo>
                    <a:lnTo>
                      <a:pt x="3180" y="3854"/>
                    </a:lnTo>
                    <a:lnTo>
                      <a:pt x="3372" y="3893"/>
                    </a:lnTo>
                    <a:lnTo>
                      <a:pt x="3546" y="3951"/>
                    </a:lnTo>
                    <a:lnTo>
                      <a:pt x="3719" y="4009"/>
                    </a:lnTo>
                    <a:lnTo>
                      <a:pt x="3893" y="4105"/>
                    </a:lnTo>
                    <a:lnTo>
                      <a:pt x="4220" y="4278"/>
                    </a:lnTo>
                    <a:lnTo>
                      <a:pt x="4567" y="4452"/>
                    </a:lnTo>
                    <a:lnTo>
                      <a:pt x="4567" y="4452"/>
                    </a:lnTo>
                    <a:lnTo>
                      <a:pt x="4875" y="4567"/>
                    </a:lnTo>
                    <a:lnTo>
                      <a:pt x="5184" y="4645"/>
                    </a:lnTo>
                    <a:lnTo>
                      <a:pt x="5492" y="4702"/>
                    </a:lnTo>
                    <a:lnTo>
                      <a:pt x="5819" y="4702"/>
                    </a:lnTo>
                    <a:lnTo>
                      <a:pt x="5819" y="4702"/>
                    </a:lnTo>
                    <a:lnTo>
                      <a:pt x="6070" y="4702"/>
                    </a:lnTo>
                    <a:lnTo>
                      <a:pt x="6301" y="4683"/>
                    </a:lnTo>
                    <a:lnTo>
                      <a:pt x="6783" y="4606"/>
                    </a:lnTo>
                    <a:lnTo>
                      <a:pt x="6783" y="4606"/>
                    </a:lnTo>
                    <a:lnTo>
                      <a:pt x="6783" y="4587"/>
                    </a:lnTo>
                    <a:lnTo>
                      <a:pt x="6783" y="4587"/>
                    </a:lnTo>
                    <a:lnTo>
                      <a:pt x="6821" y="3662"/>
                    </a:lnTo>
                    <a:lnTo>
                      <a:pt x="6821" y="2641"/>
                    </a:lnTo>
                    <a:lnTo>
                      <a:pt x="5068" y="906"/>
                    </a:lnTo>
                    <a:lnTo>
                      <a:pt x="50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0623188" y="2553150"/>
                <a:ext cx="52550" cy="126700"/>
              </a:xfrm>
              <a:custGeom>
                <a:avLst/>
                <a:gdLst/>
                <a:ahLst/>
                <a:cxnLst/>
                <a:rect l="l" t="t" r="r" b="b"/>
                <a:pathLst>
                  <a:path w="2102" h="5068" fill="none" extrusionOk="0">
                    <a:moveTo>
                      <a:pt x="791" y="0"/>
                    </a:moveTo>
                    <a:lnTo>
                      <a:pt x="926" y="771"/>
                    </a:lnTo>
                    <a:lnTo>
                      <a:pt x="59" y="3122"/>
                    </a:lnTo>
                    <a:lnTo>
                      <a:pt x="59" y="3122"/>
                    </a:lnTo>
                    <a:lnTo>
                      <a:pt x="40" y="4124"/>
                    </a:lnTo>
                    <a:lnTo>
                      <a:pt x="1" y="5029"/>
                    </a:lnTo>
                    <a:lnTo>
                      <a:pt x="1" y="5029"/>
                    </a:lnTo>
                    <a:lnTo>
                      <a:pt x="1" y="5068"/>
                    </a:lnTo>
                    <a:lnTo>
                      <a:pt x="1" y="5068"/>
                    </a:lnTo>
                    <a:lnTo>
                      <a:pt x="483" y="4952"/>
                    </a:lnTo>
                    <a:lnTo>
                      <a:pt x="483" y="4952"/>
                    </a:lnTo>
                    <a:lnTo>
                      <a:pt x="810" y="4856"/>
                    </a:lnTo>
                    <a:lnTo>
                      <a:pt x="1119" y="4721"/>
                    </a:lnTo>
                    <a:lnTo>
                      <a:pt x="1253" y="4644"/>
                    </a:lnTo>
                    <a:lnTo>
                      <a:pt x="1388" y="4567"/>
                    </a:lnTo>
                    <a:lnTo>
                      <a:pt x="1504" y="4451"/>
                    </a:lnTo>
                    <a:lnTo>
                      <a:pt x="1620" y="4336"/>
                    </a:lnTo>
                    <a:lnTo>
                      <a:pt x="1620" y="4336"/>
                    </a:lnTo>
                    <a:lnTo>
                      <a:pt x="1754" y="4124"/>
                    </a:lnTo>
                    <a:lnTo>
                      <a:pt x="1851" y="3893"/>
                    </a:lnTo>
                    <a:lnTo>
                      <a:pt x="1928" y="3642"/>
                    </a:lnTo>
                    <a:lnTo>
                      <a:pt x="1966" y="3411"/>
                    </a:lnTo>
                    <a:lnTo>
                      <a:pt x="1966" y="3411"/>
                    </a:lnTo>
                    <a:lnTo>
                      <a:pt x="2043" y="2929"/>
                    </a:lnTo>
                    <a:lnTo>
                      <a:pt x="2082" y="2467"/>
                    </a:lnTo>
                    <a:lnTo>
                      <a:pt x="2101" y="2004"/>
                    </a:lnTo>
                    <a:lnTo>
                      <a:pt x="2101" y="1542"/>
                    </a:lnTo>
                    <a:lnTo>
                      <a:pt x="2101" y="1542"/>
                    </a:lnTo>
                    <a:lnTo>
                      <a:pt x="2101" y="1388"/>
                    </a:lnTo>
                    <a:lnTo>
                      <a:pt x="2101" y="1253"/>
                    </a:lnTo>
                    <a:lnTo>
                      <a:pt x="2082" y="1099"/>
                    </a:lnTo>
                    <a:lnTo>
                      <a:pt x="2043" y="964"/>
                    </a:lnTo>
                    <a:lnTo>
                      <a:pt x="2005" y="810"/>
                    </a:lnTo>
                    <a:lnTo>
                      <a:pt x="1947" y="675"/>
                    </a:lnTo>
                    <a:lnTo>
                      <a:pt x="1889" y="559"/>
                    </a:lnTo>
                    <a:lnTo>
                      <a:pt x="1812" y="424"/>
                    </a:lnTo>
                    <a:lnTo>
                      <a:pt x="1812" y="424"/>
                    </a:lnTo>
                    <a:lnTo>
                      <a:pt x="1639" y="270"/>
                    </a:lnTo>
                    <a:lnTo>
                      <a:pt x="1427" y="135"/>
                    </a:lnTo>
                    <a:lnTo>
                      <a:pt x="1215" y="58"/>
                    </a:lnTo>
                    <a:lnTo>
                      <a:pt x="964" y="0"/>
                    </a:lnTo>
                    <a:lnTo>
                      <a:pt x="964" y="0"/>
                    </a:lnTo>
                    <a:lnTo>
                      <a:pt x="7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0621263" y="2630700"/>
                <a:ext cx="3400" cy="49150"/>
              </a:xfrm>
              <a:custGeom>
                <a:avLst/>
                <a:gdLst/>
                <a:ahLst/>
                <a:cxnLst/>
                <a:rect l="l" t="t" r="r" b="b"/>
                <a:pathLst>
                  <a:path w="136" h="1966" extrusionOk="0">
                    <a:moveTo>
                      <a:pt x="39" y="1"/>
                    </a:moveTo>
                    <a:lnTo>
                      <a:pt x="39" y="1022"/>
                    </a:lnTo>
                    <a:lnTo>
                      <a:pt x="1" y="1947"/>
                    </a:lnTo>
                    <a:lnTo>
                      <a:pt x="1" y="1966"/>
                    </a:lnTo>
                    <a:lnTo>
                      <a:pt x="78" y="1966"/>
                    </a:lnTo>
                    <a:lnTo>
                      <a:pt x="78" y="1927"/>
                    </a:lnTo>
                    <a:lnTo>
                      <a:pt x="117" y="1022"/>
                    </a:lnTo>
                    <a:lnTo>
                      <a:pt x="136" y="20"/>
                    </a:lnTo>
                    <a:lnTo>
                      <a:pt x="117" y="78"/>
                    </a:lnTo>
                    <a:lnTo>
                      <a:pt x="39"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0621263" y="2630700"/>
                <a:ext cx="3400" cy="49150"/>
              </a:xfrm>
              <a:custGeom>
                <a:avLst/>
                <a:gdLst/>
                <a:ahLst/>
                <a:cxnLst/>
                <a:rect l="l" t="t" r="r" b="b"/>
                <a:pathLst>
                  <a:path w="136" h="1966" fill="none" extrusionOk="0">
                    <a:moveTo>
                      <a:pt x="39" y="1"/>
                    </a:moveTo>
                    <a:lnTo>
                      <a:pt x="39" y="1"/>
                    </a:lnTo>
                    <a:lnTo>
                      <a:pt x="39" y="1022"/>
                    </a:lnTo>
                    <a:lnTo>
                      <a:pt x="1" y="1947"/>
                    </a:lnTo>
                    <a:lnTo>
                      <a:pt x="1" y="1947"/>
                    </a:lnTo>
                    <a:lnTo>
                      <a:pt x="1" y="1966"/>
                    </a:lnTo>
                    <a:lnTo>
                      <a:pt x="1" y="1966"/>
                    </a:lnTo>
                    <a:lnTo>
                      <a:pt x="78" y="1966"/>
                    </a:lnTo>
                    <a:lnTo>
                      <a:pt x="78" y="1966"/>
                    </a:lnTo>
                    <a:lnTo>
                      <a:pt x="78" y="1927"/>
                    </a:lnTo>
                    <a:lnTo>
                      <a:pt x="78" y="1927"/>
                    </a:lnTo>
                    <a:lnTo>
                      <a:pt x="117" y="1022"/>
                    </a:lnTo>
                    <a:lnTo>
                      <a:pt x="136" y="20"/>
                    </a:lnTo>
                    <a:lnTo>
                      <a:pt x="117" y="78"/>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0578388" y="2553150"/>
                <a:ext cx="67950" cy="79500"/>
              </a:xfrm>
              <a:custGeom>
                <a:avLst/>
                <a:gdLst/>
                <a:ahLst/>
                <a:cxnLst/>
                <a:rect l="l" t="t" r="r" b="b"/>
                <a:pathLst>
                  <a:path w="2718" h="3180" extrusionOk="0">
                    <a:moveTo>
                      <a:pt x="2140" y="0"/>
                    </a:move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578388" y="2553150"/>
                <a:ext cx="67950" cy="79500"/>
              </a:xfrm>
              <a:custGeom>
                <a:avLst/>
                <a:gdLst/>
                <a:ahLst/>
                <a:cxnLst/>
                <a:rect l="l" t="t" r="r" b="b"/>
                <a:pathLst>
                  <a:path w="2718" h="3180" fill="none" extrusionOk="0">
                    <a:moveTo>
                      <a:pt x="2467" y="0"/>
                    </a:moveTo>
                    <a:lnTo>
                      <a:pt x="2467" y="0"/>
                    </a:lnTo>
                    <a:lnTo>
                      <a:pt x="2140" y="0"/>
                    </a:lnTo>
                    <a:lnTo>
                      <a:pt x="1812" y="58"/>
                    </a:ln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lnTo>
                      <a:pt x="2583" y="0"/>
                    </a:lnTo>
                    <a:lnTo>
                      <a:pt x="2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312013" y="2347925"/>
                <a:ext cx="251950" cy="326650"/>
              </a:xfrm>
              <a:custGeom>
                <a:avLst/>
                <a:gdLst/>
                <a:ahLst/>
                <a:cxnLst/>
                <a:rect l="l" t="t" r="r" b="b"/>
                <a:pathLst>
                  <a:path w="10078" h="13066" extrusionOk="0">
                    <a:moveTo>
                      <a:pt x="3449" y="1"/>
                    </a:moveTo>
                    <a:lnTo>
                      <a:pt x="1850" y="4452"/>
                    </a:lnTo>
                    <a:lnTo>
                      <a:pt x="713" y="7670"/>
                    </a:lnTo>
                    <a:lnTo>
                      <a:pt x="309" y="8845"/>
                    </a:lnTo>
                    <a:lnTo>
                      <a:pt x="97" y="9481"/>
                    </a:lnTo>
                    <a:lnTo>
                      <a:pt x="39" y="9674"/>
                    </a:lnTo>
                    <a:lnTo>
                      <a:pt x="20" y="9866"/>
                    </a:lnTo>
                    <a:lnTo>
                      <a:pt x="0" y="10059"/>
                    </a:lnTo>
                    <a:lnTo>
                      <a:pt x="0" y="10252"/>
                    </a:lnTo>
                    <a:lnTo>
                      <a:pt x="0" y="10425"/>
                    </a:lnTo>
                    <a:lnTo>
                      <a:pt x="20" y="10618"/>
                    </a:lnTo>
                    <a:lnTo>
                      <a:pt x="58" y="10791"/>
                    </a:lnTo>
                    <a:lnTo>
                      <a:pt x="116" y="10965"/>
                    </a:lnTo>
                    <a:lnTo>
                      <a:pt x="174" y="11138"/>
                    </a:lnTo>
                    <a:lnTo>
                      <a:pt x="251" y="11312"/>
                    </a:lnTo>
                    <a:lnTo>
                      <a:pt x="347" y="11466"/>
                    </a:lnTo>
                    <a:lnTo>
                      <a:pt x="443" y="11639"/>
                    </a:lnTo>
                    <a:lnTo>
                      <a:pt x="655" y="11928"/>
                    </a:lnTo>
                    <a:lnTo>
                      <a:pt x="925" y="12198"/>
                    </a:lnTo>
                    <a:lnTo>
                      <a:pt x="1195" y="12429"/>
                    </a:lnTo>
                    <a:lnTo>
                      <a:pt x="1522" y="12641"/>
                    </a:lnTo>
                    <a:lnTo>
                      <a:pt x="1850" y="12795"/>
                    </a:lnTo>
                    <a:lnTo>
                      <a:pt x="2197" y="12930"/>
                    </a:lnTo>
                    <a:lnTo>
                      <a:pt x="2563" y="13026"/>
                    </a:lnTo>
                    <a:lnTo>
                      <a:pt x="2736" y="13046"/>
                    </a:lnTo>
                    <a:lnTo>
                      <a:pt x="2929" y="13065"/>
                    </a:lnTo>
                    <a:lnTo>
                      <a:pt x="3295" y="13065"/>
                    </a:lnTo>
                    <a:lnTo>
                      <a:pt x="3488" y="13026"/>
                    </a:lnTo>
                    <a:lnTo>
                      <a:pt x="3681" y="13007"/>
                    </a:lnTo>
                    <a:lnTo>
                      <a:pt x="3835" y="12949"/>
                    </a:lnTo>
                    <a:lnTo>
                      <a:pt x="4124" y="12834"/>
                    </a:lnTo>
                    <a:lnTo>
                      <a:pt x="4914" y="12506"/>
                    </a:lnTo>
                    <a:lnTo>
                      <a:pt x="7091" y="11581"/>
                    </a:lnTo>
                    <a:lnTo>
                      <a:pt x="10078" y="10271"/>
                    </a:lnTo>
                    <a:lnTo>
                      <a:pt x="8459" y="8094"/>
                    </a:lnTo>
                    <a:lnTo>
                      <a:pt x="5164" y="8325"/>
                    </a:lnTo>
                    <a:lnTo>
                      <a:pt x="5164" y="8325"/>
                    </a:lnTo>
                    <a:lnTo>
                      <a:pt x="6417" y="4105"/>
                    </a:lnTo>
                    <a:lnTo>
                      <a:pt x="3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0439188" y="2450050"/>
                <a:ext cx="77575" cy="106975"/>
              </a:xfrm>
              <a:custGeom>
                <a:avLst/>
                <a:gdLst/>
                <a:ahLst/>
                <a:cxnLst/>
                <a:rect l="l" t="t" r="r" b="b"/>
                <a:pathLst>
                  <a:path w="3103" h="4279" extrusionOk="0">
                    <a:moveTo>
                      <a:pt x="1330" y="1"/>
                    </a:moveTo>
                    <a:lnTo>
                      <a:pt x="1272" y="136"/>
                    </a:lnTo>
                    <a:lnTo>
                      <a:pt x="1233" y="290"/>
                    </a:lnTo>
                    <a:lnTo>
                      <a:pt x="983" y="1041"/>
                    </a:lnTo>
                    <a:lnTo>
                      <a:pt x="212" y="3546"/>
                    </a:lnTo>
                    <a:lnTo>
                      <a:pt x="20" y="4201"/>
                    </a:lnTo>
                    <a:lnTo>
                      <a:pt x="0" y="4278"/>
                    </a:lnTo>
                    <a:lnTo>
                      <a:pt x="77" y="4278"/>
                    </a:lnTo>
                    <a:lnTo>
                      <a:pt x="2235" y="4124"/>
                    </a:lnTo>
                    <a:lnTo>
                      <a:pt x="2871" y="4066"/>
                    </a:lnTo>
                    <a:lnTo>
                      <a:pt x="2987" y="4066"/>
                    </a:lnTo>
                    <a:lnTo>
                      <a:pt x="3103" y="4047"/>
                    </a:lnTo>
                    <a:lnTo>
                      <a:pt x="2987" y="4028"/>
                    </a:lnTo>
                    <a:lnTo>
                      <a:pt x="2852" y="4028"/>
                    </a:lnTo>
                    <a:lnTo>
                      <a:pt x="2216" y="4047"/>
                    </a:lnTo>
                    <a:lnTo>
                      <a:pt x="139" y="4158"/>
                    </a:lnTo>
                    <a:lnTo>
                      <a:pt x="139" y="4158"/>
                    </a:lnTo>
                    <a:lnTo>
                      <a:pt x="309" y="3565"/>
                    </a:lnTo>
                    <a:lnTo>
                      <a:pt x="732" y="2197"/>
                    </a:lnTo>
                    <a:lnTo>
                      <a:pt x="1041" y="1060"/>
                    </a:lnTo>
                    <a:lnTo>
                      <a:pt x="1272" y="290"/>
                    </a:lnTo>
                    <a:lnTo>
                      <a:pt x="1311" y="155"/>
                    </a:lnTo>
                    <a:lnTo>
                      <a:pt x="1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0404013" y="2612875"/>
                <a:ext cx="143100" cy="59275"/>
              </a:xfrm>
              <a:custGeom>
                <a:avLst/>
                <a:gdLst/>
                <a:ahLst/>
                <a:cxnLst/>
                <a:rect l="l" t="t" r="r" b="b"/>
                <a:pathLst>
                  <a:path w="5724" h="2371" extrusionOk="0">
                    <a:moveTo>
                      <a:pt x="5723" y="1"/>
                    </a:moveTo>
                    <a:lnTo>
                      <a:pt x="5512" y="78"/>
                    </a:lnTo>
                    <a:lnTo>
                      <a:pt x="4876" y="328"/>
                    </a:lnTo>
                    <a:lnTo>
                      <a:pt x="2852" y="1137"/>
                    </a:lnTo>
                    <a:lnTo>
                      <a:pt x="829" y="1985"/>
                    </a:lnTo>
                    <a:lnTo>
                      <a:pt x="213" y="2255"/>
                    </a:lnTo>
                    <a:lnTo>
                      <a:pt x="1" y="2371"/>
                    </a:lnTo>
                    <a:lnTo>
                      <a:pt x="232" y="2294"/>
                    </a:lnTo>
                    <a:lnTo>
                      <a:pt x="848" y="2062"/>
                    </a:lnTo>
                    <a:lnTo>
                      <a:pt x="2891" y="1234"/>
                    </a:lnTo>
                    <a:lnTo>
                      <a:pt x="4914" y="386"/>
                    </a:lnTo>
                    <a:lnTo>
                      <a:pt x="5512" y="116"/>
                    </a:lnTo>
                    <a:lnTo>
                      <a:pt x="57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0518188" y="2481850"/>
                <a:ext cx="158500" cy="145025"/>
              </a:xfrm>
              <a:custGeom>
                <a:avLst/>
                <a:gdLst/>
                <a:ahLst/>
                <a:cxnLst/>
                <a:rect l="l" t="t" r="r" b="b"/>
                <a:pathLst>
                  <a:path w="6340" h="5801" extrusionOk="0">
                    <a:moveTo>
                      <a:pt x="232" y="0"/>
                    </a:moveTo>
                    <a:lnTo>
                      <a:pt x="174" y="20"/>
                    </a:lnTo>
                    <a:lnTo>
                      <a:pt x="135" y="58"/>
                    </a:lnTo>
                    <a:lnTo>
                      <a:pt x="58" y="135"/>
                    </a:lnTo>
                    <a:lnTo>
                      <a:pt x="0" y="232"/>
                    </a:lnTo>
                    <a:lnTo>
                      <a:pt x="0" y="289"/>
                    </a:lnTo>
                    <a:lnTo>
                      <a:pt x="0" y="347"/>
                    </a:lnTo>
                    <a:lnTo>
                      <a:pt x="463" y="2582"/>
                    </a:lnTo>
                    <a:lnTo>
                      <a:pt x="1195" y="5473"/>
                    </a:lnTo>
                    <a:lnTo>
                      <a:pt x="1253" y="5588"/>
                    </a:lnTo>
                    <a:lnTo>
                      <a:pt x="1349" y="5685"/>
                    </a:lnTo>
                    <a:lnTo>
                      <a:pt x="1465" y="5743"/>
                    </a:lnTo>
                    <a:lnTo>
                      <a:pt x="1580" y="5781"/>
                    </a:lnTo>
                    <a:lnTo>
                      <a:pt x="5357" y="5800"/>
                    </a:lnTo>
                    <a:lnTo>
                      <a:pt x="5415" y="5800"/>
                    </a:lnTo>
                    <a:lnTo>
                      <a:pt x="5492" y="5781"/>
                    </a:lnTo>
                    <a:lnTo>
                      <a:pt x="5550" y="5743"/>
                    </a:lnTo>
                    <a:lnTo>
                      <a:pt x="5608" y="5704"/>
                    </a:lnTo>
                    <a:lnTo>
                      <a:pt x="5665" y="5646"/>
                    </a:lnTo>
                    <a:lnTo>
                      <a:pt x="5704" y="5588"/>
                    </a:lnTo>
                    <a:lnTo>
                      <a:pt x="5723" y="5531"/>
                    </a:lnTo>
                    <a:lnTo>
                      <a:pt x="5742" y="5454"/>
                    </a:lnTo>
                    <a:lnTo>
                      <a:pt x="6340" y="347"/>
                    </a:lnTo>
                    <a:lnTo>
                      <a:pt x="6340" y="328"/>
                    </a:lnTo>
                    <a:lnTo>
                      <a:pt x="6340" y="270"/>
                    </a:lnTo>
                    <a:lnTo>
                      <a:pt x="6321" y="212"/>
                    </a:lnTo>
                    <a:lnTo>
                      <a:pt x="6263" y="116"/>
                    </a:lnTo>
                    <a:lnTo>
                      <a:pt x="6166" y="58"/>
                    </a:lnTo>
                    <a:lnTo>
                      <a:pt x="6109" y="39"/>
                    </a:lnTo>
                    <a:lnTo>
                      <a:pt x="6051" y="39"/>
                    </a:lnTo>
                    <a:lnTo>
                      <a:pt x="2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0517213" y="2517025"/>
                <a:ext cx="152250" cy="89125"/>
              </a:xfrm>
              <a:custGeom>
                <a:avLst/>
                <a:gdLst/>
                <a:ahLst/>
                <a:cxnLst/>
                <a:rect l="l" t="t" r="r" b="b"/>
                <a:pathLst>
                  <a:path w="6090" h="3565" extrusionOk="0">
                    <a:moveTo>
                      <a:pt x="1" y="0"/>
                    </a:moveTo>
                    <a:lnTo>
                      <a:pt x="39" y="1253"/>
                    </a:lnTo>
                    <a:lnTo>
                      <a:pt x="251" y="1831"/>
                    </a:lnTo>
                    <a:lnTo>
                      <a:pt x="213" y="2544"/>
                    </a:lnTo>
                    <a:lnTo>
                      <a:pt x="213" y="2659"/>
                    </a:lnTo>
                    <a:lnTo>
                      <a:pt x="232" y="2794"/>
                    </a:lnTo>
                    <a:lnTo>
                      <a:pt x="271" y="2910"/>
                    </a:lnTo>
                    <a:lnTo>
                      <a:pt x="348" y="3025"/>
                    </a:lnTo>
                    <a:lnTo>
                      <a:pt x="405" y="3122"/>
                    </a:lnTo>
                    <a:lnTo>
                      <a:pt x="502" y="3218"/>
                    </a:lnTo>
                    <a:lnTo>
                      <a:pt x="598" y="3295"/>
                    </a:lnTo>
                    <a:lnTo>
                      <a:pt x="714" y="3353"/>
                    </a:lnTo>
                    <a:lnTo>
                      <a:pt x="926" y="3430"/>
                    </a:lnTo>
                    <a:lnTo>
                      <a:pt x="1080" y="3488"/>
                    </a:lnTo>
                    <a:lnTo>
                      <a:pt x="1253" y="3526"/>
                    </a:lnTo>
                    <a:lnTo>
                      <a:pt x="1407" y="3546"/>
                    </a:lnTo>
                    <a:lnTo>
                      <a:pt x="1562" y="3565"/>
                    </a:lnTo>
                    <a:lnTo>
                      <a:pt x="1735" y="3565"/>
                    </a:lnTo>
                    <a:lnTo>
                      <a:pt x="1889" y="3546"/>
                    </a:lnTo>
                    <a:lnTo>
                      <a:pt x="2063" y="3507"/>
                    </a:lnTo>
                    <a:lnTo>
                      <a:pt x="2217" y="3468"/>
                    </a:lnTo>
                    <a:lnTo>
                      <a:pt x="2737" y="3276"/>
                    </a:lnTo>
                    <a:lnTo>
                      <a:pt x="3045" y="3199"/>
                    </a:lnTo>
                    <a:lnTo>
                      <a:pt x="3450" y="3122"/>
                    </a:lnTo>
                    <a:lnTo>
                      <a:pt x="3835" y="2987"/>
                    </a:lnTo>
                    <a:lnTo>
                      <a:pt x="4201" y="2871"/>
                    </a:lnTo>
                    <a:lnTo>
                      <a:pt x="4876" y="2678"/>
                    </a:lnTo>
                    <a:lnTo>
                      <a:pt x="5570" y="2486"/>
                    </a:lnTo>
                    <a:lnTo>
                      <a:pt x="5974" y="2370"/>
                    </a:lnTo>
                    <a:lnTo>
                      <a:pt x="6032" y="2332"/>
                    </a:lnTo>
                    <a:lnTo>
                      <a:pt x="6071" y="2293"/>
                    </a:lnTo>
                    <a:lnTo>
                      <a:pt x="6090" y="2235"/>
                    </a:lnTo>
                    <a:lnTo>
                      <a:pt x="6071" y="2177"/>
                    </a:lnTo>
                    <a:lnTo>
                      <a:pt x="6032" y="2062"/>
                    </a:lnTo>
                    <a:lnTo>
                      <a:pt x="5974" y="1946"/>
                    </a:lnTo>
                    <a:lnTo>
                      <a:pt x="5936" y="1927"/>
                    </a:lnTo>
                    <a:lnTo>
                      <a:pt x="5859" y="1927"/>
                    </a:lnTo>
                    <a:lnTo>
                      <a:pt x="5608" y="1965"/>
                    </a:lnTo>
                    <a:lnTo>
                      <a:pt x="5261" y="2023"/>
                    </a:lnTo>
                    <a:lnTo>
                      <a:pt x="4876" y="2100"/>
                    </a:lnTo>
                    <a:lnTo>
                      <a:pt x="4163" y="2274"/>
                    </a:lnTo>
                    <a:lnTo>
                      <a:pt x="3835" y="2370"/>
                    </a:lnTo>
                    <a:lnTo>
                      <a:pt x="3874" y="2332"/>
                    </a:lnTo>
                    <a:lnTo>
                      <a:pt x="3912" y="2274"/>
                    </a:lnTo>
                    <a:lnTo>
                      <a:pt x="4105" y="2177"/>
                    </a:lnTo>
                    <a:lnTo>
                      <a:pt x="4606" y="1927"/>
                    </a:lnTo>
                    <a:lnTo>
                      <a:pt x="5146" y="1696"/>
                    </a:lnTo>
                    <a:lnTo>
                      <a:pt x="5338" y="1599"/>
                    </a:lnTo>
                    <a:lnTo>
                      <a:pt x="5454" y="1542"/>
                    </a:lnTo>
                    <a:lnTo>
                      <a:pt x="5512" y="1503"/>
                    </a:lnTo>
                    <a:lnTo>
                      <a:pt x="5531" y="1445"/>
                    </a:lnTo>
                    <a:lnTo>
                      <a:pt x="5512" y="1387"/>
                    </a:lnTo>
                    <a:lnTo>
                      <a:pt x="5492" y="1330"/>
                    </a:lnTo>
                    <a:lnTo>
                      <a:pt x="5435" y="1272"/>
                    </a:lnTo>
                    <a:lnTo>
                      <a:pt x="5358" y="1233"/>
                    </a:lnTo>
                    <a:lnTo>
                      <a:pt x="5261" y="1175"/>
                    </a:lnTo>
                    <a:lnTo>
                      <a:pt x="5146" y="1156"/>
                    </a:lnTo>
                    <a:lnTo>
                      <a:pt x="5069" y="1137"/>
                    </a:lnTo>
                    <a:lnTo>
                      <a:pt x="4953" y="1156"/>
                    </a:lnTo>
                    <a:lnTo>
                      <a:pt x="4645" y="1233"/>
                    </a:lnTo>
                    <a:lnTo>
                      <a:pt x="3855" y="1503"/>
                    </a:lnTo>
                    <a:lnTo>
                      <a:pt x="3431" y="1638"/>
                    </a:lnTo>
                    <a:lnTo>
                      <a:pt x="3065" y="1754"/>
                    </a:lnTo>
                    <a:lnTo>
                      <a:pt x="2930" y="1773"/>
                    </a:lnTo>
                    <a:lnTo>
                      <a:pt x="2795" y="1792"/>
                    </a:lnTo>
                    <a:lnTo>
                      <a:pt x="2698" y="1792"/>
                    </a:lnTo>
                    <a:lnTo>
                      <a:pt x="2641" y="1773"/>
                    </a:lnTo>
                    <a:lnTo>
                      <a:pt x="2621" y="1734"/>
                    </a:lnTo>
                    <a:lnTo>
                      <a:pt x="2641" y="1676"/>
                    </a:lnTo>
                    <a:lnTo>
                      <a:pt x="2660" y="1619"/>
                    </a:lnTo>
                    <a:lnTo>
                      <a:pt x="2698" y="1542"/>
                    </a:lnTo>
                    <a:lnTo>
                      <a:pt x="2833" y="1407"/>
                    </a:lnTo>
                    <a:lnTo>
                      <a:pt x="2987" y="1253"/>
                    </a:lnTo>
                    <a:lnTo>
                      <a:pt x="3354" y="964"/>
                    </a:lnTo>
                    <a:lnTo>
                      <a:pt x="3508" y="829"/>
                    </a:lnTo>
                    <a:lnTo>
                      <a:pt x="3604" y="732"/>
                    </a:lnTo>
                    <a:lnTo>
                      <a:pt x="3662" y="655"/>
                    </a:lnTo>
                    <a:lnTo>
                      <a:pt x="3681" y="578"/>
                    </a:lnTo>
                    <a:lnTo>
                      <a:pt x="3681" y="501"/>
                    </a:lnTo>
                    <a:lnTo>
                      <a:pt x="3662" y="424"/>
                    </a:lnTo>
                    <a:lnTo>
                      <a:pt x="3623" y="366"/>
                    </a:lnTo>
                    <a:lnTo>
                      <a:pt x="3566" y="308"/>
                    </a:lnTo>
                    <a:lnTo>
                      <a:pt x="3508" y="251"/>
                    </a:lnTo>
                    <a:lnTo>
                      <a:pt x="3450" y="193"/>
                    </a:lnTo>
                    <a:lnTo>
                      <a:pt x="3411" y="193"/>
                    </a:lnTo>
                    <a:lnTo>
                      <a:pt x="3334" y="212"/>
                    </a:lnTo>
                    <a:lnTo>
                      <a:pt x="3180" y="289"/>
                    </a:lnTo>
                    <a:lnTo>
                      <a:pt x="2968" y="424"/>
                    </a:lnTo>
                    <a:lnTo>
                      <a:pt x="2737" y="597"/>
                    </a:lnTo>
                    <a:lnTo>
                      <a:pt x="2294" y="925"/>
                    </a:lnTo>
                    <a:lnTo>
                      <a:pt x="2120" y="1060"/>
                    </a:lnTo>
                    <a:lnTo>
                      <a:pt x="1985" y="1156"/>
                    </a:lnTo>
                    <a:lnTo>
                      <a:pt x="1870" y="1195"/>
                    </a:lnTo>
                    <a:lnTo>
                      <a:pt x="1619" y="1195"/>
                    </a:lnTo>
                    <a:lnTo>
                      <a:pt x="1485" y="1175"/>
                    </a:lnTo>
                    <a:lnTo>
                      <a:pt x="1330" y="1156"/>
                    </a:lnTo>
                    <a:lnTo>
                      <a:pt x="1195" y="1098"/>
                    </a:lnTo>
                    <a:lnTo>
                      <a:pt x="945" y="1002"/>
                    </a:lnTo>
                    <a:lnTo>
                      <a:pt x="829" y="867"/>
                    </a:lnTo>
                    <a:lnTo>
                      <a:pt x="714" y="713"/>
                    </a:lnTo>
                    <a:lnTo>
                      <a:pt x="637" y="559"/>
                    </a:lnTo>
                    <a:lnTo>
                      <a:pt x="560" y="385"/>
                    </a:lnTo>
                    <a:lnTo>
                      <a:pt x="521" y="289"/>
                    </a:lnTo>
                    <a:lnTo>
                      <a:pt x="483" y="212"/>
                    </a:lnTo>
                    <a:lnTo>
                      <a:pt x="405" y="154"/>
                    </a:lnTo>
                    <a:lnTo>
                      <a:pt x="348" y="96"/>
                    </a:lnTo>
                    <a:lnTo>
                      <a:pt x="271" y="58"/>
                    </a:lnTo>
                    <a:lnTo>
                      <a:pt x="174" y="19"/>
                    </a:lnTo>
                    <a:lnTo>
                      <a:pt x="9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0592863" y="2497750"/>
                <a:ext cx="11100" cy="11100"/>
              </a:xfrm>
              <a:custGeom>
                <a:avLst/>
                <a:gdLst/>
                <a:ahLst/>
                <a:cxnLst/>
                <a:rect l="l" t="t" r="r" b="b"/>
                <a:pathLst>
                  <a:path w="444" h="444" extrusionOk="0">
                    <a:moveTo>
                      <a:pt x="212" y="0"/>
                    </a:moveTo>
                    <a:lnTo>
                      <a:pt x="135" y="20"/>
                    </a:lnTo>
                    <a:lnTo>
                      <a:pt x="58" y="77"/>
                    </a:lnTo>
                    <a:lnTo>
                      <a:pt x="19" y="135"/>
                    </a:lnTo>
                    <a:lnTo>
                      <a:pt x="0" y="232"/>
                    </a:lnTo>
                    <a:lnTo>
                      <a:pt x="19" y="309"/>
                    </a:lnTo>
                    <a:lnTo>
                      <a:pt x="58" y="386"/>
                    </a:lnTo>
                    <a:lnTo>
                      <a:pt x="135" y="424"/>
                    </a:lnTo>
                    <a:lnTo>
                      <a:pt x="212" y="443"/>
                    </a:lnTo>
                    <a:lnTo>
                      <a:pt x="308" y="424"/>
                    </a:lnTo>
                    <a:lnTo>
                      <a:pt x="366" y="386"/>
                    </a:lnTo>
                    <a:lnTo>
                      <a:pt x="424" y="309"/>
                    </a:lnTo>
                    <a:lnTo>
                      <a:pt x="443" y="232"/>
                    </a:lnTo>
                    <a:lnTo>
                      <a:pt x="424" y="135"/>
                    </a:lnTo>
                    <a:lnTo>
                      <a:pt x="366" y="77"/>
                    </a:lnTo>
                    <a:lnTo>
                      <a:pt x="308" y="2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3"/>
            <p:cNvGrpSpPr/>
            <p:nvPr/>
          </p:nvGrpSpPr>
          <p:grpSpPr>
            <a:xfrm flipH="1">
              <a:off x="624432" y="2334651"/>
              <a:ext cx="1439662" cy="2259991"/>
              <a:chOff x="8430775" y="2402625"/>
              <a:chExt cx="946150" cy="1485175"/>
            </a:xfrm>
          </p:grpSpPr>
          <p:sp>
            <p:nvSpPr>
              <p:cNvPr id="677" name="Google Shape;677;p33"/>
              <p:cNvSpPr/>
              <p:nvPr/>
            </p:nvSpPr>
            <p:spPr>
              <a:xfrm>
                <a:off x="8635025" y="3675350"/>
                <a:ext cx="182125" cy="212450"/>
              </a:xfrm>
              <a:custGeom>
                <a:avLst/>
                <a:gdLst/>
                <a:ahLst/>
                <a:cxnLst/>
                <a:rect l="l" t="t" r="r" b="b"/>
                <a:pathLst>
                  <a:path w="7285" h="8498" extrusionOk="0">
                    <a:moveTo>
                      <a:pt x="5203" y="0"/>
                    </a:moveTo>
                    <a:lnTo>
                      <a:pt x="1581" y="1330"/>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8635025" y="3675350"/>
                <a:ext cx="182125" cy="212450"/>
              </a:xfrm>
              <a:custGeom>
                <a:avLst/>
                <a:gdLst/>
                <a:ahLst/>
                <a:cxnLst/>
                <a:rect l="l" t="t" r="r" b="b"/>
                <a:pathLst>
                  <a:path w="7285" h="8498" fill="none" extrusionOk="0">
                    <a:moveTo>
                      <a:pt x="1581" y="1330"/>
                    </a:moveTo>
                    <a:lnTo>
                      <a:pt x="3084" y="5029"/>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lnTo>
                      <a:pt x="1581" y="1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8758350" y="3773125"/>
                <a:ext cx="14975" cy="14475"/>
              </a:xfrm>
              <a:custGeom>
                <a:avLst/>
                <a:gdLst/>
                <a:ahLst/>
                <a:cxnLst/>
                <a:rect l="l" t="t" r="r" b="b"/>
                <a:pathLst>
                  <a:path w="599" h="579" extrusionOk="0">
                    <a:moveTo>
                      <a:pt x="251" y="1"/>
                    </a:moveTo>
                    <a:lnTo>
                      <a:pt x="193" y="20"/>
                    </a:lnTo>
                    <a:lnTo>
                      <a:pt x="136" y="39"/>
                    </a:lnTo>
                    <a:lnTo>
                      <a:pt x="97" y="78"/>
                    </a:lnTo>
                    <a:lnTo>
                      <a:pt x="20" y="193"/>
                    </a:lnTo>
                    <a:lnTo>
                      <a:pt x="1" y="251"/>
                    </a:lnTo>
                    <a:lnTo>
                      <a:pt x="1" y="309"/>
                    </a:lnTo>
                    <a:lnTo>
                      <a:pt x="20" y="367"/>
                    </a:lnTo>
                    <a:lnTo>
                      <a:pt x="39" y="425"/>
                    </a:lnTo>
                    <a:lnTo>
                      <a:pt x="116" y="521"/>
                    </a:lnTo>
                    <a:lnTo>
                      <a:pt x="213" y="579"/>
                    </a:lnTo>
                    <a:lnTo>
                      <a:pt x="348" y="579"/>
                    </a:lnTo>
                    <a:lnTo>
                      <a:pt x="444" y="540"/>
                    </a:lnTo>
                    <a:lnTo>
                      <a:pt x="540" y="482"/>
                    </a:lnTo>
                    <a:lnTo>
                      <a:pt x="579" y="367"/>
                    </a:lnTo>
                    <a:lnTo>
                      <a:pt x="598" y="251"/>
                    </a:lnTo>
                    <a:lnTo>
                      <a:pt x="560" y="155"/>
                    </a:lnTo>
                    <a:lnTo>
                      <a:pt x="482" y="58"/>
                    </a:lnTo>
                    <a:lnTo>
                      <a:pt x="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8758350" y="3773125"/>
                <a:ext cx="14975" cy="14475"/>
              </a:xfrm>
              <a:custGeom>
                <a:avLst/>
                <a:gdLst/>
                <a:ahLst/>
                <a:cxnLst/>
                <a:rect l="l" t="t" r="r" b="b"/>
                <a:pathLst>
                  <a:path w="599" h="579" fill="none" extrusionOk="0">
                    <a:moveTo>
                      <a:pt x="270" y="1"/>
                    </a:moveTo>
                    <a:lnTo>
                      <a:pt x="270" y="1"/>
                    </a:lnTo>
                    <a:lnTo>
                      <a:pt x="386" y="1"/>
                    </a:lnTo>
                    <a:lnTo>
                      <a:pt x="482" y="58"/>
                    </a:lnTo>
                    <a:lnTo>
                      <a:pt x="560" y="155"/>
                    </a:lnTo>
                    <a:lnTo>
                      <a:pt x="598" y="251"/>
                    </a:lnTo>
                    <a:lnTo>
                      <a:pt x="598" y="251"/>
                    </a:lnTo>
                    <a:lnTo>
                      <a:pt x="579" y="367"/>
                    </a:lnTo>
                    <a:lnTo>
                      <a:pt x="540" y="482"/>
                    </a:lnTo>
                    <a:lnTo>
                      <a:pt x="444" y="540"/>
                    </a:lnTo>
                    <a:lnTo>
                      <a:pt x="348" y="579"/>
                    </a:lnTo>
                    <a:lnTo>
                      <a:pt x="348" y="579"/>
                    </a:lnTo>
                    <a:lnTo>
                      <a:pt x="270" y="579"/>
                    </a:lnTo>
                    <a:lnTo>
                      <a:pt x="213" y="579"/>
                    </a:lnTo>
                    <a:lnTo>
                      <a:pt x="116" y="521"/>
                    </a:lnTo>
                    <a:lnTo>
                      <a:pt x="39" y="425"/>
                    </a:lnTo>
                    <a:lnTo>
                      <a:pt x="20" y="367"/>
                    </a:lnTo>
                    <a:lnTo>
                      <a:pt x="1" y="309"/>
                    </a:lnTo>
                    <a:lnTo>
                      <a:pt x="1" y="309"/>
                    </a:lnTo>
                    <a:lnTo>
                      <a:pt x="1" y="251"/>
                    </a:lnTo>
                    <a:lnTo>
                      <a:pt x="20" y="193"/>
                    </a:lnTo>
                    <a:lnTo>
                      <a:pt x="97" y="78"/>
                    </a:lnTo>
                    <a:lnTo>
                      <a:pt x="136" y="39"/>
                    </a:lnTo>
                    <a:lnTo>
                      <a:pt x="193" y="20"/>
                    </a:lnTo>
                    <a:lnTo>
                      <a:pt x="251"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8635025" y="3877675"/>
                <a:ext cx="2925" cy="7250"/>
              </a:xfrm>
              <a:custGeom>
                <a:avLst/>
                <a:gdLst/>
                <a:ahLst/>
                <a:cxnLst/>
                <a:rect l="l" t="t" r="r" b="b"/>
                <a:pathLst>
                  <a:path w="117" h="290" extrusionOk="0">
                    <a:moveTo>
                      <a:pt x="116" y="0"/>
                    </a:moveTo>
                    <a:lnTo>
                      <a:pt x="59" y="77"/>
                    </a:lnTo>
                    <a:lnTo>
                      <a:pt x="20" y="173"/>
                    </a:lnTo>
                    <a:lnTo>
                      <a:pt x="1" y="270"/>
                    </a:lnTo>
                    <a:lnTo>
                      <a:pt x="1" y="289"/>
                    </a:lnTo>
                    <a:lnTo>
                      <a:pt x="20" y="212"/>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8635025" y="3877675"/>
                <a:ext cx="2925" cy="9175"/>
              </a:xfrm>
              <a:custGeom>
                <a:avLst/>
                <a:gdLst/>
                <a:ahLst/>
                <a:cxnLst/>
                <a:rect l="l" t="t" r="r" b="b"/>
                <a:pathLst>
                  <a:path w="117" h="367" fill="none" extrusionOk="0">
                    <a:moveTo>
                      <a:pt x="116" y="0"/>
                    </a:moveTo>
                    <a:lnTo>
                      <a:pt x="116" y="0"/>
                    </a:lnTo>
                    <a:lnTo>
                      <a:pt x="59" y="77"/>
                    </a:lnTo>
                    <a:lnTo>
                      <a:pt x="20" y="173"/>
                    </a:lnTo>
                    <a:lnTo>
                      <a:pt x="1" y="270"/>
                    </a:lnTo>
                    <a:lnTo>
                      <a:pt x="1" y="328"/>
                    </a:lnTo>
                    <a:lnTo>
                      <a:pt x="1" y="366"/>
                    </a:lnTo>
                    <a:lnTo>
                      <a:pt x="1" y="366"/>
                    </a:lnTo>
                    <a:lnTo>
                      <a:pt x="1" y="289"/>
                    </a:lnTo>
                    <a:lnTo>
                      <a:pt x="20" y="212"/>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635525" y="3817450"/>
                <a:ext cx="181625" cy="70350"/>
              </a:xfrm>
              <a:custGeom>
                <a:avLst/>
                <a:gdLst/>
                <a:ahLst/>
                <a:cxnLst/>
                <a:rect l="l" t="t" r="r" b="b"/>
                <a:pathLst>
                  <a:path w="7265" h="2814" fill="none" extrusionOk="0">
                    <a:moveTo>
                      <a:pt x="7207" y="0"/>
                    </a:moveTo>
                    <a:lnTo>
                      <a:pt x="7265" y="193"/>
                    </a:lnTo>
                    <a:lnTo>
                      <a:pt x="0" y="2814"/>
                    </a:lnTo>
                    <a:lnTo>
                      <a:pt x="0" y="2814"/>
                    </a:lnTo>
                    <a:lnTo>
                      <a:pt x="0" y="2814"/>
                    </a:lnTo>
                    <a:lnTo>
                      <a:pt x="7265" y="193"/>
                    </a:lnTo>
                    <a:lnTo>
                      <a:pt x="72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635025" y="3807325"/>
                <a:ext cx="182125" cy="80475"/>
              </a:xfrm>
              <a:custGeom>
                <a:avLst/>
                <a:gdLst/>
                <a:ahLst/>
                <a:cxnLst/>
                <a:rect l="l" t="t" r="r" b="b"/>
                <a:pathLst>
                  <a:path w="7285" h="3219" extrusionOk="0">
                    <a:moveTo>
                      <a:pt x="7053" y="1"/>
                    </a:moveTo>
                    <a:lnTo>
                      <a:pt x="174" y="2737"/>
                    </a:lnTo>
                    <a:lnTo>
                      <a:pt x="116" y="2814"/>
                    </a:lnTo>
                    <a:lnTo>
                      <a:pt x="20" y="3026"/>
                    </a:lnTo>
                    <a:lnTo>
                      <a:pt x="1" y="3103"/>
                    </a:lnTo>
                    <a:lnTo>
                      <a:pt x="1" y="3180"/>
                    </a:lnTo>
                    <a:lnTo>
                      <a:pt x="20" y="3219"/>
                    </a:lnTo>
                    <a:lnTo>
                      <a:pt x="7285" y="598"/>
                    </a:lnTo>
                    <a:lnTo>
                      <a:pt x="7227" y="405"/>
                    </a:lnTo>
                    <a:lnTo>
                      <a:pt x="7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8708250" y="3799150"/>
                <a:ext cx="20275" cy="6750"/>
              </a:xfrm>
              <a:custGeom>
                <a:avLst/>
                <a:gdLst/>
                <a:ahLst/>
                <a:cxnLst/>
                <a:rect l="l" t="t" r="r" b="b"/>
                <a:pathLst>
                  <a:path w="811" h="270" extrusionOk="0">
                    <a:moveTo>
                      <a:pt x="271" y="0"/>
                    </a:moveTo>
                    <a:lnTo>
                      <a:pt x="116" y="19"/>
                    </a:lnTo>
                    <a:lnTo>
                      <a:pt x="39" y="58"/>
                    </a:lnTo>
                    <a:lnTo>
                      <a:pt x="20" y="77"/>
                    </a:lnTo>
                    <a:lnTo>
                      <a:pt x="1" y="97"/>
                    </a:lnTo>
                    <a:lnTo>
                      <a:pt x="59" y="116"/>
                    </a:lnTo>
                    <a:lnTo>
                      <a:pt x="271" y="116"/>
                    </a:lnTo>
                    <a:lnTo>
                      <a:pt x="425" y="135"/>
                    </a:lnTo>
                    <a:lnTo>
                      <a:pt x="579" y="174"/>
                    </a:lnTo>
                    <a:lnTo>
                      <a:pt x="694" y="231"/>
                    </a:lnTo>
                    <a:lnTo>
                      <a:pt x="772" y="270"/>
                    </a:lnTo>
                    <a:lnTo>
                      <a:pt x="810" y="270"/>
                    </a:lnTo>
                    <a:lnTo>
                      <a:pt x="810" y="251"/>
                    </a:lnTo>
                    <a:lnTo>
                      <a:pt x="810" y="231"/>
                    </a:lnTo>
                    <a:lnTo>
                      <a:pt x="752" y="154"/>
                    </a:lnTo>
                    <a:lnTo>
                      <a:pt x="617" y="58"/>
                    </a:lnTo>
                    <a:lnTo>
                      <a:pt x="540" y="39"/>
                    </a:lnTo>
                    <a:lnTo>
                      <a:pt x="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8692350" y="3815050"/>
                <a:ext cx="16425" cy="10600"/>
              </a:xfrm>
              <a:custGeom>
                <a:avLst/>
                <a:gdLst/>
                <a:ahLst/>
                <a:cxnLst/>
                <a:rect l="l" t="t" r="r" b="b"/>
                <a:pathLst>
                  <a:path w="657" h="424" extrusionOk="0">
                    <a:moveTo>
                      <a:pt x="116" y="0"/>
                    </a:moveTo>
                    <a:lnTo>
                      <a:pt x="20" y="19"/>
                    </a:lnTo>
                    <a:lnTo>
                      <a:pt x="1" y="19"/>
                    </a:lnTo>
                    <a:lnTo>
                      <a:pt x="1" y="39"/>
                    </a:lnTo>
                    <a:lnTo>
                      <a:pt x="20" y="58"/>
                    </a:lnTo>
                    <a:lnTo>
                      <a:pt x="116" y="96"/>
                    </a:lnTo>
                    <a:lnTo>
                      <a:pt x="232" y="135"/>
                    </a:lnTo>
                    <a:lnTo>
                      <a:pt x="348" y="193"/>
                    </a:lnTo>
                    <a:lnTo>
                      <a:pt x="463" y="270"/>
                    </a:lnTo>
                    <a:lnTo>
                      <a:pt x="560" y="347"/>
                    </a:lnTo>
                    <a:lnTo>
                      <a:pt x="617" y="405"/>
                    </a:lnTo>
                    <a:lnTo>
                      <a:pt x="656" y="424"/>
                    </a:lnTo>
                    <a:lnTo>
                      <a:pt x="656" y="385"/>
                    </a:lnTo>
                    <a:lnTo>
                      <a:pt x="637" y="289"/>
                    </a:lnTo>
                    <a:lnTo>
                      <a:pt x="560" y="193"/>
                    </a:lnTo>
                    <a:lnTo>
                      <a:pt x="502" y="135"/>
                    </a:lnTo>
                    <a:lnTo>
                      <a:pt x="425" y="77"/>
                    </a:lnTo>
                    <a:lnTo>
                      <a:pt x="348" y="39"/>
                    </a:lnTo>
                    <a:lnTo>
                      <a:pt x="251" y="19"/>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8677425" y="3829975"/>
                <a:ext cx="12550" cy="13025"/>
              </a:xfrm>
              <a:custGeom>
                <a:avLst/>
                <a:gdLst/>
                <a:ahLst/>
                <a:cxnLst/>
                <a:rect l="l" t="t" r="r" b="b"/>
                <a:pathLst>
                  <a:path w="502" h="521" extrusionOk="0">
                    <a:moveTo>
                      <a:pt x="20" y="0"/>
                    </a:moveTo>
                    <a:lnTo>
                      <a:pt x="1" y="20"/>
                    </a:lnTo>
                    <a:lnTo>
                      <a:pt x="20" y="39"/>
                    </a:lnTo>
                    <a:lnTo>
                      <a:pt x="78" y="97"/>
                    </a:lnTo>
                    <a:lnTo>
                      <a:pt x="155" y="155"/>
                    </a:lnTo>
                    <a:lnTo>
                      <a:pt x="251" y="251"/>
                    </a:lnTo>
                    <a:lnTo>
                      <a:pt x="405" y="444"/>
                    </a:lnTo>
                    <a:lnTo>
                      <a:pt x="463" y="501"/>
                    </a:lnTo>
                    <a:lnTo>
                      <a:pt x="482" y="521"/>
                    </a:lnTo>
                    <a:lnTo>
                      <a:pt x="502" y="501"/>
                    </a:lnTo>
                    <a:lnTo>
                      <a:pt x="502" y="482"/>
                    </a:lnTo>
                    <a:lnTo>
                      <a:pt x="502" y="386"/>
                    </a:lnTo>
                    <a:lnTo>
                      <a:pt x="444" y="270"/>
                    </a:lnTo>
                    <a:lnTo>
                      <a:pt x="347" y="155"/>
                    </a:lnTo>
                    <a:lnTo>
                      <a:pt x="232" y="58"/>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8702475" y="3772175"/>
                <a:ext cx="19300" cy="7250"/>
              </a:xfrm>
              <a:custGeom>
                <a:avLst/>
                <a:gdLst/>
                <a:ahLst/>
                <a:cxnLst/>
                <a:rect l="l" t="t" r="r" b="b"/>
                <a:pathLst>
                  <a:path w="772" h="290" extrusionOk="0">
                    <a:moveTo>
                      <a:pt x="502" y="0"/>
                    </a:moveTo>
                    <a:lnTo>
                      <a:pt x="328" y="39"/>
                    </a:lnTo>
                    <a:lnTo>
                      <a:pt x="174" y="96"/>
                    </a:lnTo>
                    <a:lnTo>
                      <a:pt x="58" y="174"/>
                    </a:lnTo>
                    <a:lnTo>
                      <a:pt x="1" y="251"/>
                    </a:lnTo>
                    <a:lnTo>
                      <a:pt x="1" y="289"/>
                    </a:lnTo>
                    <a:lnTo>
                      <a:pt x="39" y="289"/>
                    </a:lnTo>
                    <a:lnTo>
                      <a:pt x="116" y="251"/>
                    </a:lnTo>
                    <a:lnTo>
                      <a:pt x="232" y="212"/>
                    </a:lnTo>
                    <a:lnTo>
                      <a:pt x="367" y="154"/>
                    </a:lnTo>
                    <a:lnTo>
                      <a:pt x="521" y="116"/>
                    </a:lnTo>
                    <a:lnTo>
                      <a:pt x="636" y="96"/>
                    </a:lnTo>
                    <a:lnTo>
                      <a:pt x="733" y="96"/>
                    </a:lnTo>
                    <a:lnTo>
                      <a:pt x="771" y="58"/>
                    </a:lnTo>
                    <a:lnTo>
                      <a:pt x="752" y="58"/>
                    </a:lnTo>
                    <a:lnTo>
                      <a:pt x="733" y="39"/>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8695250" y="3737475"/>
                <a:ext cx="24100" cy="23625"/>
              </a:xfrm>
              <a:custGeom>
                <a:avLst/>
                <a:gdLst/>
                <a:ahLst/>
                <a:cxnLst/>
                <a:rect l="l" t="t" r="r" b="b"/>
                <a:pathLst>
                  <a:path w="964" h="945" extrusionOk="0">
                    <a:moveTo>
                      <a:pt x="791" y="116"/>
                    </a:moveTo>
                    <a:lnTo>
                      <a:pt x="810" y="136"/>
                    </a:lnTo>
                    <a:lnTo>
                      <a:pt x="829" y="155"/>
                    </a:lnTo>
                    <a:lnTo>
                      <a:pt x="810" y="174"/>
                    </a:lnTo>
                    <a:lnTo>
                      <a:pt x="752" y="271"/>
                    </a:lnTo>
                    <a:lnTo>
                      <a:pt x="617" y="444"/>
                    </a:lnTo>
                    <a:lnTo>
                      <a:pt x="463" y="579"/>
                    </a:lnTo>
                    <a:lnTo>
                      <a:pt x="309" y="714"/>
                    </a:lnTo>
                    <a:lnTo>
                      <a:pt x="155" y="810"/>
                    </a:lnTo>
                    <a:lnTo>
                      <a:pt x="62" y="879"/>
                    </a:lnTo>
                    <a:lnTo>
                      <a:pt x="78" y="849"/>
                    </a:lnTo>
                    <a:lnTo>
                      <a:pt x="212" y="617"/>
                    </a:lnTo>
                    <a:lnTo>
                      <a:pt x="328" y="463"/>
                    </a:lnTo>
                    <a:lnTo>
                      <a:pt x="463" y="328"/>
                    </a:lnTo>
                    <a:lnTo>
                      <a:pt x="656" y="174"/>
                    </a:lnTo>
                    <a:lnTo>
                      <a:pt x="752" y="136"/>
                    </a:lnTo>
                    <a:lnTo>
                      <a:pt x="791" y="116"/>
                    </a:lnTo>
                    <a:close/>
                    <a:moveTo>
                      <a:pt x="713" y="1"/>
                    </a:moveTo>
                    <a:lnTo>
                      <a:pt x="579" y="78"/>
                    </a:lnTo>
                    <a:lnTo>
                      <a:pt x="386" y="232"/>
                    </a:lnTo>
                    <a:lnTo>
                      <a:pt x="251" y="386"/>
                    </a:lnTo>
                    <a:lnTo>
                      <a:pt x="135" y="579"/>
                    </a:lnTo>
                    <a:lnTo>
                      <a:pt x="78" y="656"/>
                    </a:lnTo>
                    <a:lnTo>
                      <a:pt x="39" y="752"/>
                    </a:lnTo>
                    <a:lnTo>
                      <a:pt x="20" y="849"/>
                    </a:lnTo>
                    <a:lnTo>
                      <a:pt x="20" y="911"/>
                    </a:lnTo>
                    <a:lnTo>
                      <a:pt x="0" y="926"/>
                    </a:lnTo>
                    <a:lnTo>
                      <a:pt x="20" y="922"/>
                    </a:lnTo>
                    <a:lnTo>
                      <a:pt x="20" y="922"/>
                    </a:lnTo>
                    <a:lnTo>
                      <a:pt x="20" y="945"/>
                    </a:lnTo>
                    <a:lnTo>
                      <a:pt x="39" y="926"/>
                    </a:lnTo>
                    <a:lnTo>
                      <a:pt x="43" y="917"/>
                    </a:lnTo>
                    <a:lnTo>
                      <a:pt x="97" y="906"/>
                    </a:lnTo>
                    <a:lnTo>
                      <a:pt x="193" y="887"/>
                    </a:lnTo>
                    <a:lnTo>
                      <a:pt x="270" y="849"/>
                    </a:lnTo>
                    <a:lnTo>
                      <a:pt x="367" y="791"/>
                    </a:lnTo>
                    <a:lnTo>
                      <a:pt x="540" y="675"/>
                    </a:lnTo>
                    <a:lnTo>
                      <a:pt x="694" y="540"/>
                    </a:lnTo>
                    <a:lnTo>
                      <a:pt x="868" y="348"/>
                    </a:lnTo>
                    <a:lnTo>
                      <a:pt x="945" y="213"/>
                    </a:lnTo>
                    <a:lnTo>
                      <a:pt x="964" y="174"/>
                    </a:lnTo>
                    <a:lnTo>
                      <a:pt x="964" y="116"/>
                    </a:lnTo>
                    <a:lnTo>
                      <a:pt x="925" y="59"/>
                    </a:lnTo>
                    <a:lnTo>
                      <a:pt x="887" y="20"/>
                    </a:lnTo>
                    <a:lnTo>
                      <a:pt x="8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8676475" y="3735075"/>
                <a:ext cx="20725" cy="26525"/>
              </a:xfrm>
              <a:custGeom>
                <a:avLst/>
                <a:gdLst/>
                <a:ahLst/>
                <a:cxnLst/>
                <a:rect l="l" t="t" r="r" b="b"/>
                <a:pathLst>
                  <a:path w="829" h="1061" extrusionOk="0">
                    <a:moveTo>
                      <a:pt x="116" y="0"/>
                    </a:moveTo>
                    <a:lnTo>
                      <a:pt x="77" y="20"/>
                    </a:lnTo>
                    <a:lnTo>
                      <a:pt x="39" y="58"/>
                    </a:lnTo>
                    <a:lnTo>
                      <a:pt x="19" y="97"/>
                    </a:lnTo>
                    <a:lnTo>
                      <a:pt x="0" y="155"/>
                    </a:lnTo>
                    <a:lnTo>
                      <a:pt x="0" y="309"/>
                    </a:lnTo>
                    <a:lnTo>
                      <a:pt x="39" y="424"/>
                    </a:lnTo>
                    <a:lnTo>
                      <a:pt x="96" y="540"/>
                    </a:lnTo>
                    <a:lnTo>
                      <a:pt x="154" y="636"/>
                    </a:lnTo>
                    <a:lnTo>
                      <a:pt x="212" y="733"/>
                    </a:lnTo>
                    <a:lnTo>
                      <a:pt x="289" y="810"/>
                    </a:lnTo>
                    <a:lnTo>
                      <a:pt x="385" y="868"/>
                    </a:lnTo>
                    <a:lnTo>
                      <a:pt x="540" y="945"/>
                    </a:lnTo>
                    <a:lnTo>
                      <a:pt x="655" y="983"/>
                    </a:lnTo>
                    <a:lnTo>
                      <a:pt x="751" y="983"/>
                    </a:lnTo>
                    <a:lnTo>
                      <a:pt x="443" y="790"/>
                    </a:lnTo>
                    <a:lnTo>
                      <a:pt x="308" y="656"/>
                    </a:lnTo>
                    <a:lnTo>
                      <a:pt x="193" y="501"/>
                    </a:lnTo>
                    <a:lnTo>
                      <a:pt x="154" y="386"/>
                    </a:lnTo>
                    <a:lnTo>
                      <a:pt x="135" y="270"/>
                    </a:lnTo>
                    <a:lnTo>
                      <a:pt x="116" y="174"/>
                    </a:lnTo>
                    <a:lnTo>
                      <a:pt x="135" y="135"/>
                    </a:lnTo>
                    <a:lnTo>
                      <a:pt x="154" y="116"/>
                    </a:lnTo>
                    <a:lnTo>
                      <a:pt x="251" y="135"/>
                    </a:lnTo>
                    <a:lnTo>
                      <a:pt x="328" y="193"/>
                    </a:lnTo>
                    <a:lnTo>
                      <a:pt x="482" y="347"/>
                    </a:lnTo>
                    <a:lnTo>
                      <a:pt x="597" y="521"/>
                    </a:lnTo>
                    <a:lnTo>
                      <a:pt x="694" y="694"/>
                    </a:lnTo>
                    <a:lnTo>
                      <a:pt x="751" y="848"/>
                    </a:lnTo>
                    <a:lnTo>
                      <a:pt x="771" y="945"/>
                    </a:lnTo>
                    <a:lnTo>
                      <a:pt x="790" y="1022"/>
                    </a:lnTo>
                    <a:lnTo>
                      <a:pt x="809" y="1060"/>
                    </a:lnTo>
                    <a:lnTo>
                      <a:pt x="829" y="964"/>
                    </a:lnTo>
                    <a:lnTo>
                      <a:pt x="829" y="848"/>
                    </a:lnTo>
                    <a:lnTo>
                      <a:pt x="809" y="752"/>
                    </a:lnTo>
                    <a:lnTo>
                      <a:pt x="790" y="675"/>
                    </a:lnTo>
                    <a:lnTo>
                      <a:pt x="694" y="463"/>
                    </a:lnTo>
                    <a:lnTo>
                      <a:pt x="597" y="289"/>
                    </a:lnTo>
                    <a:lnTo>
                      <a:pt x="501" y="193"/>
                    </a:lnTo>
                    <a:lnTo>
                      <a:pt x="424" y="97"/>
                    </a:lnTo>
                    <a:lnTo>
                      <a:pt x="347" y="39"/>
                    </a:lnTo>
                    <a:lnTo>
                      <a:pt x="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8806525" y="3658950"/>
                <a:ext cx="182125" cy="212000"/>
              </a:xfrm>
              <a:custGeom>
                <a:avLst/>
                <a:gdLst/>
                <a:ahLst/>
                <a:cxnLst/>
                <a:rect l="l" t="t" r="r" b="b"/>
                <a:pathLst>
                  <a:path w="7285" h="8480" extrusionOk="0">
                    <a:moveTo>
                      <a:pt x="5184" y="1"/>
                    </a:moveTo>
                    <a:lnTo>
                      <a:pt x="1561" y="13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8806525" y="3658950"/>
                <a:ext cx="182125" cy="212000"/>
              </a:xfrm>
              <a:custGeom>
                <a:avLst/>
                <a:gdLst/>
                <a:ahLst/>
                <a:cxnLst/>
                <a:rect l="l" t="t" r="r" b="b"/>
                <a:pathLst>
                  <a:path w="7285" h="8480" fill="none" extrusionOk="0">
                    <a:moveTo>
                      <a:pt x="1561" y="1311"/>
                    </a:moveTo>
                    <a:lnTo>
                      <a:pt x="3045" y="50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lnTo>
                      <a:pt x="1561" y="131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8929375" y="3756275"/>
                <a:ext cx="14950" cy="14475"/>
              </a:xfrm>
              <a:custGeom>
                <a:avLst/>
                <a:gdLst/>
                <a:ahLst/>
                <a:cxnLst/>
                <a:rect l="l" t="t" r="r" b="b"/>
                <a:pathLst>
                  <a:path w="598" h="579" extrusionOk="0">
                    <a:moveTo>
                      <a:pt x="193" y="0"/>
                    </a:moveTo>
                    <a:lnTo>
                      <a:pt x="135" y="39"/>
                    </a:lnTo>
                    <a:lnTo>
                      <a:pt x="97" y="77"/>
                    </a:lnTo>
                    <a:lnTo>
                      <a:pt x="19" y="193"/>
                    </a:lnTo>
                    <a:lnTo>
                      <a:pt x="0" y="251"/>
                    </a:lnTo>
                    <a:lnTo>
                      <a:pt x="0" y="309"/>
                    </a:lnTo>
                    <a:lnTo>
                      <a:pt x="19" y="366"/>
                    </a:lnTo>
                    <a:lnTo>
                      <a:pt x="39" y="424"/>
                    </a:lnTo>
                    <a:lnTo>
                      <a:pt x="116" y="501"/>
                    </a:lnTo>
                    <a:lnTo>
                      <a:pt x="212" y="559"/>
                    </a:lnTo>
                    <a:lnTo>
                      <a:pt x="289" y="578"/>
                    </a:lnTo>
                    <a:lnTo>
                      <a:pt x="347" y="578"/>
                    </a:lnTo>
                    <a:lnTo>
                      <a:pt x="443" y="540"/>
                    </a:lnTo>
                    <a:lnTo>
                      <a:pt x="540" y="463"/>
                    </a:lnTo>
                    <a:lnTo>
                      <a:pt x="598" y="366"/>
                    </a:lnTo>
                    <a:lnTo>
                      <a:pt x="598" y="251"/>
                    </a:lnTo>
                    <a:lnTo>
                      <a:pt x="559" y="154"/>
                    </a:lnTo>
                    <a:lnTo>
                      <a:pt x="482" y="58"/>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8929375" y="3756275"/>
                <a:ext cx="14950" cy="14475"/>
              </a:xfrm>
              <a:custGeom>
                <a:avLst/>
                <a:gdLst/>
                <a:ahLst/>
                <a:cxnLst/>
                <a:rect l="l" t="t" r="r" b="b"/>
                <a:pathLst>
                  <a:path w="598" h="579" fill="none" extrusionOk="0">
                    <a:moveTo>
                      <a:pt x="270" y="0"/>
                    </a:moveTo>
                    <a:lnTo>
                      <a:pt x="270" y="0"/>
                    </a:lnTo>
                    <a:lnTo>
                      <a:pt x="386" y="0"/>
                    </a:lnTo>
                    <a:lnTo>
                      <a:pt x="482" y="58"/>
                    </a:lnTo>
                    <a:lnTo>
                      <a:pt x="559" y="154"/>
                    </a:lnTo>
                    <a:lnTo>
                      <a:pt x="598" y="251"/>
                    </a:lnTo>
                    <a:lnTo>
                      <a:pt x="598" y="251"/>
                    </a:lnTo>
                    <a:lnTo>
                      <a:pt x="598" y="366"/>
                    </a:lnTo>
                    <a:lnTo>
                      <a:pt x="540" y="463"/>
                    </a:lnTo>
                    <a:lnTo>
                      <a:pt x="443" y="540"/>
                    </a:lnTo>
                    <a:lnTo>
                      <a:pt x="347" y="578"/>
                    </a:lnTo>
                    <a:lnTo>
                      <a:pt x="347" y="578"/>
                    </a:lnTo>
                    <a:lnTo>
                      <a:pt x="289" y="578"/>
                    </a:lnTo>
                    <a:lnTo>
                      <a:pt x="212" y="559"/>
                    </a:lnTo>
                    <a:lnTo>
                      <a:pt x="116" y="501"/>
                    </a:lnTo>
                    <a:lnTo>
                      <a:pt x="39" y="424"/>
                    </a:lnTo>
                    <a:lnTo>
                      <a:pt x="19" y="366"/>
                    </a:lnTo>
                    <a:lnTo>
                      <a:pt x="0" y="309"/>
                    </a:lnTo>
                    <a:lnTo>
                      <a:pt x="0" y="309"/>
                    </a:lnTo>
                    <a:lnTo>
                      <a:pt x="0" y="251"/>
                    </a:lnTo>
                    <a:lnTo>
                      <a:pt x="19" y="193"/>
                    </a:lnTo>
                    <a:lnTo>
                      <a:pt x="97" y="77"/>
                    </a:lnTo>
                    <a:lnTo>
                      <a:pt x="135" y="39"/>
                    </a:lnTo>
                    <a:lnTo>
                      <a:pt x="193" y="0"/>
                    </a:lnTo>
                    <a:lnTo>
                      <a:pt x="251" y="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8806050" y="3860800"/>
                <a:ext cx="2900" cy="9175"/>
              </a:xfrm>
              <a:custGeom>
                <a:avLst/>
                <a:gdLst/>
                <a:ahLst/>
                <a:cxnLst/>
                <a:rect l="l" t="t" r="r" b="b"/>
                <a:pathLst>
                  <a:path w="116" h="367" extrusionOk="0">
                    <a:moveTo>
                      <a:pt x="116" y="1"/>
                    </a:moveTo>
                    <a:lnTo>
                      <a:pt x="77" y="78"/>
                    </a:lnTo>
                    <a:lnTo>
                      <a:pt x="20" y="174"/>
                    </a:lnTo>
                    <a:lnTo>
                      <a:pt x="0" y="270"/>
                    </a:lnTo>
                    <a:lnTo>
                      <a:pt x="0" y="328"/>
                    </a:lnTo>
                    <a:lnTo>
                      <a:pt x="20" y="367"/>
                    </a:lnTo>
                    <a:lnTo>
                      <a:pt x="20" y="290"/>
                    </a:lnTo>
                    <a:lnTo>
                      <a:pt x="39" y="213"/>
                    </a:lnTo>
                    <a:lnTo>
                      <a:pt x="77" y="116"/>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8806050" y="3860800"/>
                <a:ext cx="2900" cy="9175"/>
              </a:xfrm>
              <a:custGeom>
                <a:avLst/>
                <a:gdLst/>
                <a:ahLst/>
                <a:cxnLst/>
                <a:rect l="l" t="t" r="r" b="b"/>
                <a:pathLst>
                  <a:path w="116" h="367" fill="none" extrusionOk="0">
                    <a:moveTo>
                      <a:pt x="116" y="1"/>
                    </a:moveTo>
                    <a:lnTo>
                      <a:pt x="116" y="1"/>
                    </a:lnTo>
                    <a:lnTo>
                      <a:pt x="77" y="78"/>
                    </a:lnTo>
                    <a:lnTo>
                      <a:pt x="20" y="174"/>
                    </a:lnTo>
                    <a:lnTo>
                      <a:pt x="0" y="270"/>
                    </a:lnTo>
                    <a:lnTo>
                      <a:pt x="0" y="328"/>
                    </a:lnTo>
                    <a:lnTo>
                      <a:pt x="20" y="367"/>
                    </a:lnTo>
                    <a:lnTo>
                      <a:pt x="20" y="367"/>
                    </a:lnTo>
                    <a:lnTo>
                      <a:pt x="20" y="290"/>
                    </a:lnTo>
                    <a:lnTo>
                      <a:pt x="39" y="213"/>
                    </a:lnTo>
                    <a:lnTo>
                      <a:pt x="77" y="116"/>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8988150" y="3804450"/>
                <a:ext cx="500" cy="500"/>
              </a:xfrm>
              <a:custGeom>
                <a:avLst/>
                <a:gdLst/>
                <a:ahLst/>
                <a:cxnLst/>
                <a:rect l="l" t="t" r="r" b="b"/>
                <a:pathLst>
                  <a:path w="20" h="20" fill="none" extrusionOk="0">
                    <a:moveTo>
                      <a:pt x="0" y="0"/>
                    </a:moveTo>
                    <a:lnTo>
                      <a:pt x="19" y="19"/>
                    </a:lnTo>
                    <a:lnTo>
                      <a:pt x="19"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8806525" y="3790475"/>
                <a:ext cx="182125" cy="80475"/>
              </a:xfrm>
              <a:custGeom>
                <a:avLst/>
                <a:gdLst/>
                <a:ahLst/>
                <a:cxnLst/>
                <a:rect l="l" t="t" r="r" b="b"/>
                <a:pathLst>
                  <a:path w="7285" h="3219" extrusionOk="0">
                    <a:moveTo>
                      <a:pt x="7053" y="0"/>
                    </a:moveTo>
                    <a:lnTo>
                      <a:pt x="174" y="2737"/>
                    </a:lnTo>
                    <a:lnTo>
                      <a:pt x="97" y="2814"/>
                    </a:lnTo>
                    <a:lnTo>
                      <a:pt x="58" y="2929"/>
                    </a:lnTo>
                    <a:lnTo>
                      <a:pt x="20" y="3026"/>
                    </a:lnTo>
                    <a:lnTo>
                      <a:pt x="1" y="3103"/>
                    </a:lnTo>
                    <a:lnTo>
                      <a:pt x="1" y="3180"/>
                    </a:lnTo>
                    <a:lnTo>
                      <a:pt x="20" y="3218"/>
                    </a:lnTo>
                    <a:lnTo>
                      <a:pt x="7284" y="578"/>
                    </a:lnTo>
                    <a:lnTo>
                      <a:pt x="7265" y="559"/>
                    </a:lnTo>
                    <a:lnTo>
                      <a:pt x="70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8879750" y="3781800"/>
                <a:ext cx="20250" cy="7250"/>
              </a:xfrm>
              <a:custGeom>
                <a:avLst/>
                <a:gdLst/>
                <a:ahLst/>
                <a:cxnLst/>
                <a:rect l="l" t="t" r="r" b="b"/>
                <a:pathLst>
                  <a:path w="810" h="290" extrusionOk="0">
                    <a:moveTo>
                      <a:pt x="251" y="1"/>
                    </a:moveTo>
                    <a:lnTo>
                      <a:pt x="116" y="39"/>
                    </a:lnTo>
                    <a:lnTo>
                      <a:pt x="20" y="78"/>
                    </a:lnTo>
                    <a:lnTo>
                      <a:pt x="0" y="97"/>
                    </a:lnTo>
                    <a:lnTo>
                      <a:pt x="39" y="116"/>
                    </a:lnTo>
                    <a:lnTo>
                      <a:pt x="251" y="116"/>
                    </a:lnTo>
                    <a:lnTo>
                      <a:pt x="405" y="135"/>
                    </a:lnTo>
                    <a:lnTo>
                      <a:pt x="559" y="193"/>
                    </a:lnTo>
                    <a:lnTo>
                      <a:pt x="675" y="251"/>
                    </a:lnTo>
                    <a:lnTo>
                      <a:pt x="752" y="270"/>
                    </a:lnTo>
                    <a:lnTo>
                      <a:pt x="791" y="290"/>
                    </a:lnTo>
                    <a:lnTo>
                      <a:pt x="810" y="270"/>
                    </a:lnTo>
                    <a:lnTo>
                      <a:pt x="791" y="232"/>
                    </a:lnTo>
                    <a:lnTo>
                      <a:pt x="733" y="155"/>
                    </a:lnTo>
                    <a:lnTo>
                      <a:pt x="598" y="78"/>
                    </a:lnTo>
                    <a:lnTo>
                      <a:pt x="521" y="39"/>
                    </a:lnTo>
                    <a:lnTo>
                      <a:pt x="444" y="20"/>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8863375" y="3798175"/>
                <a:ext cx="16875" cy="10625"/>
              </a:xfrm>
              <a:custGeom>
                <a:avLst/>
                <a:gdLst/>
                <a:ahLst/>
                <a:cxnLst/>
                <a:rect l="l" t="t" r="r" b="b"/>
                <a:pathLst>
                  <a:path w="675" h="425" extrusionOk="0">
                    <a:moveTo>
                      <a:pt x="116" y="1"/>
                    </a:moveTo>
                    <a:lnTo>
                      <a:pt x="39" y="20"/>
                    </a:lnTo>
                    <a:lnTo>
                      <a:pt x="0" y="20"/>
                    </a:lnTo>
                    <a:lnTo>
                      <a:pt x="0" y="39"/>
                    </a:lnTo>
                    <a:lnTo>
                      <a:pt x="39" y="58"/>
                    </a:lnTo>
                    <a:lnTo>
                      <a:pt x="116" y="97"/>
                    </a:lnTo>
                    <a:lnTo>
                      <a:pt x="232" y="136"/>
                    </a:lnTo>
                    <a:lnTo>
                      <a:pt x="347" y="193"/>
                    </a:lnTo>
                    <a:lnTo>
                      <a:pt x="463" y="270"/>
                    </a:lnTo>
                    <a:lnTo>
                      <a:pt x="559" y="348"/>
                    </a:lnTo>
                    <a:lnTo>
                      <a:pt x="617" y="405"/>
                    </a:lnTo>
                    <a:lnTo>
                      <a:pt x="655" y="425"/>
                    </a:lnTo>
                    <a:lnTo>
                      <a:pt x="675" y="405"/>
                    </a:lnTo>
                    <a:lnTo>
                      <a:pt x="675" y="386"/>
                    </a:lnTo>
                    <a:lnTo>
                      <a:pt x="636" y="290"/>
                    </a:lnTo>
                    <a:lnTo>
                      <a:pt x="559" y="193"/>
                    </a:lnTo>
                    <a:lnTo>
                      <a:pt x="501" y="136"/>
                    </a:lnTo>
                    <a:lnTo>
                      <a:pt x="424" y="78"/>
                    </a:lnTo>
                    <a:lnTo>
                      <a:pt x="347" y="39"/>
                    </a:lnTo>
                    <a:lnTo>
                      <a:pt x="270" y="20"/>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8848450" y="3813100"/>
                <a:ext cx="12525" cy="13050"/>
              </a:xfrm>
              <a:custGeom>
                <a:avLst/>
                <a:gdLst/>
                <a:ahLst/>
                <a:cxnLst/>
                <a:rect l="l" t="t" r="r" b="b"/>
                <a:pathLst>
                  <a:path w="501" h="522" extrusionOk="0">
                    <a:moveTo>
                      <a:pt x="0" y="1"/>
                    </a:moveTo>
                    <a:lnTo>
                      <a:pt x="19" y="40"/>
                    </a:lnTo>
                    <a:lnTo>
                      <a:pt x="77" y="97"/>
                    </a:lnTo>
                    <a:lnTo>
                      <a:pt x="154" y="155"/>
                    </a:lnTo>
                    <a:lnTo>
                      <a:pt x="251" y="251"/>
                    </a:lnTo>
                    <a:lnTo>
                      <a:pt x="347" y="348"/>
                    </a:lnTo>
                    <a:lnTo>
                      <a:pt x="405" y="425"/>
                    </a:lnTo>
                    <a:lnTo>
                      <a:pt x="462" y="502"/>
                    </a:lnTo>
                    <a:lnTo>
                      <a:pt x="501" y="521"/>
                    </a:lnTo>
                    <a:lnTo>
                      <a:pt x="501" y="502"/>
                    </a:lnTo>
                    <a:lnTo>
                      <a:pt x="501" y="483"/>
                    </a:lnTo>
                    <a:lnTo>
                      <a:pt x="501" y="386"/>
                    </a:lnTo>
                    <a:lnTo>
                      <a:pt x="443" y="271"/>
                    </a:lnTo>
                    <a:lnTo>
                      <a:pt x="347" y="155"/>
                    </a:lnTo>
                    <a:lnTo>
                      <a:pt x="231" y="59"/>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8873475" y="3754825"/>
                <a:ext cx="19300" cy="7725"/>
              </a:xfrm>
              <a:custGeom>
                <a:avLst/>
                <a:gdLst/>
                <a:ahLst/>
                <a:cxnLst/>
                <a:rect l="l" t="t" r="r" b="b"/>
                <a:pathLst>
                  <a:path w="772" h="309" extrusionOk="0">
                    <a:moveTo>
                      <a:pt x="502" y="0"/>
                    </a:moveTo>
                    <a:lnTo>
                      <a:pt x="329" y="39"/>
                    </a:lnTo>
                    <a:lnTo>
                      <a:pt x="251" y="78"/>
                    </a:lnTo>
                    <a:lnTo>
                      <a:pt x="174" y="116"/>
                    </a:lnTo>
                    <a:lnTo>
                      <a:pt x="59" y="193"/>
                    </a:lnTo>
                    <a:lnTo>
                      <a:pt x="1" y="270"/>
                    </a:lnTo>
                    <a:lnTo>
                      <a:pt x="1" y="309"/>
                    </a:lnTo>
                    <a:lnTo>
                      <a:pt x="40" y="309"/>
                    </a:lnTo>
                    <a:lnTo>
                      <a:pt x="117" y="270"/>
                    </a:lnTo>
                    <a:lnTo>
                      <a:pt x="232" y="212"/>
                    </a:lnTo>
                    <a:lnTo>
                      <a:pt x="367" y="155"/>
                    </a:lnTo>
                    <a:lnTo>
                      <a:pt x="521" y="135"/>
                    </a:lnTo>
                    <a:lnTo>
                      <a:pt x="656" y="116"/>
                    </a:lnTo>
                    <a:lnTo>
                      <a:pt x="733" y="97"/>
                    </a:lnTo>
                    <a:lnTo>
                      <a:pt x="772" y="78"/>
                    </a:lnTo>
                    <a:lnTo>
                      <a:pt x="752" y="58"/>
                    </a:lnTo>
                    <a:lnTo>
                      <a:pt x="733" y="39"/>
                    </a:lnTo>
                    <a:lnTo>
                      <a:pt x="637" y="20"/>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866250" y="3720150"/>
                <a:ext cx="24125" cy="24100"/>
              </a:xfrm>
              <a:custGeom>
                <a:avLst/>
                <a:gdLst/>
                <a:ahLst/>
                <a:cxnLst/>
                <a:rect l="l" t="t" r="r" b="b"/>
                <a:pathLst>
                  <a:path w="965" h="964" extrusionOk="0">
                    <a:moveTo>
                      <a:pt x="791" y="135"/>
                    </a:moveTo>
                    <a:lnTo>
                      <a:pt x="830" y="154"/>
                    </a:lnTo>
                    <a:lnTo>
                      <a:pt x="849" y="174"/>
                    </a:lnTo>
                    <a:lnTo>
                      <a:pt x="830" y="193"/>
                    </a:lnTo>
                    <a:lnTo>
                      <a:pt x="772" y="289"/>
                    </a:lnTo>
                    <a:lnTo>
                      <a:pt x="618" y="463"/>
                    </a:lnTo>
                    <a:lnTo>
                      <a:pt x="463" y="597"/>
                    </a:lnTo>
                    <a:lnTo>
                      <a:pt x="309" y="732"/>
                    </a:lnTo>
                    <a:lnTo>
                      <a:pt x="60" y="904"/>
                    </a:lnTo>
                    <a:lnTo>
                      <a:pt x="78" y="867"/>
                    </a:lnTo>
                    <a:lnTo>
                      <a:pt x="213" y="636"/>
                    </a:lnTo>
                    <a:lnTo>
                      <a:pt x="329" y="482"/>
                    </a:lnTo>
                    <a:lnTo>
                      <a:pt x="463" y="328"/>
                    </a:lnTo>
                    <a:lnTo>
                      <a:pt x="656" y="193"/>
                    </a:lnTo>
                    <a:lnTo>
                      <a:pt x="752" y="154"/>
                    </a:lnTo>
                    <a:lnTo>
                      <a:pt x="791" y="135"/>
                    </a:lnTo>
                    <a:close/>
                    <a:moveTo>
                      <a:pt x="772" y="0"/>
                    </a:moveTo>
                    <a:lnTo>
                      <a:pt x="714" y="19"/>
                    </a:lnTo>
                    <a:lnTo>
                      <a:pt x="579" y="96"/>
                    </a:lnTo>
                    <a:lnTo>
                      <a:pt x="386" y="251"/>
                    </a:lnTo>
                    <a:lnTo>
                      <a:pt x="251" y="405"/>
                    </a:lnTo>
                    <a:lnTo>
                      <a:pt x="136" y="597"/>
                    </a:lnTo>
                    <a:lnTo>
                      <a:pt x="78" y="675"/>
                    </a:lnTo>
                    <a:lnTo>
                      <a:pt x="40" y="771"/>
                    </a:lnTo>
                    <a:lnTo>
                      <a:pt x="20" y="867"/>
                    </a:lnTo>
                    <a:lnTo>
                      <a:pt x="20" y="931"/>
                    </a:lnTo>
                    <a:lnTo>
                      <a:pt x="1" y="944"/>
                    </a:lnTo>
                    <a:lnTo>
                      <a:pt x="1" y="944"/>
                    </a:lnTo>
                    <a:lnTo>
                      <a:pt x="20" y="940"/>
                    </a:lnTo>
                    <a:lnTo>
                      <a:pt x="20" y="940"/>
                    </a:lnTo>
                    <a:lnTo>
                      <a:pt x="20" y="964"/>
                    </a:lnTo>
                    <a:lnTo>
                      <a:pt x="40" y="944"/>
                    </a:lnTo>
                    <a:lnTo>
                      <a:pt x="44" y="936"/>
                    </a:lnTo>
                    <a:lnTo>
                      <a:pt x="44" y="936"/>
                    </a:lnTo>
                    <a:lnTo>
                      <a:pt x="97" y="925"/>
                    </a:lnTo>
                    <a:lnTo>
                      <a:pt x="194" y="906"/>
                    </a:lnTo>
                    <a:lnTo>
                      <a:pt x="290" y="848"/>
                    </a:lnTo>
                    <a:lnTo>
                      <a:pt x="367" y="809"/>
                    </a:lnTo>
                    <a:lnTo>
                      <a:pt x="540" y="694"/>
                    </a:lnTo>
                    <a:lnTo>
                      <a:pt x="714" y="559"/>
                    </a:lnTo>
                    <a:lnTo>
                      <a:pt x="868" y="366"/>
                    </a:lnTo>
                    <a:lnTo>
                      <a:pt x="926" y="308"/>
                    </a:lnTo>
                    <a:lnTo>
                      <a:pt x="945" y="231"/>
                    </a:lnTo>
                    <a:lnTo>
                      <a:pt x="964" y="193"/>
                    </a:lnTo>
                    <a:lnTo>
                      <a:pt x="964" y="135"/>
                    </a:lnTo>
                    <a:lnTo>
                      <a:pt x="945" y="77"/>
                    </a:lnTo>
                    <a:lnTo>
                      <a:pt x="907" y="39"/>
                    </a:lnTo>
                    <a:lnTo>
                      <a:pt x="849" y="19"/>
                    </a:lnTo>
                    <a:lnTo>
                      <a:pt x="810" y="19"/>
                    </a:lnTo>
                    <a:lnTo>
                      <a:pt x="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847475" y="3718225"/>
                <a:ext cx="20750" cy="26500"/>
              </a:xfrm>
              <a:custGeom>
                <a:avLst/>
                <a:gdLst/>
                <a:ahLst/>
                <a:cxnLst/>
                <a:rect l="l" t="t" r="r" b="b"/>
                <a:pathLst>
                  <a:path w="830" h="1060" extrusionOk="0">
                    <a:moveTo>
                      <a:pt x="116" y="0"/>
                    </a:moveTo>
                    <a:lnTo>
                      <a:pt x="78" y="19"/>
                    </a:lnTo>
                    <a:lnTo>
                      <a:pt x="39" y="58"/>
                    </a:lnTo>
                    <a:lnTo>
                      <a:pt x="20" y="96"/>
                    </a:lnTo>
                    <a:lnTo>
                      <a:pt x="0" y="154"/>
                    </a:lnTo>
                    <a:lnTo>
                      <a:pt x="0" y="308"/>
                    </a:lnTo>
                    <a:lnTo>
                      <a:pt x="39" y="424"/>
                    </a:lnTo>
                    <a:lnTo>
                      <a:pt x="97" y="540"/>
                    </a:lnTo>
                    <a:lnTo>
                      <a:pt x="155" y="636"/>
                    </a:lnTo>
                    <a:lnTo>
                      <a:pt x="212" y="713"/>
                    </a:lnTo>
                    <a:lnTo>
                      <a:pt x="290" y="790"/>
                    </a:lnTo>
                    <a:lnTo>
                      <a:pt x="386" y="867"/>
                    </a:lnTo>
                    <a:lnTo>
                      <a:pt x="540" y="944"/>
                    </a:lnTo>
                    <a:lnTo>
                      <a:pt x="656" y="983"/>
                    </a:lnTo>
                    <a:lnTo>
                      <a:pt x="752" y="983"/>
                    </a:lnTo>
                    <a:lnTo>
                      <a:pt x="598" y="886"/>
                    </a:lnTo>
                    <a:lnTo>
                      <a:pt x="444" y="790"/>
                    </a:lnTo>
                    <a:lnTo>
                      <a:pt x="309" y="655"/>
                    </a:lnTo>
                    <a:lnTo>
                      <a:pt x="193" y="482"/>
                    </a:lnTo>
                    <a:lnTo>
                      <a:pt x="155" y="385"/>
                    </a:lnTo>
                    <a:lnTo>
                      <a:pt x="135" y="270"/>
                    </a:lnTo>
                    <a:lnTo>
                      <a:pt x="135" y="154"/>
                    </a:lnTo>
                    <a:lnTo>
                      <a:pt x="135" y="135"/>
                    </a:lnTo>
                    <a:lnTo>
                      <a:pt x="155" y="116"/>
                    </a:lnTo>
                    <a:lnTo>
                      <a:pt x="251" y="135"/>
                    </a:lnTo>
                    <a:lnTo>
                      <a:pt x="328" y="193"/>
                    </a:lnTo>
                    <a:lnTo>
                      <a:pt x="482" y="347"/>
                    </a:lnTo>
                    <a:lnTo>
                      <a:pt x="598" y="520"/>
                    </a:lnTo>
                    <a:lnTo>
                      <a:pt x="694" y="694"/>
                    </a:lnTo>
                    <a:lnTo>
                      <a:pt x="752" y="829"/>
                    </a:lnTo>
                    <a:lnTo>
                      <a:pt x="791" y="944"/>
                    </a:lnTo>
                    <a:lnTo>
                      <a:pt x="810" y="1021"/>
                    </a:lnTo>
                    <a:lnTo>
                      <a:pt x="810" y="1060"/>
                    </a:lnTo>
                    <a:lnTo>
                      <a:pt x="829" y="944"/>
                    </a:lnTo>
                    <a:lnTo>
                      <a:pt x="829" y="848"/>
                    </a:lnTo>
                    <a:lnTo>
                      <a:pt x="810" y="752"/>
                    </a:lnTo>
                    <a:lnTo>
                      <a:pt x="791" y="674"/>
                    </a:lnTo>
                    <a:lnTo>
                      <a:pt x="713" y="462"/>
                    </a:lnTo>
                    <a:lnTo>
                      <a:pt x="598" y="289"/>
                    </a:lnTo>
                    <a:lnTo>
                      <a:pt x="501" y="193"/>
                    </a:lnTo>
                    <a:lnTo>
                      <a:pt x="424" y="96"/>
                    </a:lnTo>
                    <a:lnTo>
                      <a:pt x="347" y="39"/>
                    </a:lnTo>
                    <a:lnTo>
                      <a:pt x="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796900" y="2435875"/>
                <a:ext cx="183550" cy="270750"/>
              </a:xfrm>
              <a:custGeom>
                <a:avLst/>
                <a:gdLst/>
                <a:ahLst/>
                <a:cxnLst/>
                <a:rect l="l" t="t" r="r" b="b"/>
                <a:pathLst>
                  <a:path w="7342" h="10830" extrusionOk="0">
                    <a:moveTo>
                      <a:pt x="1349" y="0"/>
                    </a:moveTo>
                    <a:lnTo>
                      <a:pt x="1137" y="1002"/>
                    </a:lnTo>
                    <a:lnTo>
                      <a:pt x="655" y="3256"/>
                    </a:lnTo>
                    <a:lnTo>
                      <a:pt x="405" y="4528"/>
                    </a:lnTo>
                    <a:lnTo>
                      <a:pt x="193" y="5684"/>
                    </a:lnTo>
                    <a:lnTo>
                      <a:pt x="58" y="6629"/>
                    </a:lnTo>
                    <a:lnTo>
                      <a:pt x="20" y="6956"/>
                    </a:lnTo>
                    <a:lnTo>
                      <a:pt x="0" y="7187"/>
                    </a:lnTo>
                    <a:lnTo>
                      <a:pt x="20" y="7303"/>
                    </a:lnTo>
                    <a:lnTo>
                      <a:pt x="39" y="7419"/>
                    </a:lnTo>
                    <a:lnTo>
                      <a:pt x="116" y="7631"/>
                    </a:lnTo>
                    <a:lnTo>
                      <a:pt x="231" y="7823"/>
                    </a:lnTo>
                    <a:lnTo>
                      <a:pt x="386" y="7997"/>
                    </a:lnTo>
                    <a:lnTo>
                      <a:pt x="559" y="8151"/>
                    </a:lnTo>
                    <a:lnTo>
                      <a:pt x="732" y="8286"/>
                    </a:lnTo>
                    <a:lnTo>
                      <a:pt x="925" y="8382"/>
                    </a:lnTo>
                    <a:lnTo>
                      <a:pt x="1137" y="8478"/>
                    </a:lnTo>
                    <a:lnTo>
                      <a:pt x="1330" y="8555"/>
                    </a:lnTo>
                    <a:lnTo>
                      <a:pt x="1522" y="8633"/>
                    </a:lnTo>
                    <a:lnTo>
                      <a:pt x="1869" y="8710"/>
                    </a:lnTo>
                    <a:lnTo>
                      <a:pt x="2101" y="8767"/>
                    </a:lnTo>
                    <a:lnTo>
                      <a:pt x="2197" y="8767"/>
                    </a:lnTo>
                    <a:lnTo>
                      <a:pt x="3083" y="10829"/>
                    </a:lnTo>
                    <a:lnTo>
                      <a:pt x="7342" y="10675"/>
                    </a:lnTo>
                    <a:lnTo>
                      <a:pt x="6263" y="8035"/>
                    </a:lnTo>
                    <a:lnTo>
                      <a:pt x="6956" y="2351"/>
                    </a:lnTo>
                    <a:lnTo>
                      <a:pt x="134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8795450" y="2402625"/>
                <a:ext cx="210525" cy="262575"/>
              </a:xfrm>
              <a:custGeom>
                <a:avLst/>
                <a:gdLst/>
                <a:ahLst/>
                <a:cxnLst/>
                <a:rect l="l" t="t" r="r" b="b"/>
                <a:pathLst>
                  <a:path w="8421" h="10503" extrusionOk="0">
                    <a:moveTo>
                      <a:pt x="5839" y="10348"/>
                    </a:moveTo>
                    <a:lnTo>
                      <a:pt x="5800" y="10367"/>
                    </a:lnTo>
                    <a:lnTo>
                      <a:pt x="5839" y="10348"/>
                    </a:lnTo>
                    <a:close/>
                    <a:moveTo>
                      <a:pt x="5800" y="10367"/>
                    </a:moveTo>
                    <a:lnTo>
                      <a:pt x="5685" y="10425"/>
                    </a:lnTo>
                    <a:lnTo>
                      <a:pt x="5663" y="10432"/>
                    </a:lnTo>
                    <a:lnTo>
                      <a:pt x="5646" y="10444"/>
                    </a:lnTo>
                    <a:lnTo>
                      <a:pt x="5800" y="10367"/>
                    </a:lnTo>
                    <a:close/>
                    <a:moveTo>
                      <a:pt x="1773" y="0"/>
                    </a:moveTo>
                    <a:lnTo>
                      <a:pt x="1561" y="58"/>
                    </a:lnTo>
                    <a:lnTo>
                      <a:pt x="1369" y="155"/>
                    </a:lnTo>
                    <a:lnTo>
                      <a:pt x="1195" y="270"/>
                    </a:lnTo>
                    <a:lnTo>
                      <a:pt x="1041" y="444"/>
                    </a:lnTo>
                    <a:lnTo>
                      <a:pt x="983" y="540"/>
                    </a:lnTo>
                    <a:lnTo>
                      <a:pt x="925" y="636"/>
                    </a:lnTo>
                    <a:lnTo>
                      <a:pt x="810" y="713"/>
                    </a:lnTo>
                    <a:lnTo>
                      <a:pt x="675" y="790"/>
                    </a:lnTo>
                    <a:lnTo>
                      <a:pt x="540" y="887"/>
                    </a:lnTo>
                    <a:lnTo>
                      <a:pt x="386" y="1022"/>
                    </a:lnTo>
                    <a:lnTo>
                      <a:pt x="251" y="1195"/>
                    </a:lnTo>
                    <a:lnTo>
                      <a:pt x="116" y="1407"/>
                    </a:lnTo>
                    <a:lnTo>
                      <a:pt x="78" y="1503"/>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1137" y="3565"/>
                    </a:lnTo>
                    <a:lnTo>
                      <a:pt x="1291" y="3681"/>
                    </a:lnTo>
                    <a:lnTo>
                      <a:pt x="1426" y="3796"/>
                    </a:lnTo>
                    <a:lnTo>
                      <a:pt x="1542" y="3931"/>
                    </a:lnTo>
                    <a:lnTo>
                      <a:pt x="1600" y="4047"/>
                    </a:lnTo>
                    <a:lnTo>
                      <a:pt x="1638" y="4163"/>
                    </a:lnTo>
                    <a:lnTo>
                      <a:pt x="1658" y="4278"/>
                    </a:lnTo>
                    <a:lnTo>
                      <a:pt x="1677" y="4413"/>
                    </a:lnTo>
                    <a:lnTo>
                      <a:pt x="1658" y="4683"/>
                    </a:lnTo>
                    <a:lnTo>
                      <a:pt x="1600" y="4933"/>
                    </a:lnTo>
                    <a:lnTo>
                      <a:pt x="1523" y="5203"/>
                    </a:lnTo>
                    <a:lnTo>
                      <a:pt x="1465" y="5454"/>
                    </a:lnTo>
                    <a:lnTo>
                      <a:pt x="1446" y="5704"/>
                    </a:lnTo>
                    <a:lnTo>
                      <a:pt x="1446" y="5974"/>
                    </a:lnTo>
                    <a:lnTo>
                      <a:pt x="1465" y="6070"/>
                    </a:lnTo>
                    <a:lnTo>
                      <a:pt x="1503" y="6147"/>
                    </a:lnTo>
                    <a:lnTo>
                      <a:pt x="1561" y="6205"/>
                    </a:lnTo>
                    <a:lnTo>
                      <a:pt x="1600" y="6224"/>
                    </a:lnTo>
                    <a:lnTo>
                      <a:pt x="1696" y="6224"/>
                    </a:lnTo>
                    <a:lnTo>
                      <a:pt x="1715" y="6186"/>
                    </a:lnTo>
                    <a:lnTo>
                      <a:pt x="1792" y="6109"/>
                    </a:lnTo>
                    <a:lnTo>
                      <a:pt x="1831" y="6012"/>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949" y="5762"/>
                    </a:lnTo>
                    <a:lnTo>
                      <a:pt x="2987" y="5858"/>
                    </a:lnTo>
                    <a:lnTo>
                      <a:pt x="3026" y="5974"/>
                    </a:lnTo>
                    <a:lnTo>
                      <a:pt x="3026" y="6070"/>
                    </a:lnTo>
                    <a:lnTo>
                      <a:pt x="3026" y="6167"/>
                    </a:lnTo>
                    <a:lnTo>
                      <a:pt x="3006" y="6282"/>
                    </a:lnTo>
                    <a:lnTo>
                      <a:pt x="2968" y="6378"/>
                    </a:lnTo>
                    <a:lnTo>
                      <a:pt x="2910" y="6475"/>
                    </a:lnTo>
                    <a:lnTo>
                      <a:pt x="2833" y="6571"/>
                    </a:lnTo>
                    <a:lnTo>
                      <a:pt x="2737" y="6648"/>
                    </a:lnTo>
                    <a:lnTo>
                      <a:pt x="2544" y="6822"/>
                    </a:lnTo>
                    <a:lnTo>
                      <a:pt x="2371" y="6995"/>
                    </a:lnTo>
                    <a:lnTo>
                      <a:pt x="2293" y="7091"/>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833" y="8806"/>
                    </a:lnTo>
                    <a:lnTo>
                      <a:pt x="2949" y="8980"/>
                    </a:lnTo>
                    <a:lnTo>
                      <a:pt x="3122" y="9172"/>
                    </a:lnTo>
                    <a:lnTo>
                      <a:pt x="3276" y="9365"/>
                    </a:lnTo>
                    <a:lnTo>
                      <a:pt x="3450" y="9539"/>
                    </a:lnTo>
                    <a:lnTo>
                      <a:pt x="3642" y="9712"/>
                    </a:lnTo>
                    <a:lnTo>
                      <a:pt x="3835" y="9866"/>
                    </a:lnTo>
                    <a:lnTo>
                      <a:pt x="4028" y="10001"/>
                    </a:lnTo>
                    <a:lnTo>
                      <a:pt x="4240" y="10155"/>
                    </a:lnTo>
                    <a:lnTo>
                      <a:pt x="4452" y="10271"/>
                    </a:lnTo>
                    <a:lnTo>
                      <a:pt x="4606" y="10367"/>
                    </a:lnTo>
                    <a:lnTo>
                      <a:pt x="4779" y="10444"/>
                    </a:lnTo>
                    <a:lnTo>
                      <a:pt x="4953" y="10483"/>
                    </a:lnTo>
                    <a:lnTo>
                      <a:pt x="5145" y="10502"/>
                    </a:lnTo>
                    <a:lnTo>
                      <a:pt x="5319" y="10502"/>
                    </a:lnTo>
                    <a:lnTo>
                      <a:pt x="5492" y="10483"/>
                    </a:lnTo>
                    <a:lnTo>
                      <a:pt x="5663" y="10432"/>
                    </a:lnTo>
                    <a:lnTo>
                      <a:pt x="5974" y="10194"/>
                    </a:lnTo>
                    <a:lnTo>
                      <a:pt x="6128" y="10078"/>
                    </a:lnTo>
                    <a:lnTo>
                      <a:pt x="6244" y="9963"/>
                    </a:lnTo>
                    <a:lnTo>
                      <a:pt x="6359" y="9828"/>
                    </a:lnTo>
                    <a:lnTo>
                      <a:pt x="6456" y="9673"/>
                    </a:lnTo>
                    <a:lnTo>
                      <a:pt x="6552" y="9500"/>
                    </a:lnTo>
                    <a:lnTo>
                      <a:pt x="6629" y="9307"/>
                    </a:lnTo>
                    <a:lnTo>
                      <a:pt x="6783" y="8883"/>
                    </a:lnTo>
                    <a:lnTo>
                      <a:pt x="6918" y="8440"/>
                    </a:lnTo>
                    <a:lnTo>
                      <a:pt x="7072" y="8016"/>
                    </a:lnTo>
                    <a:lnTo>
                      <a:pt x="7246" y="7592"/>
                    </a:lnTo>
                    <a:lnTo>
                      <a:pt x="7458" y="7169"/>
                    </a:lnTo>
                    <a:lnTo>
                      <a:pt x="7708" y="6764"/>
                    </a:lnTo>
                    <a:lnTo>
                      <a:pt x="7939" y="6340"/>
                    </a:lnTo>
                    <a:lnTo>
                      <a:pt x="8055" y="6109"/>
                    </a:lnTo>
                    <a:lnTo>
                      <a:pt x="8151" y="5897"/>
                    </a:lnTo>
                    <a:lnTo>
                      <a:pt x="8248" y="5685"/>
                    </a:lnTo>
                    <a:lnTo>
                      <a:pt x="8305" y="5454"/>
                    </a:lnTo>
                    <a:lnTo>
                      <a:pt x="8363" y="5203"/>
                    </a:lnTo>
                    <a:lnTo>
                      <a:pt x="8402" y="4972"/>
                    </a:lnTo>
                    <a:lnTo>
                      <a:pt x="8421" y="4741"/>
                    </a:lnTo>
                    <a:lnTo>
                      <a:pt x="8421" y="4490"/>
                    </a:lnTo>
                    <a:lnTo>
                      <a:pt x="8363" y="4259"/>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313" y="58"/>
                    </a:lnTo>
                    <a:lnTo>
                      <a:pt x="2216" y="20"/>
                    </a:lnTo>
                    <a:lnTo>
                      <a:pt x="19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8795450" y="2402625"/>
                <a:ext cx="210525" cy="262575"/>
              </a:xfrm>
              <a:custGeom>
                <a:avLst/>
                <a:gdLst/>
                <a:ahLst/>
                <a:cxnLst/>
                <a:rect l="l" t="t" r="r" b="b"/>
                <a:pathLst>
                  <a:path w="8421" h="10503" fill="none" extrusionOk="0">
                    <a:moveTo>
                      <a:pt x="5646" y="10444"/>
                    </a:moveTo>
                    <a:lnTo>
                      <a:pt x="5646" y="10444"/>
                    </a:lnTo>
                    <a:lnTo>
                      <a:pt x="5974" y="10194"/>
                    </a:lnTo>
                    <a:lnTo>
                      <a:pt x="6128" y="10078"/>
                    </a:lnTo>
                    <a:lnTo>
                      <a:pt x="6244" y="9963"/>
                    </a:lnTo>
                    <a:lnTo>
                      <a:pt x="6359" y="9828"/>
                    </a:lnTo>
                    <a:lnTo>
                      <a:pt x="6456" y="9673"/>
                    </a:lnTo>
                    <a:lnTo>
                      <a:pt x="6552" y="9500"/>
                    </a:lnTo>
                    <a:lnTo>
                      <a:pt x="6629" y="9307"/>
                    </a:lnTo>
                    <a:lnTo>
                      <a:pt x="6629" y="9307"/>
                    </a:lnTo>
                    <a:lnTo>
                      <a:pt x="6783" y="8883"/>
                    </a:lnTo>
                    <a:lnTo>
                      <a:pt x="6918" y="8440"/>
                    </a:lnTo>
                    <a:lnTo>
                      <a:pt x="7072" y="8016"/>
                    </a:lnTo>
                    <a:lnTo>
                      <a:pt x="7246" y="7592"/>
                    </a:lnTo>
                    <a:lnTo>
                      <a:pt x="7246" y="7592"/>
                    </a:lnTo>
                    <a:lnTo>
                      <a:pt x="7458" y="7169"/>
                    </a:lnTo>
                    <a:lnTo>
                      <a:pt x="7708" y="6764"/>
                    </a:lnTo>
                    <a:lnTo>
                      <a:pt x="7939" y="6340"/>
                    </a:lnTo>
                    <a:lnTo>
                      <a:pt x="8055" y="6109"/>
                    </a:lnTo>
                    <a:lnTo>
                      <a:pt x="8151" y="5897"/>
                    </a:lnTo>
                    <a:lnTo>
                      <a:pt x="8151" y="5897"/>
                    </a:lnTo>
                    <a:lnTo>
                      <a:pt x="8248" y="5685"/>
                    </a:lnTo>
                    <a:lnTo>
                      <a:pt x="8305" y="5454"/>
                    </a:lnTo>
                    <a:lnTo>
                      <a:pt x="8363" y="5203"/>
                    </a:lnTo>
                    <a:lnTo>
                      <a:pt x="8402" y="4972"/>
                    </a:lnTo>
                    <a:lnTo>
                      <a:pt x="8421" y="4741"/>
                    </a:lnTo>
                    <a:lnTo>
                      <a:pt x="8421" y="4490"/>
                    </a:lnTo>
                    <a:lnTo>
                      <a:pt x="8363" y="4259"/>
                    </a:lnTo>
                    <a:lnTo>
                      <a:pt x="8286" y="4047"/>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428" y="97"/>
                    </a:lnTo>
                    <a:lnTo>
                      <a:pt x="2313" y="58"/>
                    </a:lnTo>
                    <a:lnTo>
                      <a:pt x="2216" y="20"/>
                    </a:lnTo>
                    <a:lnTo>
                      <a:pt x="1985" y="0"/>
                    </a:lnTo>
                    <a:lnTo>
                      <a:pt x="1773" y="0"/>
                    </a:lnTo>
                    <a:lnTo>
                      <a:pt x="1561" y="58"/>
                    </a:lnTo>
                    <a:lnTo>
                      <a:pt x="1369" y="155"/>
                    </a:lnTo>
                    <a:lnTo>
                      <a:pt x="1195" y="270"/>
                    </a:lnTo>
                    <a:lnTo>
                      <a:pt x="1041" y="444"/>
                    </a:lnTo>
                    <a:lnTo>
                      <a:pt x="983" y="540"/>
                    </a:lnTo>
                    <a:lnTo>
                      <a:pt x="925" y="636"/>
                    </a:lnTo>
                    <a:lnTo>
                      <a:pt x="925" y="636"/>
                    </a:lnTo>
                    <a:lnTo>
                      <a:pt x="925" y="636"/>
                    </a:lnTo>
                    <a:lnTo>
                      <a:pt x="810" y="713"/>
                    </a:lnTo>
                    <a:lnTo>
                      <a:pt x="675" y="790"/>
                    </a:lnTo>
                    <a:lnTo>
                      <a:pt x="540" y="887"/>
                    </a:lnTo>
                    <a:lnTo>
                      <a:pt x="386" y="1022"/>
                    </a:lnTo>
                    <a:lnTo>
                      <a:pt x="251" y="1195"/>
                    </a:lnTo>
                    <a:lnTo>
                      <a:pt x="116" y="1407"/>
                    </a:lnTo>
                    <a:lnTo>
                      <a:pt x="78" y="1503"/>
                    </a:lnTo>
                    <a:lnTo>
                      <a:pt x="39" y="1638"/>
                    </a:lnTo>
                    <a:lnTo>
                      <a:pt x="39" y="1638"/>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983" y="3488"/>
                    </a:lnTo>
                    <a:lnTo>
                      <a:pt x="1137" y="3565"/>
                    </a:lnTo>
                    <a:lnTo>
                      <a:pt x="1291" y="3681"/>
                    </a:lnTo>
                    <a:lnTo>
                      <a:pt x="1426" y="3796"/>
                    </a:lnTo>
                    <a:lnTo>
                      <a:pt x="1542" y="3931"/>
                    </a:lnTo>
                    <a:lnTo>
                      <a:pt x="1542" y="3931"/>
                    </a:lnTo>
                    <a:lnTo>
                      <a:pt x="1600" y="4047"/>
                    </a:lnTo>
                    <a:lnTo>
                      <a:pt x="1638" y="4163"/>
                    </a:lnTo>
                    <a:lnTo>
                      <a:pt x="1658" y="4278"/>
                    </a:lnTo>
                    <a:lnTo>
                      <a:pt x="1677" y="4413"/>
                    </a:lnTo>
                    <a:lnTo>
                      <a:pt x="1658" y="4683"/>
                    </a:lnTo>
                    <a:lnTo>
                      <a:pt x="1600" y="4933"/>
                    </a:lnTo>
                    <a:lnTo>
                      <a:pt x="1600" y="4933"/>
                    </a:lnTo>
                    <a:lnTo>
                      <a:pt x="1523" y="5203"/>
                    </a:lnTo>
                    <a:lnTo>
                      <a:pt x="1465" y="5454"/>
                    </a:lnTo>
                    <a:lnTo>
                      <a:pt x="1446" y="5704"/>
                    </a:lnTo>
                    <a:lnTo>
                      <a:pt x="1446" y="5974"/>
                    </a:lnTo>
                    <a:lnTo>
                      <a:pt x="1446" y="5974"/>
                    </a:lnTo>
                    <a:lnTo>
                      <a:pt x="1465" y="6070"/>
                    </a:lnTo>
                    <a:lnTo>
                      <a:pt x="1503" y="6147"/>
                    </a:lnTo>
                    <a:lnTo>
                      <a:pt x="1561" y="6205"/>
                    </a:lnTo>
                    <a:lnTo>
                      <a:pt x="1600" y="6224"/>
                    </a:lnTo>
                    <a:lnTo>
                      <a:pt x="1638" y="6224"/>
                    </a:lnTo>
                    <a:lnTo>
                      <a:pt x="1638" y="6224"/>
                    </a:lnTo>
                    <a:lnTo>
                      <a:pt x="1696" y="6224"/>
                    </a:lnTo>
                    <a:lnTo>
                      <a:pt x="1715" y="6186"/>
                    </a:lnTo>
                    <a:lnTo>
                      <a:pt x="1792" y="6109"/>
                    </a:lnTo>
                    <a:lnTo>
                      <a:pt x="1831" y="6012"/>
                    </a:lnTo>
                    <a:lnTo>
                      <a:pt x="1870" y="5897"/>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872" y="5685"/>
                    </a:lnTo>
                    <a:lnTo>
                      <a:pt x="2949" y="5762"/>
                    </a:lnTo>
                    <a:lnTo>
                      <a:pt x="2987" y="5858"/>
                    </a:lnTo>
                    <a:lnTo>
                      <a:pt x="3026" y="5974"/>
                    </a:lnTo>
                    <a:lnTo>
                      <a:pt x="3026" y="6070"/>
                    </a:lnTo>
                    <a:lnTo>
                      <a:pt x="3026" y="6167"/>
                    </a:lnTo>
                    <a:lnTo>
                      <a:pt x="3006" y="6282"/>
                    </a:lnTo>
                    <a:lnTo>
                      <a:pt x="2968" y="6378"/>
                    </a:lnTo>
                    <a:lnTo>
                      <a:pt x="2910" y="6475"/>
                    </a:lnTo>
                    <a:lnTo>
                      <a:pt x="2910" y="6475"/>
                    </a:lnTo>
                    <a:lnTo>
                      <a:pt x="2833" y="6571"/>
                    </a:lnTo>
                    <a:lnTo>
                      <a:pt x="2737" y="6648"/>
                    </a:lnTo>
                    <a:lnTo>
                      <a:pt x="2544" y="6822"/>
                    </a:lnTo>
                    <a:lnTo>
                      <a:pt x="2371" y="6995"/>
                    </a:lnTo>
                    <a:lnTo>
                      <a:pt x="2293" y="7091"/>
                    </a:lnTo>
                    <a:lnTo>
                      <a:pt x="2255" y="7188"/>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737" y="8633"/>
                    </a:lnTo>
                    <a:lnTo>
                      <a:pt x="2833" y="8806"/>
                    </a:lnTo>
                    <a:lnTo>
                      <a:pt x="2949" y="8980"/>
                    </a:lnTo>
                    <a:lnTo>
                      <a:pt x="2949" y="8980"/>
                    </a:lnTo>
                    <a:lnTo>
                      <a:pt x="3122" y="9172"/>
                    </a:lnTo>
                    <a:lnTo>
                      <a:pt x="3276" y="9365"/>
                    </a:lnTo>
                    <a:lnTo>
                      <a:pt x="3450" y="9539"/>
                    </a:lnTo>
                    <a:lnTo>
                      <a:pt x="3642" y="9712"/>
                    </a:lnTo>
                    <a:lnTo>
                      <a:pt x="3835" y="9866"/>
                    </a:lnTo>
                    <a:lnTo>
                      <a:pt x="4028" y="10001"/>
                    </a:lnTo>
                    <a:lnTo>
                      <a:pt x="4240" y="10155"/>
                    </a:lnTo>
                    <a:lnTo>
                      <a:pt x="4452" y="10271"/>
                    </a:lnTo>
                    <a:lnTo>
                      <a:pt x="4452" y="10271"/>
                    </a:lnTo>
                    <a:lnTo>
                      <a:pt x="4606" y="10367"/>
                    </a:lnTo>
                    <a:lnTo>
                      <a:pt x="4779" y="10444"/>
                    </a:lnTo>
                    <a:lnTo>
                      <a:pt x="4953" y="10483"/>
                    </a:lnTo>
                    <a:lnTo>
                      <a:pt x="5145" y="10502"/>
                    </a:lnTo>
                    <a:lnTo>
                      <a:pt x="5319" y="10502"/>
                    </a:lnTo>
                    <a:lnTo>
                      <a:pt x="5492" y="10483"/>
                    </a:lnTo>
                    <a:lnTo>
                      <a:pt x="5685" y="10425"/>
                    </a:lnTo>
                    <a:lnTo>
                      <a:pt x="5839" y="10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8430775" y="2728750"/>
                <a:ext cx="170575" cy="177775"/>
              </a:xfrm>
              <a:custGeom>
                <a:avLst/>
                <a:gdLst/>
                <a:ahLst/>
                <a:cxnLst/>
                <a:rect l="l" t="t" r="r" b="b"/>
                <a:pathLst>
                  <a:path w="6823" h="7111" extrusionOk="0">
                    <a:moveTo>
                      <a:pt x="3758" y="1"/>
                    </a:moveTo>
                    <a:lnTo>
                      <a:pt x="3681" y="39"/>
                    </a:lnTo>
                    <a:lnTo>
                      <a:pt x="3623" y="116"/>
                    </a:lnTo>
                    <a:lnTo>
                      <a:pt x="3566" y="213"/>
                    </a:lnTo>
                    <a:lnTo>
                      <a:pt x="3508" y="367"/>
                    </a:lnTo>
                    <a:lnTo>
                      <a:pt x="3450" y="540"/>
                    </a:lnTo>
                    <a:lnTo>
                      <a:pt x="3411" y="752"/>
                    </a:lnTo>
                    <a:lnTo>
                      <a:pt x="3392" y="964"/>
                    </a:lnTo>
                    <a:lnTo>
                      <a:pt x="3392" y="1214"/>
                    </a:lnTo>
                    <a:lnTo>
                      <a:pt x="3431" y="1465"/>
                    </a:lnTo>
                    <a:lnTo>
                      <a:pt x="3431" y="1504"/>
                    </a:lnTo>
                    <a:lnTo>
                      <a:pt x="3411" y="1561"/>
                    </a:lnTo>
                    <a:lnTo>
                      <a:pt x="3392" y="1619"/>
                    </a:lnTo>
                    <a:lnTo>
                      <a:pt x="3315" y="1696"/>
                    </a:lnTo>
                    <a:lnTo>
                      <a:pt x="3219" y="1754"/>
                    </a:lnTo>
                    <a:lnTo>
                      <a:pt x="2564" y="1754"/>
                    </a:lnTo>
                    <a:lnTo>
                      <a:pt x="1812" y="1735"/>
                    </a:lnTo>
                    <a:lnTo>
                      <a:pt x="675" y="1735"/>
                    </a:lnTo>
                    <a:lnTo>
                      <a:pt x="502" y="1773"/>
                    </a:lnTo>
                    <a:lnTo>
                      <a:pt x="348" y="1831"/>
                    </a:lnTo>
                    <a:lnTo>
                      <a:pt x="309" y="1870"/>
                    </a:lnTo>
                    <a:lnTo>
                      <a:pt x="290" y="1908"/>
                    </a:lnTo>
                    <a:lnTo>
                      <a:pt x="309" y="1947"/>
                    </a:lnTo>
                    <a:lnTo>
                      <a:pt x="367" y="1985"/>
                    </a:lnTo>
                    <a:lnTo>
                      <a:pt x="752" y="2101"/>
                    </a:lnTo>
                    <a:lnTo>
                      <a:pt x="1118" y="2197"/>
                    </a:lnTo>
                    <a:lnTo>
                      <a:pt x="1504" y="2294"/>
                    </a:lnTo>
                    <a:lnTo>
                      <a:pt x="1520" y="2297"/>
                    </a:lnTo>
                    <a:lnTo>
                      <a:pt x="1022" y="2216"/>
                    </a:lnTo>
                    <a:lnTo>
                      <a:pt x="714" y="2178"/>
                    </a:lnTo>
                    <a:lnTo>
                      <a:pt x="425" y="2159"/>
                    </a:lnTo>
                    <a:lnTo>
                      <a:pt x="309" y="2159"/>
                    </a:lnTo>
                    <a:lnTo>
                      <a:pt x="213" y="2178"/>
                    </a:lnTo>
                    <a:lnTo>
                      <a:pt x="155" y="2216"/>
                    </a:lnTo>
                    <a:lnTo>
                      <a:pt x="136" y="2255"/>
                    </a:lnTo>
                    <a:lnTo>
                      <a:pt x="155" y="2313"/>
                    </a:lnTo>
                    <a:lnTo>
                      <a:pt x="194" y="2390"/>
                    </a:lnTo>
                    <a:lnTo>
                      <a:pt x="309" y="2467"/>
                    </a:lnTo>
                    <a:lnTo>
                      <a:pt x="463" y="2525"/>
                    </a:lnTo>
                    <a:lnTo>
                      <a:pt x="675" y="2602"/>
                    </a:lnTo>
                    <a:lnTo>
                      <a:pt x="810" y="2640"/>
                    </a:lnTo>
                    <a:lnTo>
                      <a:pt x="810" y="2640"/>
                    </a:lnTo>
                    <a:lnTo>
                      <a:pt x="406" y="2583"/>
                    </a:lnTo>
                    <a:lnTo>
                      <a:pt x="194" y="2563"/>
                    </a:lnTo>
                    <a:lnTo>
                      <a:pt x="116" y="2563"/>
                    </a:lnTo>
                    <a:lnTo>
                      <a:pt x="78" y="2583"/>
                    </a:lnTo>
                    <a:lnTo>
                      <a:pt x="20" y="2621"/>
                    </a:lnTo>
                    <a:lnTo>
                      <a:pt x="1" y="2660"/>
                    </a:lnTo>
                    <a:lnTo>
                      <a:pt x="39" y="2717"/>
                    </a:lnTo>
                    <a:lnTo>
                      <a:pt x="97" y="2756"/>
                    </a:lnTo>
                    <a:lnTo>
                      <a:pt x="290" y="2852"/>
                    </a:lnTo>
                    <a:lnTo>
                      <a:pt x="540" y="2949"/>
                    </a:lnTo>
                    <a:lnTo>
                      <a:pt x="1080" y="3103"/>
                    </a:lnTo>
                    <a:lnTo>
                      <a:pt x="1330" y="3161"/>
                    </a:lnTo>
                    <a:lnTo>
                      <a:pt x="309" y="2929"/>
                    </a:lnTo>
                    <a:lnTo>
                      <a:pt x="174" y="2929"/>
                    </a:lnTo>
                    <a:lnTo>
                      <a:pt x="136" y="2968"/>
                    </a:lnTo>
                    <a:lnTo>
                      <a:pt x="116" y="3007"/>
                    </a:lnTo>
                    <a:lnTo>
                      <a:pt x="116" y="3045"/>
                    </a:lnTo>
                    <a:lnTo>
                      <a:pt x="136" y="3103"/>
                    </a:lnTo>
                    <a:lnTo>
                      <a:pt x="194" y="3141"/>
                    </a:lnTo>
                    <a:lnTo>
                      <a:pt x="271" y="3199"/>
                    </a:lnTo>
                    <a:lnTo>
                      <a:pt x="521" y="3334"/>
                    </a:lnTo>
                    <a:lnTo>
                      <a:pt x="926" y="3488"/>
                    </a:lnTo>
                    <a:lnTo>
                      <a:pt x="1311" y="3642"/>
                    </a:lnTo>
                    <a:lnTo>
                      <a:pt x="1697" y="3835"/>
                    </a:lnTo>
                    <a:lnTo>
                      <a:pt x="2140" y="4047"/>
                    </a:lnTo>
                    <a:lnTo>
                      <a:pt x="2660" y="4278"/>
                    </a:lnTo>
                    <a:lnTo>
                      <a:pt x="5801" y="7111"/>
                    </a:lnTo>
                    <a:lnTo>
                      <a:pt x="6822" y="4644"/>
                    </a:lnTo>
                    <a:lnTo>
                      <a:pt x="4433" y="2024"/>
                    </a:lnTo>
                    <a:lnTo>
                      <a:pt x="4317" y="1793"/>
                    </a:lnTo>
                    <a:lnTo>
                      <a:pt x="4163" y="1523"/>
                    </a:lnTo>
                    <a:lnTo>
                      <a:pt x="4124" y="1388"/>
                    </a:lnTo>
                    <a:lnTo>
                      <a:pt x="4067" y="1253"/>
                    </a:lnTo>
                    <a:lnTo>
                      <a:pt x="4028" y="1118"/>
                    </a:lnTo>
                    <a:lnTo>
                      <a:pt x="4009" y="983"/>
                    </a:lnTo>
                    <a:lnTo>
                      <a:pt x="3990" y="810"/>
                    </a:lnTo>
                    <a:lnTo>
                      <a:pt x="3990" y="636"/>
                    </a:lnTo>
                    <a:lnTo>
                      <a:pt x="3990" y="463"/>
                    </a:lnTo>
                    <a:lnTo>
                      <a:pt x="4009" y="270"/>
                    </a:lnTo>
                    <a:lnTo>
                      <a:pt x="4028" y="193"/>
                    </a:lnTo>
                    <a:lnTo>
                      <a:pt x="3990" y="97"/>
                    </a:lnTo>
                    <a:lnTo>
                      <a:pt x="3932" y="39"/>
                    </a:lnTo>
                    <a:lnTo>
                      <a:pt x="385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8441875" y="2802450"/>
                <a:ext cx="40000" cy="9675"/>
              </a:xfrm>
              <a:custGeom>
                <a:avLst/>
                <a:gdLst/>
                <a:ahLst/>
                <a:cxnLst/>
                <a:rect l="l" t="t" r="r" b="b"/>
                <a:pathLst>
                  <a:path w="1600" h="387" extrusionOk="0">
                    <a:moveTo>
                      <a:pt x="0" y="1"/>
                    </a:moveTo>
                    <a:lnTo>
                      <a:pt x="193" y="78"/>
                    </a:lnTo>
                    <a:lnTo>
                      <a:pt x="385" y="155"/>
                    </a:lnTo>
                    <a:lnTo>
                      <a:pt x="578" y="193"/>
                    </a:lnTo>
                    <a:lnTo>
                      <a:pt x="790" y="232"/>
                    </a:lnTo>
                    <a:lnTo>
                      <a:pt x="983" y="290"/>
                    </a:lnTo>
                    <a:lnTo>
                      <a:pt x="1195" y="328"/>
                    </a:lnTo>
                    <a:lnTo>
                      <a:pt x="1387" y="367"/>
                    </a:lnTo>
                    <a:lnTo>
                      <a:pt x="1599" y="386"/>
                    </a:lnTo>
                    <a:lnTo>
                      <a:pt x="1407" y="290"/>
                    </a:lnTo>
                    <a:lnTo>
                      <a:pt x="1214" y="232"/>
                    </a:lnTo>
                    <a:lnTo>
                      <a:pt x="1021" y="174"/>
                    </a:lnTo>
                    <a:lnTo>
                      <a:pt x="809" y="136"/>
                    </a:lnTo>
                    <a:lnTo>
                      <a:pt x="617" y="78"/>
                    </a:lnTo>
                    <a:lnTo>
                      <a:pt x="405" y="39"/>
                    </a:lnTo>
                    <a:lnTo>
                      <a:pt x="193" y="2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8441875" y="2793300"/>
                <a:ext cx="43850" cy="7725"/>
              </a:xfrm>
              <a:custGeom>
                <a:avLst/>
                <a:gdLst/>
                <a:ahLst/>
                <a:cxnLst/>
                <a:rect l="l" t="t" r="r" b="b"/>
                <a:pathLst>
                  <a:path w="1754" h="309" extrusionOk="0">
                    <a:moveTo>
                      <a:pt x="0" y="1"/>
                    </a:moveTo>
                    <a:lnTo>
                      <a:pt x="212" y="78"/>
                    </a:lnTo>
                    <a:lnTo>
                      <a:pt x="424" y="135"/>
                    </a:lnTo>
                    <a:lnTo>
                      <a:pt x="655" y="174"/>
                    </a:lnTo>
                    <a:lnTo>
                      <a:pt x="867" y="213"/>
                    </a:lnTo>
                    <a:lnTo>
                      <a:pt x="1079" y="251"/>
                    </a:lnTo>
                    <a:lnTo>
                      <a:pt x="1310" y="270"/>
                    </a:lnTo>
                    <a:lnTo>
                      <a:pt x="1522" y="290"/>
                    </a:lnTo>
                    <a:lnTo>
                      <a:pt x="1734" y="309"/>
                    </a:lnTo>
                    <a:lnTo>
                      <a:pt x="1754" y="309"/>
                    </a:lnTo>
                    <a:lnTo>
                      <a:pt x="1310" y="193"/>
                    </a:lnTo>
                    <a:lnTo>
                      <a:pt x="886" y="97"/>
                    </a:lnTo>
                    <a:lnTo>
                      <a:pt x="443" y="39"/>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8447650" y="2782700"/>
                <a:ext cx="41450" cy="6775"/>
              </a:xfrm>
              <a:custGeom>
                <a:avLst/>
                <a:gdLst/>
                <a:ahLst/>
                <a:cxnLst/>
                <a:rect l="l" t="t" r="r" b="b"/>
                <a:pathLst>
                  <a:path w="1658" h="271" extrusionOk="0">
                    <a:moveTo>
                      <a:pt x="0" y="1"/>
                    </a:moveTo>
                    <a:lnTo>
                      <a:pt x="212" y="58"/>
                    </a:lnTo>
                    <a:lnTo>
                      <a:pt x="405" y="116"/>
                    </a:lnTo>
                    <a:lnTo>
                      <a:pt x="617" y="155"/>
                    </a:lnTo>
                    <a:lnTo>
                      <a:pt x="829" y="174"/>
                    </a:lnTo>
                    <a:lnTo>
                      <a:pt x="1022" y="232"/>
                    </a:lnTo>
                    <a:lnTo>
                      <a:pt x="1233" y="251"/>
                    </a:lnTo>
                    <a:lnTo>
                      <a:pt x="1445" y="270"/>
                    </a:lnTo>
                    <a:lnTo>
                      <a:pt x="1657" y="270"/>
                    </a:lnTo>
                    <a:lnTo>
                      <a:pt x="1465" y="193"/>
                    </a:lnTo>
                    <a:lnTo>
                      <a:pt x="1253" y="136"/>
                    </a:lnTo>
                    <a:lnTo>
                      <a:pt x="1041" y="97"/>
                    </a:lnTo>
                    <a:lnTo>
                      <a:pt x="848" y="78"/>
                    </a:lnTo>
                    <a:lnTo>
                      <a:pt x="636" y="39"/>
                    </a:lnTo>
                    <a:lnTo>
                      <a:pt x="424" y="20"/>
                    </a:lnTo>
                    <a:lnTo>
                      <a:pt x="212"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8527125" y="3105950"/>
                <a:ext cx="581950" cy="633975"/>
              </a:xfrm>
              <a:custGeom>
                <a:avLst/>
                <a:gdLst/>
                <a:ahLst/>
                <a:cxnLst/>
                <a:rect l="l" t="t" r="r" b="b"/>
                <a:pathLst>
                  <a:path w="23278" h="25359" extrusionOk="0">
                    <a:moveTo>
                      <a:pt x="14452" y="0"/>
                    </a:moveTo>
                    <a:lnTo>
                      <a:pt x="14452" y="328"/>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8527125" y="3105950"/>
                <a:ext cx="581950" cy="633975"/>
              </a:xfrm>
              <a:custGeom>
                <a:avLst/>
                <a:gdLst/>
                <a:ahLst/>
                <a:cxnLst/>
                <a:rect l="l" t="t" r="r" b="b"/>
                <a:pathLst>
                  <a:path w="23278" h="25359" fill="none" extrusionOk="0">
                    <a:moveTo>
                      <a:pt x="14452" y="328"/>
                    </a:moveTo>
                    <a:lnTo>
                      <a:pt x="4240" y="1850"/>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lnTo>
                      <a:pt x="14452" y="3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8706800" y="3105950"/>
                <a:ext cx="450925" cy="608425"/>
              </a:xfrm>
              <a:custGeom>
                <a:avLst/>
                <a:gdLst/>
                <a:ahLst/>
                <a:cxnLst/>
                <a:rect l="l" t="t" r="r" b="b"/>
                <a:pathLst>
                  <a:path w="18037" h="24337" extrusionOk="0">
                    <a:moveTo>
                      <a:pt x="14453" y="0"/>
                    </a:moveTo>
                    <a:lnTo>
                      <a:pt x="14453" y="328"/>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8706800" y="3105950"/>
                <a:ext cx="450925" cy="608425"/>
              </a:xfrm>
              <a:custGeom>
                <a:avLst/>
                <a:gdLst/>
                <a:ahLst/>
                <a:cxnLst/>
                <a:rect l="l" t="t" r="r" b="b"/>
                <a:pathLst>
                  <a:path w="18037" h="24337" fill="none" extrusionOk="0">
                    <a:moveTo>
                      <a:pt x="14453" y="328"/>
                    </a:moveTo>
                    <a:lnTo>
                      <a:pt x="4240" y="1850"/>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lnTo>
                      <a:pt x="14453" y="3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8516050" y="2795225"/>
                <a:ext cx="223550" cy="179225"/>
              </a:xfrm>
              <a:custGeom>
                <a:avLst/>
                <a:gdLst/>
                <a:ahLst/>
                <a:cxnLst/>
                <a:rect l="l" t="t" r="r" b="b"/>
                <a:pathLst>
                  <a:path w="8942" h="7169" extrusionOk="0">
                    <a:moveTo>
                      <a:pt x="1792" y="1"/>
                    </a:moveTo>
                    <a:lnTo>
                      <a:pt x="1600" y="39"/>
                    </a:lnTo>
                    <a:lnTo>
                      <a:pt x="1426" y="78"/>
                    </a:lnTo>
                    <a:lnTo>
                      <a:pt x="1272" y="136"/>
                    </a:lnTo>
                    <a:lnTo>
                      <a:pt x="1118" y="213"/>
                    </a:lnTo>
                    <a:lnTo>
                      <a:pt x="983" y="290"/>
                    </a:lnTo>
                    <a:lnTo>
                      <a:pt x="868" y="367"/>
                    </a:lnTo>
                    <a:lnTo>
                      <a:pt x="752" y="444"/>
                    </a:lnTo>
                    <a:lnTo>
                      <a:pt x="636" y="559"/>
                    </a:lnTo>
                    <a:lnTo>
                      <a:pt x="463" y="752"/>
                    </a:lnTo>
                    <a:lnTo>
                      <a:pt x="328" y="983"/>
                    </a:lnTo>
                    <a:lnTo>
                      <a:pt x="212" y="1234"/>
                    </a:lnTo>
                    <a:lnTo>
                      <a:pt x="135" y="1465"/>
                    </a:lnTo>
                    <a:lnTo>
                      <a:pt x="78" y="1696"/>
                    </a:lnTo>
                    <a:lnTo>
                      <a:pt x="39" y="1928"/>
                    </a:lnTo>
                    <a:lnTo>
                      <a:pt x="20" y="2140"/>
                    </a:lnTo>
                    <a:lnTo>
                      <a:pt x="0" y="2332"/>
                    </a:lnTo>
                    <a:lnTo>
                      <a:pt x="20" y="2602"/>
                    </a:lnTo>
                    <a:lnTo>
                      <a:pt x="20" y="2718"/>
                    </a:lnTo>
                    <a:lnTo>
                      <a:pt x="4509" y="7169"/>
                    </a:lnTo>
                    <a:lnTo>
                      <a:pt x="8941" y="5396"/>
                    </a:lnTo>
                    <a:lnTo>
                      <a:pt x="7843" y="4548"/>
                    </a:lnTo>
                    <a:lnTo>
                      <a:pt x="5454" y="2679"/>
                    </a:lnTo>
                    <a:lnTo>
                      <a:pt x="4143" y="1696"/>
                    </a:lnTo>
                    <a:lnTo>
                      <a:pt x="3006" y="829"/>
                    </a:lnTo>
                    <a:lnTo>
                      <a:pt x="2159" y="232"/>
                    </a:lnTo>
                    <a:lnTo>
                      <a:pt x="1908" y="58"/>
                    </a:lnTo>
                    <a:lnTo>
                      <a:pt x="1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8619625" y="2681050"/>
                <a:ext cx="601700" cy="508250"/>
              </a:xfrm>
              <a:custGeom>
                <a:avLst/>
                <a:gdLst/>
                <a:ahLst/>
                <a:cxnLst/>
                <a:rect l="l" t="t" r="r" b="b"/>
                <a:pathLst>
                  <a:path w="24068" h="20330" extrusionOk="0">
                    <a:moveTo>
                      <a:pt x="9924" y="1"/>
                    </a:moveTo>
                    <a:lnTo>
                      <a:pt x="9538" y="20"/>
                    </a:lnTo>
                    <a:lnTo>
                      <a:pt x="9134" y="59"/>
                    </a:lnTo>
                    <a:lnTo>
                      <a:pt x="8768" y="155"/>
                    </a:lnTo>
                    <a:lnTo>
                      <a:pt x="8382" y="290"/>
                    </a:lnTo>
                    <a:lnTo>
                      <a:pt x="8035" y="444"/>
                    </a:lnTo>
                    <a:lnTo>
                      <a:pt x="7689" y="637"/>
                    </a:lnTo>
                    <a:lnTo>
                      <a:pt x="7361" y="86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259" y="12545"/>
                    </a:lnTo>
                    <a:lnTo>
                      <a:pt x="4451" y="12410"/>
                    </a:lnTo>
                    <a:lnTo>
                      <a:pt x="4644" y="12256"/>
                    </a:lnTo>
                    <a:lnTo>
                      <a:pt x="4837" y="12083"/>
                    </a:lnTo>
                    <a:lnTo>
                      <a:pt x="5010" y="11890"/>
                    </a:lnTo>
                    <a:lnTo>
                      <a:pt x="5164" y="11697"/>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8619625" y="2681050"/>
                <a:ext cx="601700" cy="508250"/>
              </a:xfrm>
              <a:custGeom>
                <a:avLst/>
                <a:gdLst/>
                <a:ahLst/>
                <a:cxnLst/>
                <a:rect l="l" t="t" r="r" b="b"/>
                <a:pathLst>
                  <a:path w="24068" h="20330" fill="none" extrusionOk="0">
                    <a:moveTo>
                      <a:pt x="20078" y="2448"/>
                    </a:move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283" y="39"/>
                    </a:lnTo>
                    <a:lnTo>
                      <a:pt x="16051" y="1"/>
                    </a:lnTo>
                    <a:lnTo>
                      <a:pt x="15839" y="1"/>
                    </a:lnTo>
                    <a:lnTo>
                      <a:pt x="9924" y="1"/>
                    </a:lnTo>
                    <a:lnTo>
                      <a:pt x="9924" y="1"/>
                    </a:lnTo>
                    <a:lnTo>
                      <a:pt x="9538" y="20"/>
                    </a:lnTo>
                    <a:lnTo>
                      <a:pt x="9134" y="59"/>
                    </a:lnTo>
                    <a:lnTo>
                      <a:pt x="8768" y="155"/>
                    </a:lnTo>
                    <a:lnTo>
                      <a:pt x="8382" y="290"/>
                    </a:lnTo>
                    <a:lnTo>
                      <a:pt x="8035" y="444"/>
                    </a:lnTo>
                    <a:lnTo>
                      <a:pt x="7689" y="637"/>
                    </a:lnTo>
                    <a:lnTo>
                      <a:pt x="7361" y="868"/>
                    </a:lnTo>
                    <a:lnTo>
                      <a:pt x="7072" y="113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027" y="12661"/>
                    </a:lnTo>
                    <a:lnTo>
                      <a:pt x="4259" y="12545"/>
                    </a:lnTo>
                    <a:lnTo>
                      <a:pt x="4451" y="12410"/>
                    </a:lnTo>
                    <a:lnTo>
                      <a:pt x="4644" y="12256"/>
                    </a:lnTo>
                    <a:lnTo>
                      <a:pt x="4837" y="12083"/>
                    </a:lnTo>
                    <a:lnTo>
                      <a:pt x="5010" y="11890"/>
                    </a:lnTo>
                    <a:lnTo>
                      <a:pt x="5164" y="11697"/>
                    </a:lnTo>
                    <a:lnTo>
                      <a:pt x="5492" y="11254"/>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9104225" y="2817875"/>
                <a:ext cx="39525" cy="68425"/>
              </a:xfrm>
              <a:custGeom>
                <a:avLst/>
                <a:gdLst/>
                <a:ahLst/>
                <a:cxnLst/>
                <a:rect l="l" t="t" r="r" b="b"/>
                <a:pathLst>
                  <a:path w="1581" h="2737" extrusionOk="0">
                    <a:moveTo>
                      <a:pt x="78" y="0"/>
                    </a:moveTo>
                    <a:lnTo>
                      <a:pt x="39" y="20"/>
                    </a:lnTo>
                    <a:lnTo>
                      <a:pt x="1" y="58"/>
                    </a:lnTo>
                    <a:lnTo>
                      <a:pt x="1" y="77"/>
                    </a:lnTo>
                    <a:lnTo>
                      <a:pt x="1" y="97"/>
                    </a:lnTo>
                    <a:lnTo>
                      <a:pt x="386" y="733"/>
                    </a:lnTo>
                    <a:lnTo>
                      <a:pt x="733" y="1368"/>
                    </a:lnTo>
                    <a:lnTo>
                      <a:pt x="1080" y="2024"/>
                    </a:lnTo>
                    <a:lnTo>
                      <a:pt x="1407" y="2679"/>
                    </a:lnTo>
                    <a:lnTo>
                      <a:pt x="1427" y="2717"/>
                    </a:lnTo>
                    <a:lnTo>
                      <a:pt x="1465" y="2737"/>
                    </a:lnTo>
                    <a:lnTo>
                      <a:pt x="1504" y="2737"/>
                    </a:lnTo>
                    <a:lnTo>
                      <a:pt x="1523" y="2717"/>
                    </a:lnTo>
                    <a:lnTo>
                      <a:pt x="1562" y="2698"/>
                    </a:lnTo>
                    <a:lnTo>
                      <a:pt x="1581" y="2659"/>
                    </a:lnTo>
                    <a:lnTo>
                      <a:pt x="1581" y="2621"/>
                    </a:lnTo>
                    <a:lnTo>
                      <a:pt x="1581" y="2582"/>
                    </a:lnTo>
                    <a:lnTo>
                      <a:pt x="1253" y="1927"/>
                    </a:lnTo>
                    <a:lnTo>
                      <a:pt x="887" y="1291"/>
                    </a:lnTo>
                    <a:lnTo>
                      <a:pt x="521" y="655"/>
                    </a:lnTo>
                    <a:lnTo>
                      <a:pt x="116" y="39"/>
                    </a:lnTo>
                    <a:lnTo>
                      <a:pt x="97" y="20"/>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9138925" y="2805825"/>
                <a:ext cx="40000" cy="67950"/>
              </a:xfrm>
              <a:custGeom>
                <a:avLst/>
                <a:gdLst/>
                <a:ahLst/>
                <a:cxnLst/>
                <a:rect l="l" t="t" r="r" b="b"/>
                <a:pathLst>
                  <a:path w="1600" h="2718" extrusionOk="0">
                    <a:moveTo>
                      <a:pt x="39" y="1"/>
                    </a:moveTo>
                    <a:lnTo>
                      <a:pt x="19" y="39"/>
                    </a:lnTo>
                    <a:lnTo>
                      <a:pt x="0" y="58"/>
                    </a:lnTo>
                    <a:lnTo>
                      <a:pt x="19" y="78"/>
                    </a:lnTo>
                    <a:lnTo>
                      <a:pt x="386" y="714"/>
                    </a:lnTo>
                    <a:lnTo>
                      <a:pt x="752" y="1349"/>
                    </a:lnTo>
                    <a:lnTo>
                      <a:pt x="1099" y="2005"/>
                    </a:lnTo>
                    <a:lnTo>
                      <a:pt x="1407" y="2660"/>
                    </a:lnTo>
                    <a:lnTo>
                      <a:pt x="1445" y="2698"/>
                    </a:lnTo>
                    <a:lnTo>
                      <a:pt x="1465" y="2718"/>
                    </a:lnTo>
                    <a:lnTo>
                      <a:pt x="1503" y="2718"/>
                    </a:lnTo>
                    <a:lnTo>
                      <a:pt x="1542" y="2698"/>
                    </a:lnTo>
                    <a:lnTo>
                      <a:pt x="1561" y="2679"/>
                    </a:lnTo>
                    <a:lnTo>
                      <a:pt x="1580" y="2640"/>
                    </a:lnTo>
                    <a:lnTo>
                      <a:pt x="1599" y="2602"/>
                    </a:lnTo>
                    <a:lnTo>
                      <a:pt x="1580" y="2563"/>
                    </a:lnTo>
                    <a:lnTo>
                      <a:pt x="1253" y="1908"/>
                    </a:lnTo>
                    <a:lnTo>
                      <a:pt x="906" y="1272"/>
                    </a:lnTo>
                    <a:lnTo>
                      <a:pt x="520" y="636"/>
                    </a:lnTo>
                    <a:lnTo>
                      <a:pt x="135" y="20"/>
                    </a:lnTo>
                    <a:lnTo>
                      <a:pt x="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9071000" y="2823650"/>
                <a:ext cx="24100" cy="90600"/>
              </a:xfrm>
              <a:custGeom>
                <a:avLst/>
                <a:gdLst/>
                <a:ahLst/>
                <a:cxnLst/>
                <a:rect l="l" t="t" r="r" b="b"/>
                <a:pathLst>
                  <a:path w="964" h="3624" extrusionOk="0">
                    <a:moveTo>
                      <a:pt x="39" y="1"/>
                    </a:moveTo>
                    <a:lnTo>
                      <a:pt x="0" y="20"/>
                    </a:lnTo>
                    <a:lnTo>
                      <a:pt x="0" y="78"/>
                    </a:lnTo>
                    <a:lnTo>
                      <a:pt x="212" y="925"/>
                    </a:lnTo>
                    <a:lnTo>
                      <a:pt x="386" y="1793"/>
                    </a:lnTo>
                    <a:lnTo>
                      <a:pt x="559" y="2660"/>
                    </a:lnTo>
                    <a:lnTo>
                      <a:pt x="713" y="3546"/>
                    </a:lnTo>
                    <a:lnTo>
                      <a:pt x="732" y="3585"/>
                    </a:lnTo>
                    <a:lnTo>
                      <a:pt x="771" y="3623"/>
                    </a:lnTo>
                    <a:lnTo>
                      <a:pt x="848" y="3623"/>
                    </a:lnTo>
                    <a:lnTo>
                      <a:pt x="906" y="3604"/>
                    </a:lnTo>
                    <a:lnTo>
                      <a:pt x="925" y="3565"/>
                    </a:lnTo>
                    <a:lnTo>
                      <a:pt x="964" y="3527"/>
                    </a:lnTo>
                    <a:lnTo>
                      <a:pt x="964" y="3469"/>
                    </a:lnTo>
                    <a:lnTo>
                      <a:pt x="790" y="2602"/>
                    </a:lnTo>
                    <a:lnTo>
                      <a:pt x="598" y="1735"/>
                    </a:lnTo>
                    <a:lnTo>
                      <a:pt x="366" y="887"/>
                    </a:lnTo>
                    <a:lnTo>
                      <a:pt x="97" y="39"/>
                    </a:ln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8991500" y="2831350"/>
                <a:ext cx="20750" cy="91075"/>
              </a:xfrm>
              <a:custGeom>
                <a:avLst/>
                <a:gdLst/>
                <a:ahLst/>
                <a:cxnLst/>
                <a:rect l="l" t="t" r="r" b="b"/>
                <a:pathLst>
                  <a:path w="830" h="3643" extrusionOk="0">
                    <a:moveTo>
                      <a:pt x="59" y="1"/>
                    </a:moveTo>
                    <a:lnTo>
                      <a:pt x="20" y="39"/>
                    </a:lnTo>
                    <a:lnTo>
                      <a:pt x="1" y="59"/>
                    </a:lnTo>
                    <a:lnTo>
                      <a:pt x="1" y="78"/>
                    </a:lnTo>
                    <a:lnTo>
                      <a:pt x="136" y="502"/>
                    </a:lnTo>
                    <a:lnTo>
                      <a:pt x="232" y="926"/>
                    </a:lnTo>
                    <a:lnTo>
                      <a:pt x="328" y="1350"/>
                    </a:lnTo>
                    <a:lnTo>
                      <a:pt x="406" y="1793"/>
                    </a:lnTo>
                    <a:lnTo>
                      <a:pt x="463" y="2217"/>
                    </a:lnTo>
                    <a:lnTo>
                      <a:pt x="521" y="2660"/>
                    </a:lnTo>
                    <a:lnTo>
                      <a:pt x="560" y="3084"/>
                    </a:lnTo>
                    <a:lnTo>
                      <a:pt x="579" y="3527"/>
                    </a:lnTo>
                    <a:lnTo>
                      <a:pt x="598" y="3585"/>
                    </a:lnTo>
                    <a:lnTo>
                      <a:pt x="617" y="3623"/>
                    </a:lnTo>
                    <a:lnTo>
                      <a:pt x="675" y="3643"/>
                    </a:lnTo>
                    <a:lnTo>
                      <a:pt x="752" y="3643"/>
                    </a:lnTo>
                    <a:lnTo>
                      <a:pt x="810" y="3623"/>
                    </a:lnTo>
                    <a:lnTo>
                      <a:pt x="829" y="3585"/>
                    </a:lnTo>
                    <a:lnTo>
                      <a:pt x="829" y="3527"/>
                    </a:lnTo>
                    <a:lnTo>
                      <a:pt x="810" y="3084"/>
                    </a:lnTo>
                    <a:lnTo>
                      <a:pt x="772" y="2641"/>
                    </a:lnTo>
                    <a:lnTo>
                      <a:pt x="695" y="2198"/>
                    </a:lnTo>
                    <a:lnTo>
                      <a:pt x="617" y="1754"/>
                    </a:lnTo>
                    <a:lnTo>
                      <a:pt x="521" y="1330"/>
                    </a:lnTo>
                    <a:lnTo>
                      <a:pt x="406" y="906"/>
                    </a:lnTo>
                    <a:lnTo>
                      <a:pt x="271" y="463"/>
                    </a:lnTo>
                    <a:lnTo>
                      <a:pt x="136" y="59"/>
                    </a:lnTo>
                    <a:lnTo>
                      <a:pt x="116" y="20"/>
                    </a:lnTo>
                    <a:lnTo>
                      <a:pt x="97" y="20"/>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9031500" y="2819325"/>
                <a:ext cx="25075" cy="85750"/>
              </a:xfrm>
              <a:custGeom>
                <a:avLst/>
                <a:gdLst/>
                <a:ahLst/>
                <a:cxnLst/>
                <a:rect l="l" t="t" r="r" b="b"/>
                <a:pathLst>
                  <a:path w="1003" h="3430" extrusionOk="0">
                    <a:moveTo>
                      <a:pt x="1002" y="3334"/>
                    </a:moveTo>
                    <a:lnTo>
                      <a:pt x="999" y="3343"/>
                    </a:lnTo>
                    <a:lnTo>
                      <a:pt x="1002" y="3353"/>
                    </a:lnTo>
                    <a:lnTo>
                      <a:pt x="1002" y="3334"/>
                    </a:lnTo>
                    <a:close/>
                    <a:moveTo>
                      <a:pt x="58" y="0"/>
                    </a:moveTo>
                    <a:lnTo>
                      <a:pt x="19" y="19"/>
                    </a:lnTo>
                    <a:lnTo>
                      <a:pt x="0" y="58"/>
                    </a:lnTo>
                    <a:lnTo>
                      <a:pt x="0" y="116"/>
                    </a:lnTo>
                    <a:lnTo>
                      <a:pt x="0" y="540"/>
                    </a:lnTo>
                    <a:lnTo>
                      <a:pt x="39" y="964"/>
                    </a:lnTo>
                    <a:lnTo>
                      <a:pt x="116" y="1387"/>
                    </a:lnTo>
                    <a:lnTo>
                      <a:pt x="212" y="1811"/>
                    </a:lnTo>
                    <a:lnTo>
                      <a:pt x="328" y="2216"/>
                    </a:lnTo>
                    <a:lnTo>
                      <a:pt x="482" y="2621"/>
                    </a:lnTo>
                    <a:lnTo>
                      <a:pt x="675" y="3006"/>
                    </a:lnTo>
                    <a:lnTo>
                      <a:pt x="867" y="3391"/>
                    </a:lnTo>
                    <a:lnTo>
                      <a:pt x="906" y="3430"/>
                    </a:lnTo>
                    <a:lnTo>
                      <a:pt x="964" y="3411"/>
                    </a:lnTo>
                    <a:lnTo>
                      <a:pt x="983" y="3391"/>
                    </a:lnTo>
                    <a:lnTo>
                      <a:pt x="999" y="3343"/>
                    </a:lnTo>
                    <a:lnTo>
                      <a:pt x="732" y="2563"/>
                    </a:lnTo>
                    <a:lnTo>
                      <a:pt x="520" y="1754"/>
                    </a:lnTo>
                    <a:lnTo>
                      <a:pt x="366" y="925"/>
                    </a:lnTo>
                    <a:lnTo>
                      <a:pt x="231" y="116"/>
                    </a:lnTo>
                    <a:lnTo>
                      <a:pt x="212" y="58"/>
                    </a:lnTo>
                    <a:lnTo>
                      <a:pt x="193" y="19"/>
                    </a:lnTo>
                    <a:lnTo>
                      <a:pt x="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8956350" y="2834250"/>
                <a:ext cx="17350" cy="85775"/>
              </a:xfrm>
              <a:custGeom>
                <a:avLst/>
                <a:gdLst/>
                <a:ahLst/>
                <a:cxnLst/>
                <a:rect l="l" t="t" r="r" b="b"/>
                <a:pathLst>
                  <a:path w="694" h="3431" extrusionOk="0">
                    <a:moveTo>
                      <a:pt x="58" y="0"/>
                    </a:moveTo>
                    <a:lnTo>
                      <a:pt x="20" y="20"/>
                    </a:lnTo>
                    <a:lnTo>
                      <a:pt x="0" y="58"/>
                    </a:lnTo>
                    <a:lnTo>
                      <a:pt x="20" y="482"/>
                    </a:lnTo>
                    <a:lnTo>
                      <a:pt x="58" y="887"/>
                    </a:lnTo>
                    <a:lnTo>
                      <a:pt x="97" y="1311"/>
                    </a:lnTo>
                    <a:lnTo>
                      <a:pt x="154" y="1715"/>
                    </a:lnTo>
                    <a:lnTo>
                      <a:pt x="212" y="2120"/>
                    </a:lnTo>
                    <a:lnTo>
                      <a:pt x="289" y="2525"/>
                    </a:lnTo>
                    <a:lnTo>
                      <a:pt x="386" y="2929"/>
                    </a:lnTo>
                    <a:lnTo>
                      <a:pt x="482" y="3334"/>
                    </a:lnTo>
                    <a:lnTo>
                      <a:pt x="501" y="3392"/>
                    </a:lnTo>
                    <a:lnTo>
                      <a:pt x="540" y="3411"/>
                    </a:lnTo>
                    <a:lnTo>
                      <a:pt x="578" y="3430"/>
                    </a:lnTo>
                    <a:lnTo>
                      <a:pt x="617" y="3411"/>
                    </a:lnTo>
                    <a:lnTo>
                      <a:pt x="655" y="3392"/>
                    </a:lnTo>
                    <a:lnTo>
                      <a:pt x="694" y="3373"/>
                    </a:lnTo>
                    <a:lnTo>
                      <a:pt x="694" y="3334"/>
                    </a:lnTo>
                    <a:lnTo>
                      <a:pt x="694" y="3276"/>
                    </a:lnTo>
                    <a:lnTo>
                      <a:pt x="405" y="1658"/>
                    </a:lnTo>
                    <a:lnTo>
                      <a:pt x="116" y="39"/>
                    </a:lnTo>
                    <a:lnTo>
                      <a:pt x="116" y="20"/>
                    </a:lnTo>
                    <a:lnTo>
                      <a:pt x="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8913950" y="2839550"/>
                <a:ext cx="23625" cy="93475"/>
              </a:xfrm>
              <a:custGeom>
                <a:avLst/>
                <a:gdLst/>
                <a:ahLst/>
                <a:cxnLst/>
                <a:rect l="l" t="t" r="r" b="b"/>
                <a:pathLst>
                  <a:path w="945" h="3739" extrusionOk="0">
                    <a:moveTo>
                      <a:pt x="20" y="0"/>
                    </a:moveTo>
                    <a:lnTo>
                      <a:pt x="1" y="20"/>
                    </a:lnTo>
                    <a:lnTo>
                      <a:pt x="1" y="39"/>
                    </a:lnTo>
                    <a:lnTo>
                      <a:pt x="213" y="945"/>
                    </a:lnTo>
                    <a:lnTo>
                      <a:pt x="386" y="1850"/>
                    </a:lnTo>
                    <a:lnTo>
                      <a:pt x="733" y="3662"/>
                    </a:lnTo>
                    <a:lnTo>
                      <a:pt x="752" y="3700"/>
                    </a:lnTo>
                    <a:lnTo>
                      <a:pt x="771" y="3719"/>
                    </a:lnTo>
                    <a:lnTo>
                      <a:pt x="810" y="3739"/>
                    </a:lnTo>
                    <a:lnTo>
                      <a:pt x="848" y="3739"/>
                    </a:lnTo>
                    <a:lnTo>
                      <a:pt x="887" y="3719"/>
                    </a:lnTo>
                    <a:lnTo>
                      <a:pt x="906" y="3700"/>
                    </a:lnTo>
                    <a:lnTo>
                      <a:pt x="925" y="3681"/>
                    </a:lnTo>
                    <a:lnTo>
                      <a:pt x="945" y="3642"/>
                    </a:lnTo>
                    <a:lnTo>
                      <a:pt x="791" y="2717"/>
                    </a:lnTo>
                    <a:lnTo>
                      <a:pt x="598" y="1812"/>
                    </a:lnTo>
                    <a:lnTo>
                      <a:pt x="367" y="906"/>
                    </a:lnTo>
                    <a:lnTo>
                      <a:pt x="97" y="20"/>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8875425" y="2846300"/>
                <a:ext cx="13500" cy="86725"/>
              </a:xfrm>
              <a:custGeom>
                <a:avLst/>
                <a:gdLst/>
                <a:ahLst/>
                <a:cxnLst/>
                <a:rect l="l" t="t" r="r" b="b"/>
                <a:pathLst>
                  <a:path w="540" h="3469" extrusionOk="0">
                    <a:moveTo>
                      <a:pt x="58" y="0"/>
                    </a:moveTo>
                    <a:lnTo>
                      <a:pt x="19" y="19"/>
                    </a:lnTo>
                    <a:lnTo>
                      <a:pt x="0" y="58"/>
                    </a:lnTo>
                    <a:lnTo>
                      <a:pt x="0" y="482"/>
                    </a:lnTo>
                    <a:lnTo>
                      <a:pt x="0" y="906"/>
                    </a:lnTo>
                    <a:lnTo>
                      <a:pt x="39" y="1310"/>
                    </a:lnTo>
                    <a:lnTo>
                      <a:pt x="77" y="1734"/>
                    </a:lnTo>
                    <a:lnTo>
                      <a:pt x="135" y="2158"/>
                    </a:lnTo>
                    <a:lnTo>
                      <a:pt x="193" y="2582"/>
                    </a:lnTo>
                    <a:lnTo>
                      <a:pt x="270" y="2987"/>
                    </a:lnTo>
                    <a:lnTo>
                      <a:pt x="366" y="3392"/>
                    </a:lnTo>
                    <a:lnTo>
                      <a:pt x="366" y="3430"/>
                    </a:lnTo>
                    <a:lnTo>
                      <a:pt x="405" y="3449"/>
                    </a:lnTo>
                    <a:lnTo>
                      <a:pt x="424" y="3469"/>
                    </a:lnTo>
                    <a:lnTo>
                      <a:pt x="463" y="3469"/>
                    </a:lnTo>
                    <a:lnTo>
                      <a:pt x="501" y="3449"/>
                    </a:lnTo>
                    <a:lnTo>
                      <a:pt x="520" y="3430"/>
                    </a:lnTo>
                    <a:lnTo>
                      <a:pt x="540" y="3392"/>
                    </a:lnTo>
                    <a:lnTo>
                      <a:pt x="540" y="3353"/>
                    </a:lnTo>
                    <a:lnTo>
                      <a:pt x="405" y="2524"/>
                    </a:lnTo>
                    <a:lnTo>
                      <a:pt x="289" y="1715"/>
                    </a:lnTo>
                    <a:lnTo>
                      <a:pt x="212" y="887"/>
                    </a:lnTo>
                    <a:lnTo>
                      <a:pt x="135" y="58"/>
                    </a:lnTo>
                    <a:lnTo>
                      <a:pt x="116" y="19"/>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8749675" y="2845800"/>
                <a:ext cx="65075" cy="78550"/>
              </a:xfrm>
              <a:custGeom>
                <a:avLst/>
                <a:gdLst/>
                <a:ahLst/>
                <a:cxnLst/>
                <a:rect l="l" t="t" r="r" b="b"/>
                <a:pathLst>
                  <a:path w="2603" h="3142" extrusionOk="0">
                    <a:moveTo>
                      <a:pt x="2448" y="1"/>
                    </a:moveTo>
                    <a:lnTo>
                      <a:pt x="2429" y="39"/>
                    </a:lnTo>
                    <a:lnTo>
                      <a:pt x="1793" y="752"/>
                    </a:lnTo>
                    <a:lnTo>
                      <a:pt x="1157" y="1504"/>
                    </a:lnTo>
                    <a:lnTo>
                      <a:pt x="849" y="1889"/>
                    </a:lnTo>
                    <a:lnTo>
                      <a:pt x="540" y="2294"/>
                    </a:lnTo>
                    <a:lnTo>
                      <a:pt x="271" y="2679"/>
                    </a:lnTo>
                    <a:lnTo>
                      <a:pt x="20" y="3084"/>
                    </a:lnTo>
                    <a:lnTo>
                      <a:pt x="1" y="3122"/>
                    </a:lnTo>
                    <a:lnTo>
                      <a:pt x="20" y="3142"/>
                    </a:lnTo>
                    <a:lnTo>
                      <a:pt x="59" y="3142"/>
                    </a:lnTo>
                    <a:lnTo>
                      <a:pt x="406" y="2795"/>
                    </a:lnTo>
                    <a:lnTo>
                      <a:pt x="733" y="2448"/>
                    </a:lnTo>
                    <a:lnTo>
                      <a:pt x="1061" y="2082"/>
                    </a:lnTo>
                    <a:lnTo>
                      <a:pt x="1388" y="1697"/>
                    </a:lnTo>
                    <a:lnTo>
                      <a:pt x="2005" y="926"/>
                    </a:lnTo>
                    <a:lnTo>
                      <a:pt x="2583" y="155"/>
                    </a:lnTo>
                    <a:lnTo>
                      <a:pt x="2602" y="117"/>
                    </a:lnTo>
                    <a:lnTo>
                      <a:pt x="2602" y="78"/>
                    </a:lnTo>
                    <a:lnTo>
                      <a:pt x="2583" y="59"/>
                    </a:lnTo>
                    <a:lnTo>
                      <a:pt x="2564" y="20"/>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8721750" y="2829925"/>
                <a:ext cx="56375" cy="70350"/>
              </a:xfrm>
              <a:custGeom>
                <a:avLst/>
                <a:gdLst/>
                <a:ahLst/>
                <a:cxnLst/>
                <a:rect l="l" t="t" r="r" b="b"/>
                <a:pathLst>
                  <a:path w="2255" h="2814" extrusionOk="0">
                    <a:moveTo>
                      <a:pt x="2101" y="0"/>
                    </a:moveTo>
                    <a:lnTo>
                      <a:pt x="2062" y="39"/>
                    </a:lnTo>
                    <a:lnTo>
                      <a:pt x="1580" y="732"/>
                    </a:lnTo>
                    <a:lnTo>
                      <a:pt x="1060" y="1407"/>
                    </a:lnTo>
                    <a:lnTo>
                      <a:pt x="0" y="2717"/>
                    </a:lnTo>
                    <a:lnTo>
                      <a:pt x="0" y="2755"/>
                    </a:lnTo>
                    <a:lnTo>
                      <a:pt x="0" y="2794"/>
                    </a:lnTo>
                    <a:lnTo>
                      <a:pt x="39" y="2813"/>
                    </a:lnTo>
                    <a:lnTo>
                      <a:pt x="77" y="2794"/>
                    </a:lnTo>
                    <a:lnTo>
                      <a:pt x="97" y="2794"/>
                    </a:lnTo>
                    <a:lnTo>
                      <a:pt x="405" y="2505"/>
                    </a:lnTo>
                    <a:lnTo>
                      <a:pt x="713" y="2197"/>
                    </a:lnTo>
                    <a:lnTo>
                      <a:pt x="1002" y="1888"/>
                    </a:lnTo>
                    <a:lnTo>
                      <a:pt x="1272" y="1561"/>
                    </a:lnTo>
                    <a:lnTo>
                      <a:pt x="1542" y="1214"/>
                    </a:lnTo>
                    <a:lnTo>
                      <a:pt x="1792" y="867"/>
                    </a:lnTo>
                    <a:lnTo>
                      <a:pt x="2024" y="520"/>
                    </a:lnTo>
                    <a:lnTo>
                      <a:pt x="2235" y="135"/>
                    </a:lnTo>
                    <a:lnTo>
                      <a:pt x="2255" y="96"/>
                    </a:lnTo>
                    <a:lnTo>
                      <a:pt x="2255" y="58"/>
                    </a:lnTo>
                    <a:lnTo>
                      <a:pt x="2235" y="39"/>
                    </a:lnTo>
                    <a:lnTo>
                      <a:pt x="2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8693800" y="2819800"/>
                <a:ext cx="48675" cy="56875"/>
              </a:xfrm>
              <a:custGeom>
                <a:avLst/>
                <a:gdLst/>
                <a:ahLst/>
                <a:cxnLst/>
                <a:rect l="l" t="t" r="r" b="b"/>
                <a:pathLst>
                  <a:path w="1947" h="2275" extrusionOk="0">
                    <a:moveTo>
                      <a:pt x="1908" y="0"/>
                    </a:moveTo>
                    <a:lnTo>
                      <a:pt x="1870" y="20"/>
                    </a:lnTo>
                    <a:lnTo>
                      <a:pt x="926" y="1041"/>
                    </a:lnTo>
                    <a:lnTo>
                      <a:pt x="482" y="1580"/>
                    </a:lnTo>
                    <a:lnTo>
                      <a:pt x="20" y="2101"/>
                    </a:lnTo>
                    <a:lnTo>
                      <a:pt x="1" y="2139"/>
                    </a:lnTo>
                    <a:lnTo>
                      <a:pt x="1" y="2178"/>
                    </a:lnTo>
                    <a:lnTo>
                      <a:pt x="20" y="2216"/>
                    </a:lnTo>
                    <a:lnTo>
                      <a:pt x="39" y="2255"/>
                    </a:lnTo>
                    <a:lnTo>
                      <a:pt x="58" y="2274"/>
                    </a:lnTo>
                    <a:lnTo>
                      <a:pt x="136" y="2274"/>
                    </a:lnTo>
                    <a:lnTo>
                      <a:pt x="174" y="2255"/>
                    </a:lnTo>
                    <a:lnTo>
                      <a:pt x="617" y="1715"/>
                    </a:lnTo>
                    <a:lnTo>
                      <a:pt x="1060" y="1176"/>
                    </a:lnTo>
                    <a:lnTo>
                      <a:pt x="1947" y="97"/>
                    </a:lnTo>
                    <a:lnTo>
                      <a:pt x="1947" y="39"/>
                    </a:lnTo>
                    <a:lnTo>
                      <a:pt x="1947" y="20"/>
                    </a:lnTo>
                    <a:lnTo>
                      <a:pt x="1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8835925" y="2849675"/>
                <a:ext cx="21200" cy="87700"/>
              </a:xfrm>
              <a:custGeom>
                <a:avLst/>
                <a:gdLst/>
                <a:ahLst/>
                <a:cxnLst/>
                <a:rect l="l" t="t" r="r" b="b"/>
                <a:pathLst>
                  <a:path w="848" h="3508" extrusionOk="0">
                    <a:moveTo>
                      <a:pt x="39" y="0"/>
                    </a:moveTo>
                    <a:lnTo>
                      <a:pt x="0" y="39"/>
                    </a:lnTo>
                    <a:lnTo>
                      <a:pt x="0" y="77"/>
                    </a:lnTo>
                    <a:lnTo>
                      <a:pt x="173" y="925"/>
                    </a:lnTo>
                    <a:lnTo>
                      <a:pt x="328" y="1754"/>
                    </a:lnTo>
                    <a:lnTo>
                      <a:pt x="482" y="2601"/>
                    </a:lnTo>
                    <a:lnTo>
                      <a:pt x="655" y="3449"/>
                    </a:lnTo>
                    <a:lnTo>
                      <a:pt x="674" y="3468"/>
                    </a:lnTo>
                    <a:lnTo>
                      <a:pt x="694" y="3488"/>
                    </a:lnTo>
                    <a:lnTo>
                      <a:pt x="771" y="3507"/>
                    </a:lnTo>
                    <a:lnTo>
                      <a:pt x="790" y="3507"/>
                    </a:lnTo>
                    <a:lnTo>
                      <a:pt x="829" y="3488"/>
                    </a:lnTo>
                    <a:lnTo>
                      <a:pt x="848" y="3449"/>
                    </a:lnTo>
                    <a:lnTo>
                      <a:pt x="848" y="3411"/>
                    </a:lnTo>
                    <a:lnTo>
                      <a:pt x="713" y="2563"/>
                    </a:lnTo>
                    <a:lnTo>
                      <a:pt x="559" y="1715"/>
                    </a:lnTo>
                    <a:lnTo>
                      <a:pt x="366" y="886"/>
                    </a:lnTo>
                    <a:lnTo>
                      <a:pt x="135" y="39"/>
                    </a:lnTo>
                    <a:lnTo>
                      <a:pt x="116" y="19"/>
                    </a:ln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9013175" y="3185425"/>
                <a:ext cx="6300" cy="4350"/>
              </a:xfrm>
              <a:custGeom>
                <a:avLst/>
                <a:gdLst/>
                <a:ahLst/>
                <a:cxnLst/>
                <a:rect l="l" t="t" r="r" b="b"/>
                <a:pathLst>
                  <a:path w="252" h="174" extrusionOk="0">
                    <a:moveTo>
                      <a:pt x="251" y="1"/>
                    </a:moveTo>
                    <a:lnTo>
                      <a:pt x="1" y="97"/>
                    </a:lnTo>
                    <a:lnTo>
                      <a:pt x="232" y="174"/>
                    </a:lnTo>
                    <a:lnTo>
                      <a:pt x="25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9013175" y="3185425"/>
                <a:ext cx="6300" cy="4350"/>
              </a:xfrm>
              <a:custGeom>
                <a:avLst/>
                <a:gdLst/>
                <a:ahLst/>
                <a:cxnLst/>
                <a:rect l="l" t="t" r="r" b="b"/>
                <a:pathLst>
                  <a:path w="252" h="174" fill="none" extrusionOk="0">
                    <a:moveTo>
                      <a:pt x="251" y="1"/>
                    </a:moveTo>
                    <a:lnTo>
                      <a:pt x="1" y="97"/>
                    </a:lnTo>
                    <a:lnTo>
                      <a:pt x="232" y="174"/>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8933225" y="2911325"/>
                <a:ext cx="126725" cy="276525"/>
              </a:xfrm>
              <a:custGeom>
                <a:avLst/>
                <a:gdLst/>
                <a:ahLst/>
                <a:cxnLst/>
                <a:rect l="l" t="t" r="r" b="b"/>
                <a:pathLst>
                  <a:path w="5069" h="11061" extrusionOk="0">
                    <a:moveTo>
                      <a:pt x="5068" y="0"/>
                    </a:moveTo>
                    <a:lnTo>
                      <a:pt x="4875" y="20"/>
                    </a:lnTo>
                    <a:lnTo>
                      <a:pt x="4702" y="58"/>
                    </a:lnTo>
                    <a:lnTo>
                      <a:pt x="4529" y="116"/>
                    </a:lnTo>
                    <a:lnTo>
                      <a:pt x="4374" y="174"/>
                    </a:lnTo>
                    <a:lnTo>
                      <a:pt x="4220" y="270"/>
                    </a:lnTo>
                    <a:lnTo>
                      <a:pt x="4066" y="367"/>
                    </a:lnTo>
                    <a:lnTo>
                      <a:pt x="3931" y="501"/>
                    </a:lnTo>
                    <a:lnTo>
                      <a:pt x="3816" y="636"/>
                    </a:lnTo>
                    <a:lnTo>
                      <a:pt x="3604" y="925"/>
                    </a:lnTo>
                    <a:lnTo>
                      <a:pt x="3430" y="1253"/>
                    </a:lnTo>
                    <a:lnTo>
                      <a:pt x="3276" y="1581"/>
                    </a:lnTo>
                    <a:lnTo>
                      <a:pt x="3160" y="1927"/>
                    </a:lnTo>
                    <a:lnTo>
                      <a:pt x="2987" y="2486"/>
                    </a:lnTo>
                    <a:lnTo>
                      <a:pt x="2833" y="3045"/>
                    </a:lnTo>
                    <a:lnTo>
                      <a:pt x="2717" y="3604"/>
                    </a:lnTo>
                    <a:lnTo>
                      <a:pt x="2602" y="4163"/>
                    </a:lnTo>
                    <a:lnTo>
                      <a:pt x="2544" y="4741"/>
                    </a:lnTo>
                    <a:lnTo>
                      <a:pt x="2486" y="5319"/>
                    </a:lnTo>
                    <a:lnTo>
                      <a:pt x="2467" y="5897"/>
                    </a:lnTo>
                    <a:lnTo>
                      <a:pt x="2467" y="6475"/>
                    </a:lnTo>
                    <a:lnTo>
                      <a:pt x="2447" y="6841"/>
                    </a:lnTo>
                    <a:lnTo>
                      <a:pt x="2447" y="7034"/>
                    </a:lnTo>
                    <a:lnTo>
                      <a:pt x="2428" y="7207"/>
                    </a:lnTo>
                    <a:lnTo>
                      <a:pt x="2390" y="7381"/>
                    </a:lnTo>
                    <a:lnTo>
                      <a:pt x="2313" y="7535"/>
                    </a:lnTo>
                    <a:lnTo>
                      <a:pt x="2236" y="7689"/>
                    </a:lnTo>
                    <a:lnTo>
                      <a:pt x="2120" y="7804"/>
                    </a:lnTo>
                    <a:lnTo>
                      <a:pt x="2004" y="7901"/>
                    </a:lnTo>
                    <a:lnTo>
                      <a:pt x="1869" y="7959"/>
                    </a:lnTo>
                    <a:lnTo>
                      <a:pt x="1715" y="8016"/>
                    </a:lnTo>
                    <a:lnTo>
                      <a:pt x="1580" y="8055"/>
                    </a:lnTo>
                    <a:lnTo>
                      <a:pt x="1272" y="8113"/>
                    </a:lnTo>
                    <a:lnTo>
                      <a:pt x="1118" y="8151"/>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8933225" y="2911325"/>
                <a:ext cx="126725" cy="276525"/>
              </a:xfrm>
              <a:custGeom>
                <a:avLst/>
                <a:gdLst/>
                <a:ahLst/>
                <a:cxnLst/>
                <a:rect l="l" t="t" r="r" b="b"/>
                <a:pathLst>
                  <a:path w="5069" h="11061" fill="none" extrusionOk="0">
                    <a:moveTo>
                      <a:pt x="5068" y="0"/>
                    </a:moveTo>
                    <a:lnTo>
                      <a:pt x="5068" y="0"/>
                    </a:lnTo>
                    <a:lnTo>
                      <a:pt x="4875" y="20"/>
                    </a:lnTo>
                    <a:lnTo>
                      <a:pt x="4702" y="58"/>
                    </a:lnTo>
                    <a:lnTo>
                      <a:pt x="4529" y="116"/>
                    </a:lnTo>
                    <a:lnTo>
                      <a:pt x="4374" y="174"/>
                    </a:lnTo>
                    <a:lnTo>
                      <a:pt x="4220" y="270"/>
                    </a:lnTo>
                    <a:lnTo>
                      <a:pt x="4066" y="367"/>
                    </a:lnTo>
                    <a:lnTo>
                      <a:pt x="3931" y="501"/>
                    </a:lnTo>
                    <a:lnTo>
                      <a:pt x="3816" y="636"/>
                    </a:lnTo>
                    <a:lnTo>
                      <a:pt x="3816" y="636"/>
                    </a:lnTo>
                    <a:lnTo>
                      <a:pt x="3604" y="925"/>
                    </a:lnTo>
                    <a:lnTo>
                      <a:pt x="3430" y="1253"/>
                    </a:lnTo>
                    <a:lnTo>
                      <a:pt x="3276" y="1581"/>
                    </a:lnTo>
                    <a:lnTo>
                      <a:pt x="3160" y="1927"/>
                    </a:lnTo>
                    <a:lnTo>
                      <a:pt x="3160" y="1927"/>
                    </a:lnTo>
                    <a:lnTo>
                      <a:pt x="2987" y="2486"/>
                    </a:lnTo>
                    <a:lnTo>
                      <a:pt x="2833" y="3045"/>
                    </a:lnTo>
                    <a:lnTo>
                      <a:pt x="2717" y="3604"/>
                    </a:lnTo>
                    <a:lnTo>
                      <a:pt x="2602" y="4163"/>
                    </a:lnTo>
                    <a:lnTo>
                      <a:pt x="2544" y="4741"/>
                    </a:lnTo>
                    <a:lnTo>
                      <a:pt x="2486" y="5319"/>
                    </a:lnTo>
                    <a:lnTo>
                      <a:pt x="2467" y="5897"/>
                    </a:lnTo>
                    <a:lnTo>
                      <a:pt x="2467" y="6475"/>
                    </a:lnTo>
                    <a:lnTo>
                      <a:pt x="2467" y="6475"/>
                    </a:lnTo>
                    <a:lnTo>
                      <a:pt x="2447" y="6841"/>
                    </a:lnTo>
                    <a:lnTo>
                      <a:pt x="2447" y="7034"/>
                    </a:lnTo>
                    <a:lnTo>
                      <a:pt x="2428" y="7207"/>
                    </a:lnTo>
                    <a:lnTo>
                      <a:pt x="2390" y="7381"/>
                    </a:lnTo>
                    <a:lnTo>
                      <a:pt x="2313" y="7535"/>
                    </a:lnTo>
                    <a:lnTo>
                      <a:pt x="2236" y="7689"/>
                    </a:lnTo>
                    <a:lnTo>
                      <a:pt x="2120" y="7804"/>
                    </a:lnTo>
                    <a:lnTo>
                      <a:pt x="2120" y="7804"/>
                    </a:lnTo>
                    <a:lnTo>
                      <a:pt x="2004" y="7901"/>
                    </a:lnTo>
                    <a:lnTo>
                      <a:pt x="1869" y="7959"/>
                    </a:lnTo>
                    <a:lnTo>
                      <a:pt x="1715" y="8016"/>
                    </a:lnTo>
                    <a:lnTo>
                      <a:pt x="1580" y="8055"/>
                    </a:lnTo>
                    <a:lnTo>
                      <a:pt x="1272" y="8113"/>
                    </a:lnTo>
                    <a:lnTo>
                      <a:pt x="1118" y="8151"/>
                    </a:lnTo>
                    <a:lnTo>
                      <a:pt x="983" y="8190"/>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8896125" y="3090050"/>
                <a:ext cx="68925" cy="7725"/>
              </a:xfrm>
              <a:custGeom>
                <a:avLst/>
                <a:gdLst/>
                <a:ahLst/>
                <a:cxnLst/>
                <a:rect l="l" t="t" r="r" b="b"/>
                <a:pathLst>
                  <a:path w="2757" h="309" extrusionOk="0">
                    <a:moveTo>
                      <a:pt x="2756" y="0"/>
                    </a:moveTo>
                    <a:lnTo>
                      <a:pt x="2062" y="116"/>
                    </a:lnTo>
                    <a:lnTo>
                      <a:pt x="1388" y="193"/>
                    </a:lnTo>
                    <a:lnTo>
                      <a:pt x="848" y="193"/>
                    </a:lnTo>
                    <a:lnTo>
                      <a:pt x="405" y="154"/>
                    </a:lnTo>
                    <a:lnTo>
                      <a:pt x="116" y="116"/>
                    </a:lnTo>
                    <a:lnTo>
                      <a:pt x="1" y="116"/>
                    </a:lnTo>
                    <a:lnTo>
                      <a:pt x="193" y="193"/>
                    </a:lnTo>
                    <a:lnTo>
                      <a:pt x="386" y="232"/>
                    </a:lnTo>
                    <a:lnTo>
                      <a:pt x="637" y="270"/>
                    </a:lnTo>
                    <a:lnTo>
                      <a:pt x="887" y="289"/>
                    </a:lnTo>
                    <a:lnTo>
                      <a:pt x="1138" y="309"/>
                    </a:lnTo>
                    <a:lnTo>
                      <a:pt x="1388" y="289"/>
                    </a:lnTo>
                    <a:lnTo>
                      <a:pt x="1638" y="289"/>
                    </a:lnTo>
                    <a:lnTo>
                      <a:pt x="1889" y="251"/>
                    </a:lnTo>
                    <a:lnTo>
                      <a:pt x="2120" y="212"/>
                    </a:lnTo>
                    <a:lnTo>
                      <a:pt x="2371" y="154"/>
                    </a:lnTo>
                    <a:lnTo>
                      <a:pt x="2563" y="97"/>
                    </a:lnTo>
                    <a:lnTo>
                      <a:pt x="2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8593600" y="3320800"/>
                <a:ext cx="100700" cy="563625"/>
              </a:xfrm>
              <a:custGeom>
                <a:avLst/>
                <a:gdLst/>
                <a:ahLst/>
                <a:cxnLst/>
                <a:rect l="l" t="t" r="r" b="b"/>
                <a:pathLst>
                  <a:path w="4028" h="22545" extrusionOk="0">
                    <a:moveTo>
                      <a:pt x="2698" y="0"/>
                    </a:moveTo>
                    <a:lnTo>
                      <a:pt x="1" y="22545"/>
                    </a:lnTo>
                    <a:lnTo>
                      <a:pt x="1176" y="22545"/>
                    </a:lnTo>
                    <a:lnTo>
                      <a:pt x="4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8928875" y="3320800"/>
                <a:ext cx="93000" cy="563625"/>
              </a:xfrm>
              <a:custGeom>
                <a:avLst/>
                <a:gdLst/>
                <a:ahLst/>
                <a:cxnLst/>
                <a:rect l="l" t="t" r="r" b="b"/>
                <a:pathLst>
                  <a:path w="3720" h="22545" extrusionOk="0">
                    <a:moveTo>
                      <a:pt x="1" y="0"/>
                    </a:moveTo>
                    <a:lnTo>
                      <a:pt x="2467" y="22545"/>
                    </a:lnTo>
                    <a:lnTo>
                      <a:pt x="3720" y="22545"/>
                    </a:lnTo>
                    <a:lnTo>
                      <a:pt x="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9260800" y="3320800"/>
                <a:ext cx="86725" cy="563625"/>
              </a:xfrm>
              <a:custGeom>
                <a:avLst/>
                <a:gdLst/>
                <a:ahLst/>
                <a:cxnLst/>
                <a:rect l="l" t="t" r="r" b="b"/>
                <a:pathLst>
                  <a:path w="3469" h="22545" extrusionOk="0">
                    <a:moveTo>
                      <a:pt x="0" y="0"/>
                    </a:moveTo>
                    <a:lnTo>
                      <a:pt x="2062" y="22545"/>
                    </a:lnTo>
                    <a:lnTo>
                      <a:pt x="3469" y="22545"/>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9246350" y="3320800"/>
                <a:ext cx="101175" cy="563625"/>
              </a:xfrm>
              <a:custGeom>
                <a:avLst/>
                <a:gdLst/>
                <a:ahLst/>
                <a:cxnLst/>
                <a:rect l="l" t="t" r="r" b="b"/>
                <a:pathLst>
                  <a:path w="4047" h="22545" fill="none" extrusionOk="0">
                    <a:moveTo>
                      <a:pt x="578" y="0"/>
                    </a:moveTo>
                    <a:lnTo>
                      <a:pt x="2640" y="22545"/>
                    </a:lnTo>
                    <a:lnTo>
                      <a:pt x="4047" y="22545"/>
                    </a:lnTo>
                    <a:lnTo>
                      <a:pt x="16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8962125" y="2836650"/>
                <a:ext cx="414800" cy="484175"/>
              </a:xfrm>
              <a:custGeom>
                <a:avLst/>
                <a:gdLst/>
                <a:ahLst/>
                <a:cxnLst/>
                <a:rect l="l" t="t" r="r" b="b"/>
                <a:pathLst>
                  <a:path w="16592" h="19367" extrusionOk="0">
                    <a:moveTo>
                      <a:pt x="5087" y="1"/>
                    </a:moveTo>
                    <a:lnTo>
                      <a:pt x="0" y="19366"/>
                    </a:lnTo>
                    <a:lnTo>
                      <a:pt x="12911" y="19366"/>
                    </a:lnTo>
                    <a:lnTo>
                      <a:pt x="13142" y="19347"/>
                    </a:lnTo>
                    <a:lnTo>
                      <a:pt x="13373" y="19289"/>
                    </a:lnTo>
                    <a:lnTo>
                      <a:pt x="13585" y="19193"/>
                    </a:lnTo>
                    <a:lnTo>
                      <a:pt x="13778" y="19039"/>
                    </a:lnTo>
                    <a:lnTo>
                      <a:pt x="13932" y="18884"/>
                    </a:lnTo>
                    <a:lnTo>
                      <a:pt x="14067" y="18692"/>
                    </a:lnTo>
                    <a:lnTo>
                      <a:pt x="14163" y="18460"/>
                    </a:lnTo>
                    <a:lnTo>
                      <a:pt x="14221" y="18229"/>
                    </a:lnTo>
                    <a:lnTo>
                      <a:pt x="16572" y="1774"/>
                    </a:lnTo>
                    <a:lnTo>
                      <a:pt x="16591" y="1562"/>
                    </a:lnTo>
                    <a:lnTo>
                      <a:pt x="16591" y="1407"/>
                    </a:lnTo>
                    <a:lnTo>
                      <a:pt x="16552" y="1253"/>
                    </a:lnTo>
                    <a:lnTo>
                      <a:pt x="16514" y="1099"/>
                    </a:lnTo>
                    <a:lnTo>
                      <a:pt x="16475" y="945"/>
                    </a:lnTo>
                    <a:lnTo>
                      <a:pt x="16398" y="810"/>
                    </a:lnTo>
                    <a:lnTo>
                      <a:pt x="16321" y="694"/>
                    </a:lnTo>
                    <a:lnTo>
                      <a:pt x="16244" y="579"/>
                    </a:lnTo>
                    <a:lnTo>
                      <a:pt x="16129" y="463"/>
                    </a:lnTo>
                    <a:lnTo>
                      <a:pt x="16032" y="367"/>
                    </a:lnTo>
                    <a:lnTo>
                      <a:pt x="15917" y="271"/>
                    </a:lnTo>
                    <a:lnTo>
                      <a:pt x="15782" y="193"/>
                    </a:lnTo>
                    <a:lnTo>
                      <a:pt x="15647" y="136"/>
                    </a:lnTo>
                    <a:lnTo>
                      <a:pt x="15512" y="78"/>
                    </a:lnTo>
                    <a:lnTo>
                      <a:pt x="15358" y="39"/>
                    </a:lnTo>
                    <a:lnTo>
                      <a:pt x="15204" y="20"/>
                    </a:lnTo>
                    <a:lnTo>
                      <a:pt x="15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627800" y="2836650"/>
                <a:ext cx="461525" cy="484175"/>
              </a:xfrm>
              <a:custGeom>
                <a:avLst/>
                <a:gdLst/>
                <a:ahLst/>
                <a:cxnLst/>
                <a:rect l="l" t="t" r="r" b="b"/>
                <a:pathLst>
                  <a:path w="18461" h="19367" extrusionOk="0">
                    <a:moveTo>
                      <a:pt x="18287" y="1"/>
                    </a:moveTo>
                    <a:lnTo>
                      <a:pt x="18133" y="20"/>
                    </a:lnTo>
                    <a:lnTo>
                      <a:pt x="17979" y="59"/>
                    </a:lnTo>
                    <a:lnTo>
                      <a:pt x="17844" y="116"/>
                    </a:lnTo>
                    <a:lnTo>
                      <a:pt x="17690" y="174"/>
                    </a:lnTo>
                    <a:lnTo>
                      <a:pt x="17555" y="232"/>
                    </a:lnTo>
                    <a:lnTo>
                      <a:pt x="17439" y="328"/>
                    </a:lnTo>
                    <a:lnTo>
                      <a:pt x="17324" y="405"/>
                    </a:lnTo>
                    <a:lnTo>
                      <a:pt x="17208" y="521"/>
                    </a:lnTo>
                    <a:lnTo>
                      <a:pt x="17092" y="637"/>
                    </a:lnTo>
                    <a:lnTo>
                      <a:pt x="17015" y="752"/>
                    </a:lnTo>
                    <a:lnTo>
                      <a:pt x="16919" y="887"/>
                    </a:lnTo>
                    <a:lnTo>
                      <a:pt x="16861" y="1022"/>
                    </a:lnTo>
                    <a:lnTo>
                      <a:pt x="16803" y="1157"/>
                    </a:lnTo>
                    <a:lnTo>
                      <a:pt x="16746" y="1311"/>
                    </a:lnTo>
                    <a:lnTo>
                      <a:pt x="16726" y="1465"/>
                    </a:lnTo>
                    <a:lnTo>
                      <a:pt x="14260" y="16514"/>
                    </a:lnTo>
                    <a:lnTo>
                      <a:pt x="14221" y="16688"/>
                    </a:lnTo>
                    <a:lnTo>
                      <a:pt x="14164" y="16842"/>
                    </a:lnTo>
                    <a:lnTo>
                      <a:pt x="14106" y="16996"/>
                    </a:lnTo>
                    <a:lnTo>
                      <a:pt x="14029" y="17150"/>
                    </a:lnTo>
                    <a:lnTo>
                      <a:pt x="13932" y="17285"/>
                    </a:lnTo>
                    <a:lnTo>
                      <a:pt x="13836" y="17420"/>
                    </a:lnTo>
                    <a:lnTo>
                      <a:pt x="13720" y="17555"/>
                    </a:lnTo>
                    <a:lnTo>
                      <a:pt x="13605" y="17651"/>
                    </a:lnTo>
                    <a:lnTo>
                      <a:pt x="13470" y="17767"/>
                    </a:lnTo>
                    <a:lnTo>
                      <a:pt x="13335" y="17844"/>
                    </a:lnTo>
                    <a:lnTo>
                      <a:pt x="13181" y="17921"/>
                    </a:lnTo>
                    <a:lnTo>
                      <a:pt x="13027" y="17998"/>
                    </a:lnTo>
                    <a:lnTo>
                      <a:pt x="12872" y="18037"/>
                    </a:lnTo>
                    <a:lnTo>
                      <a:pt x="12699" y="18075"/>
                    </a:lnTo>
                    <a:lnTo>
                      <a:pt x="12526" y="18094"/>
                    </a:lnTo>
                    <a:lnTo>
                      <a:pt x="12352" y="18094"/>
                    </a:lnTo>
                    <a:lnTo>
                      <a:pt x="1" y="17882"/>
                    </a:lnTo>
                    <a:lnTo>
                      <a:pt x="20" y="18538"/>
                    </a:lnTo>
                    <a:lnTo>
                      <a:pt x="20" y="19039"/>
                    </a:lnTo>
                    <a:lnTo>
                      <a:pt x="1" y="19366"/>
                    </a:lnTo>
                    <a:lnTo>
                      <a:pt x="12930" y="19366"/>
                    </a:lnTo>
                    <a:lnTo>
                      <a:pt x="13181" y="19347"/>
                    </a:lnTo>
                    <a:lnTo>
                      <a:pt x="13451" y="19308"/>
                    </a:lnTo>
                    <a:lnTo>
                      <a:pt x="13701" y="19250"/>
                    </a:lnTo>
                    <a:lnTo>
                      <a:pt x="13932" y="19173"/>
                    </a:lnTo>
                    <a:lnTo>
                      <a:pt x="14164" y="19077"/>
                    </a:lnTo>
                    <a:lnTo>
                      <a:pt x="14395" y="18961"/>
                    </a:lnTo>
                    <a:lnTo>
                      <a:pt x="14607" y="18827"/>
                    </a:lnTo>
                    <a:lnTo>
                      <a:pt x="14799" y="18672"/>
                    </a:lnTo>
                    <a:lnTo>
                      <a:pt x="14973" y="18499"/>
                    </a:lnTo>
                    <a:lnTo>
                      <a:pt x="15146" y="18306"/>
                    </a:lnTo>
                    <a:lnTo>
                      <a:pt x="15300" y="18114"/>
                    </a:lnTo>
                    <a:lnTo>
                      <a:pt x="15435" y="17902"/>
                    </a:lnTo>
                    <a:lnTo>
                      <a:pt x="15551" y="17670"/>
                    </a:lnTo>
                    <a:lnTo>
                      <a:pt x="15647" y="17439"/>
                    </a:lnTo>
                    <a:lnTo>
                      <a:pt x="15724" y="17189"/>
                    </a:lnTo>
                    <a:lnTo>
                      <a:pt x="15763" y="16938"/>
                    </a:lnTo>
                    <a:lnTo>
                      <a:pt x="18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975125" y="2838100"/>
                <a:ext cx="114200" cy="478375"/>
              </a:xfrm>
              <a:custGeom>
                <a:avLst/>
                <a:gdLst/>
                <a:ahLst/>
                <a:cxnLst/>
                <a:rect l="l" t="t" r="r" b="b"/>
                <a:pathLst>
                  <a:path w="4568" h="19135" extrusionOk="0">
                    <a:moveTo>
                      <a:pt x="4567" y="1"/>
                    </a:moveTo>
                    <a:lnTo>
                      <a:pt x="4529" y="155"/>
                    </a:lnTo>
                    <a:lnTo>
                      <a:pt x="4433" y="733"/>
                    </a:lnTo>
                    <a:lnTo>
                      <a:pt x="4066" y="2872"/>
                    </a:lnTo>
                    <a:lnTo>
                      <a:pt x="2930" y="9924"/>
                    </a:lnTo>
                    <a:lnTo>
                      <a:pt x="2313" y="13797"/>
                    </a:lnTo>
                    <a:lnTo>
                      <a:pt x="2063" y="15493"/>
                    </a:lnTo>
                    <a:lnTo>
                      <a:pt x="1947" y="16225"/>
                    </a:lnTo>
                    <a:lnTo>
                      <a:pt x="1773" y="16957"/>
                    </a:lnTo>
                    <a:lnTo>
                      <a:pt x="1696" y="17227"/>
                    </a:lnTo>
                    <a:lnTo>
                      <a:pt x="1600" y="17478"/>
                    </a:lnTo>
                    <a:lnTo>
                      <a:pt x="1504" y="17709"/>
                    </a:lnTo>
                    <a:lnTo>
                      <a:pt x="1369" y="17940"/>
                    </a:lnTo>
                    <a:lnTo>
                      <a:pt x="1215" y="18171"/>
                    </a:lnTo>
                    <a:lnTo>
                      <a:pt x="1061" y="18383"/>
                    </a:lnTo>
                    <a:lnTo>
                      <a:pt x="868" y="18576"/>
                    </a:lnTo>
                    <a:lnTo>
                      <a:pt x="675" y="18769"/>
                    </a:lnTo>
                    <a:lnTo>
                      <a:pt x="521" y="18884"/>
                    </a:lnTo>
                    <a:lnTo>
                      <a:pt x="348" y="18981"/>
                    </a:lnTo>
                    <a:lnTo>
                      <a:pt x="174" y="19077"/>
                    </a:lnTo>
                    <a:lnTo>
                      <a:pt x="1" y="19135"/>
                    </a:lnTo>
                    <a:lnTo>
                      <a:pt x="193" y="19096"/>
                    </a:lnTo>
                    <a:lnTo>
                      <a:pt x="463" y="18961"/>
                    </a:lnTo>
                    <a:lnTo>
                      <a:pt x="694" y="18807"/>
                    </a:lnTo>
                    <a:lnTo>
                      <a:pt x="887" y="18653"/>
                    </a:lnTo>
                    <a:lnTo>
                      <a:pt x="1061" y="18480"/>
                    </a:lnTo>
                    <a:lnTo>
                      <a:pt x="1195" y="18306"/>
                    </a:lnTo>
                    <a:lnTo>
                      <a:pt x="1350" y="18113"/>
                    </a:lnTo>
                    <a:lnTo>
                      <a:pt x="1504" y="17844"/>
                    </a:lnTo>
                    <a:lnTo>
                      <a:pt x="1639" y="17574"/>
                    </a:lnTo>
                    <a:lnTo>
                      <a:pt x="1754" y="17285"/>
                    </a:lnTo>
                    <a:lnTo>
                      <a:pt x="1851" y="16977"/>
                    </a:lnTo>
                    <a:lnTo>
                      <a:pt x="1947" y="16610"/>
                    </a:lnTo>
                    <a:lnTo>
                      <a:pt x="2024" y="16244"/>
                    </a:lnTo>
                    <a:lnTo>
                      <a:pt x="2101" y="15878"/>
                    </a:lnTo>
                    <a:lnTo>
                      <a:pt x="2159" y="15512"/>
                    </a:lnTo>
                    <a:lnTo>
                      <a:pt x="2429" y="13816"/>
                    </a:lnTo>
                    <a:lnTo>
                      <a:pt x="2718" y="11947"/>
                    </a:lnTo>
                    <a:lnTo>
                      <a:pt x="3045" y="9943"/>
                    </a:lnTo>
                    <a:lnTo>
                      <a:pt x="4144" y="2872"/>
                    </a:lnTo>
                    <a:lnTo>
                      <a:pt x="4471" y="733"/>
                    </a:lnTo>
                    <a:lnTo>
                      <a:pt x="4548" y="155"/>
                    </a:lnTo>
                    <a:lnTo>
                      <a:pt x="4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9075325" y="2795700"/>
                <a:ext cx="27475" cy="43875"/>
              </a:xfrm>
              <a:custGeom>
                <a:avLst/>
                <a:gdLst/>
                <a:ahLst/>
                <a:cxnLst/>
                <a:rect l="l" t="t" r="r" b="b"/>
                <a:pathLst>
                  <a:path w="1099" h="1755" extrusionOk="0">
                    <a:moveTo>
                      <a:pt x="1" y="1"/>
                    </a:moveTo>
                    <a:lnTo>
                      <a:pt x="116" y="232"/>
                    </a:lnTo>
                    <a:lnTo>
                      <a:pt x="232" y="463"/>
                    </a:lnTo>
                    <a:lnTo>
                      <a:pt x="367" y="695"/>
                    </a:lnTo>
                    <a:lnTo>
                      <a:pt x="502" y="907"/>
                    </a:lnTo>
                    <a:lnTo>
                      <a:pt x="637" y="1138"/>
                    </a:lnTo>
                    <a:lnTo>
                      <a:pt x="791" y="1350"/>
                    </a:lnTo>
                    <a:lnTo>
                      <a:pt x="945" y="1562"/>
                    </a:lnTo>
                    <a:lnTo>
                      <a:pt x="1099" y="1754"/>
                    </a:lnTo>
                    <a:lnTo>
                      <a:pt x="1003" y="1523"/>
                    </a:lnTo>
                    <a:lnTo>
                      <a:pt x="887" y="1292"/>
                    </a:lnTo>
                    <a:lnTo>
                      <a:pt x="752" y="1061"/>
                    </a:lnTo>
                    <a:lnTo>
                      <a:pt x="598" y="849"/>
                    </a:lnTo>
                    <a:lnTo>
                      <a:pt x="463" y="618"/>
                    </a:lnTo>
                    <a:lnTo>
                      <a:pt x="328" y="406"/>
                    </a:lnTo>
                    <a:lnTo>
                      <a:pt x="174" y="19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8633100" y="2871825"/>
                <a:ext cx="40975" cy="58800"/>
              </a:xfrm>
              <a:custGeom>
                <a:avLst/>
                <a:gdLst/>
                <a:ahLst/>
                <a:cxnLst/>
                <a:rect l="l" t="t" r="r" b="b"/>
                <a:pathLst>
                  <a:path w="1639" h="2352" extrusionOk="0">
                    <a:moveTo>
                      <a:pt x="1639" y="0"/>
                    </a:moveTo>
                    <a:lnTo>
                      <a:pt x="1407" y="270"/>
                    </a:lnTo>
                    <a:lnTo>
                      <a:pt x="1176" y="559"/>
                    </a:lnTo>
                    <a:lnTo>
                      <a:pt x="964" y="848"/>
                    </a:lnTo>
                    <a:lnTo>
                      <a:pt x="772" y="1137"/>
                    </a:lnTo>
                    <a:lnTo>
                      <a:pt x="560" y="1426"/>
                    </a:lnTo>
                    <a:lnTo>
                      <a:pt x="367" y="1735"/>
                    </a:lnTo>
                    <a:lnTo>
                      <a:pt x="174" y="2043"/>
                    </a:lnTo>
                    <a:lnTo>
                      <a:pt x="1" y="2351"/>
                    </a:lnTo>
                    <a:lnTo>
                      <a:pt x="232" y="2081"/>
                    </a:lnTo>
                    <a:lnTo>
                      <a:pt x="463" y="1792"/>
                    </a:lnTo>
                    <a:lnTo>
                      <a:pt x="675" y="1503"/>
                    </a:lnTo>
                    <a:lnTo>
                      <a:pt x="868" y="1214"/>
                    </a:lnTo>
                    <a:lnTo>
                      <a:pt x="1080" y="925"/>
                    </a:lnTo>
                    <a:lnTo>
                      <a:pt x="1273" y="617"/>
                    </a:lnTo>
                    <a:lnTo>
                      <a:pt x="1465" y="309"/>
                    </a:lnTo>
                    <a:lnTo>
                      <a:pt x="1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1975" y="2830875"/>
                <a:ext cx="99250" cy="152250"/>
              </a:xfrm>
              <a:custGeom>
                <a:avLst/>
                <a:gdLst/>
                <a:ahLst/>
                <a:cxnLst/>
                <a:rect l="l" t="t" r="r" b="b"/>
                <a:pathLst>
                  <a:path w="3970" h="6090" extrusionOk="0">
                    <a:moveTo>
                      <a:pt x="3970" y="1"/>
                    </a:moveTo>
                    <a:lnTo>
                      <a:pt x="3893" y="116"/>
                    </a:lnTo>
                    <a:lnTo>
                      <a:pt x="3816" y="232"/>
                    </a:lnTo>
                    <a:lnTo>
                      <a:pt x="3392" y="887"/>
                    </a:lnTo>
                    <a:lnTo>
                      <a:pt x="2005" y="3064"/>
                    </a:lnTo>
                    <a:lnTo>
                      <a:pt x="1234" y="4240"/>
                    </a:lnTo>
                    <a:lnTo>
                      <a:pt x="598" y="5203"/>
                    </a:lnTo>
                    <a:lnTo>
                      <a:pt x="155" y="5858"/>
                    </a:lnTo>
                    <a:lnTo>
                      <a:pt x="78" y="5974"/>
                    </a:lnTo>
                    <a:lnTo>
                      <a:pt x="1" y="6090"/>
                    </a:lnTo>
                    <a:lnTo>
                      <a:pt x="97" y="5993"/>
                    </a:lnTo>
                    <a:lnTo>
                      <a:pt x="193" y="5878"/>
                    </a:lnTo>
                    <a:lnTo>
                      <a:pt x="656" y="5242"/>
                    </a:lnTo>
                    <a:lnTo>
                      <a:pt x="1311" y="4298"/>
                    </a:lnTo>
                    <a:lnTo>
                      <a:pt x="2101" y="3122"/>
                    </a:lnTo>
                    <a:lnTo>
                      <a:pt x="2852" y="1927"/>
                    </a:lnTo>
                    <a:lnTo>
                      <a:pt x="3450" y="925"/>
                    </a:lnTo>
                    <a:lnTo>
                      <a:pt x="3835" y="251"/>
                    </a:lnTo>
                    <a:lnTo>
                      <a:pt x="3912" y="135"/>
                    </a:lnTo>
                    <a:lnTo>
                      <a:pt x="3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45310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grpSp>
        <p:nvGrpSpPr>
          <p:cNvPr id="4" name="Group 3">
            <a:extLst>
              <a:ext uri="{FF2B5EF4-FFF2-40B4-BE49-F238E27FC236}">
                <a16:creationId xmlns:a16="http://schemas.microsoft.com/office/drawing/2014/main" id="{8FE14227-DCB6-698A-7EBF-35FC92CEF3C8}"/>
              </a:ext>
            </a:extLst>
          </p:cNvPr>
          <p:cNvGrpSpPr/>
          <p:nvPr/>
        </p:nvGrpSpPr>
        <p:grpSpPr>
          <a:xfrm>
            <a:off x="66970" y="60633"/>
            <a:ext cx="9010060" cy="5022233"/>
            <a:chOff x="80960" y="71438"/>
            <a:chExt cx="12030079" cy="6705600"/>
          </a:xfrm>
        </p:grpSpPr>
        <p:grpSp>
          <p:nvGrpSpPr>
            <p:cNvPr id="5" name="Group 4">
              <a:extLst>
                <a:ext uri="{FF2B5EF4-FFF2-40B4-BE49-F238E27FC236}">
                  <a16:creationId xmlns:a16="http://schemas.microsoft.com/office/drawing/2014/main" id="{C363D832-A68E-B333-4351-9026E84750A4}"/>
                </a:ext>
              </a:extLst>
            </p:cNvPr>
            <p:cNvGrpSpPr/>
            <p:nvPr/>
          </p:nvGrpSpPr>
          <p:grpSpPr>
            <a:xfrm>
              <a:off x="80960" y="71438"/>
              <a:ext cx="5902291" cy="6705600"/>
              <a:chOff x="61913" y="90476"/>
              <a:chExt cx="4872037" cy="6528060"/>
            </a:xfrm>
            <a:solidFill>
              <a:schemeClr val="bg1">
                <a:lumMod val="95000"/>
              </a:schemeClr>
            </a:solidFill>
          </p:grpSpPr>
          <p:grpSp>
            <p:nvGrpSpPr>
              <p:cNvPr id="17" name="Group 16">
                <a:extLst>
                  <a:ext uri="{FF2B5EF4-FFF2-40B4-BE49-F238E27FC236}">
                    <a16:creationId xmlns:a16="http://schemas.microsoft.com/office/drawing/2014/main" id="{630343BC-B5D6-2A2A-B692-62DD93413B1E}"/>
                  </a:ext>
                </a:extLst>
              </p:cNvPr>
              <p:cNvGrpSpPr/>
              <p:nvPr/>
            </p:nvGrpSpPr>
            <p:grpSpPr>
              <a:xfrm>
                <a:off x="61913" y="90476"/>
                <a:ext cx="4872037" cy="2422600"/>
                <a:chOff x="61913" y="809625"/>
                <a:chExt cx="4872037" cy="2661363"/>
              </a:xfrm>
              <a:grpFill/>
            </p:grpSpPr>
            <p:sp>
              <p:nvSpPr>
                <p:cNvPr id="26" name="Rectangle 25">
                  <a:extLst>
                    <a:ext uri="{FF2B5EF4-FFF2-40B4-BE49-F238E27FC236}">
                      <a16:creationId xmlns:a16="http://schemas.microsoft.com/office/drawing/2014/main" id="{C79FDF80-92A5-7204-2353-04988581D287}"/>
                    </a:ext>
                  </a:extLst>
                </p:cNvPr>
                <p:cNvSpPr/>
                <p:nvPr/>
              </p:nvSpPr>
              <p:spPr>
                <a:xfrm>
                  <a:off x="61913" y="809625"/>
                  <a:ext cx="4872037" cy="266136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E9DD8462-F5BA-0054-A402-3B94F85D80F9}"/>
                    </a:ext>
                  </a:extLst>
                </p:cNvPr>
                <p:cNvPicPr>
                  <a:picLocks noChangeAspect="1"/>
                </p:cNvPicPr>
                <p:nvPr/>
              </p:nvPicPr>
              <p:blipFill>
                <a:blip r:embed="rId3"/>
                <a:stretch>
                  <a:fillRect/>
                </a:stretch>
              </p:blipFill>
              <p:spPr>
                <a:xfrm>
                  <a:off x="157147" y="890879"/>
                  <a:ext cx="4640203" cy="672000"/>
                </a:xfrm>
                <a:prstGeom prst="rect">
                  <a:avLst/>
                </a:prstGeom>
                <a:grpFill/>
                <a:ln>
                  <a:solidFill>
                    <a:schemeClr val="tx1"/>
                  </a:solidFill>
                </a:ln>
              </p:spPr>
            </p:pic>
            <p:pic>
              <p:nvPicPr>
                <p:cNvPr id="28" name="Picture 27">
                  <a:extLst>
                    <a:ext uri="{FF2B5EF4-FFF2-40B4-BE49-F238E27FC236}">
                      <a16:creationId xmlns:a16="http://schemas.microsoft.com/office/drawing/2014/main" id="{5A43DAA5-D2F5-CB0E-40FC-0E790D68BD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7147" y="1617205"/>
                  <a:ext cx="3600024" cy="1782340"/>
                </a:xfrm>
                <a:prstGeom prst="rect">
                  <a:avLst/>
                </a:prstGeom>
                <a:grpFill/>
                <a:ln>
                  <a:solidFill>
                    <a:schemeClr val="tx1"/>
                  </a:solidFill>
                </a:ln>
              </p:spPr>
            </p:pic>
          </p:grpSp>
          <p:grpSp>
            <p:nvGrpSpPr>
              <p:cNvPr id="18" name="Group 17">
                <a:extLst>
                  <a:ext uri="{FF2B5EF4-FFF2-40B4-BE49-F238E27FC236}">
                    <a16:creationId xmlns:a16="http://schemas.microsoft.com/office/drawing/2014/main" id="{D927A3AF-DCF3-6DA1-356B-EFEDCA190299}"/>
                  </a:ext>
                </a:extLst>
              </p:cNvPr>
              <p:cNvGrpSpPr/>
              <p:nvPr/>
            </p:nvGrpSpPr>
            <p:grpSpPr>
              <a:xfrm>
                <a:off x="61913" y="2601368"/>
                <a:ext cx="4872037" cy="1509713"/>
                <a:chOff x="5020203" y="809625"/>
                <a:chExt cx="4872037" cy="1509713"/>
              </a:xfrm>
              <a:grpFill/>
            </p:grpSpPr>
            <p:sp>
              <p:nvSpPr>
                <p:cNvPr id="23" name="Rectangle 22">
                  <a:extLst>
                    <a:ext uri="{FF2B5EF4-FFF2-40B4-BE49-F238E27FC236}">
                      <a16:creationId xmlns:a16="http://schemas.microsoft.com/office/drawing/2014/main" id="{1FF40498-AD90-C79F-9F85-28758FB38C1B}"/>
                    </a:ext>
                  </a:extLst>
                </p:cNvPr>
                <p:cNvSpPr/>
                <p:nvPr/>
              </p:nvSpPr>
              <p:spPr>
                <a:xfrm>
                  <a:off x="5020203" y="809625"/>
                  <a:ext cx="4872037" cy="150971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4" name="Picture 23">
                  <a:extLst>
                    <a:ext uri="{FF2B5EF4-FFF2-40B4-BE49-F238E27FC236}">
                      <a16:creationId xmlns:a16="http://schemas.microsoft.com/office/drawing/2014/main" id="{A82018EB-04B6-2627-046D-97F1DF2A573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110046" y="894480"/>
                  <a:ext cx="4640203" cy="644778"/>
                </a:xfrm>
                <a:prstGeom prst="rect">
                  <a:avLst/>
                </a:prstGeom>
                <a:grpFill/>
                <a:ln>
                  <a:solidFill>
                    <a:schemeClr val="tx1"/>
                  </a:solidFill>
                </a:ln>
              </p:spPr>
            </p:pic>
            <p:pic>
              <p:nvPicPr>
                <p:cNvPr id="25" name="Picture 24">
                  <a:extLst>
                    <a:ext uri="{FF2B5EF4-FFF2-40B4-BE49-F238E27FC236}">
                      <a16:creationId xmlns:a16="http://schemas.microsoft.com/office/drawing/2014/main" id="{F0E17020-084C-DB1E-3E42-3E1E1AB7302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110046" y="1593585"/>
                  <a:ext cx="3600024" cy="644778"/>
                </a:xfrm>
                <a:prstGeom prst="rect">
                  <a:avLst/>
                </a:prstGeom>
                <a:grpFill/>
                <a:ln>
                  <a:solidFill>
                    <a:schemeClr val="tx1"/>
                  </a:solidFill>
                </a:ln>
              </p:spPr>
            </p:pic>
          </p:grpSp>
          <p:grpSp>
            <p:nvGrpSpPr>
              <p:cNvPr id="19" name="Group 18">
                <a:extLst>
                  <a:ext uri="{FF2B5EF4-FFF2-40B4-BE49-F238E27FC236}">
                    <a16:creationId xmlns:a16="http://schemas.microsoft.com/office/drawing/2014/main" id="{6CBF5B6D-2312-515A-0A07-BAD6DF1BF52E}"/>
                  </a:ext>
                </a:extLst>
              </p:cNvPr>
              <p:cNvGrpSpPr/>
              <p:nvPr/>
            </p:nvGrpSpPr>
            <p:grpSpPr>
              <a:xfrm>
                <a:off x="61913" y="4195936"/>
                <a:ext cx="4872037" cy="2422600"/>
                <a:chOff x="61913" y="3673836"/>
                <a:chExt cx="4872037" cy="2795588"/>
              </a:xfrm>
              <a:grpFill/>
            </p:grpSpPr>
            <p:sp>
              <p:nvSpPr>
                <p:cNvPr id="20" name="Rectangle 19">
                  <a:extLst>
                    <a:ext uri="{FF2B5EF4-FFF2-40B4-BE49-F238E27FC236}">
                      <a16:creationId xmlns:a16="http://schemas.microsoft.com/office/drawing/2014/main" id="{2491391C-6979-EC5B-D4E3-9BA1CAD2F5D8}"/>
                    </a:ext>
                  </a:extLst>
                </p:cNvPr>
                <p:cNvSpPr/>
                <p:nvPr/>
              </p:nvSpPr>
              <p:spPr>
                <a:xfrm>
                  <a:off x="61913" y="3673836"/>
                  <a:ext cx="4872037" cy="279558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7CBDAF5C-E403-CEBD-72B7-5C55594A52C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42775" y="3758392"/>
                  <a:ext cx="4640203" cy="765109"/>
                </a:xfrm>
                <a:prstGeom prst="rect">
                  <a:avLst/>
                </a:prstGeom>
                <a:grpFill/>
                <a:ln>
                  <a:solidFill>
                    <a:schemeClr val="tx1"/>
                  </a:solidFill>
                </a:ln>
              </p:spPr>
            </p:pic>
            <p:pic>
              <p:nvPicPr>
                <p:cNvPr id="22" name="Picture 21">
                  <a:extLst>
                    <a:ext uri="{FF2B5EF4-FFF2-40B4-BE49-F238E27FC236}">
                      <a16:creationId xmlns:a16="http://schemas.microsoft.com/office/drawing/2014/main" id="{9D018F89-2F14-1106-6AD1-F56A5934A4EC}"/>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42775" y="4578439"/>
                  <a:ext cx="3600024" cy="1797942"/>
                </a:xfrm>
                <a:prstGeom prst="rect">
                  <a:avLst/>
                </a:prstGeom>
                <a:grpFill/>
                <a:ln>
                  <a:solidFill>
                    <a:schemeClr val="tx1"/>
                  </a:solidFill>
                </a:ln>
              </p:spPr>
            </p:pic>
          </p:grpSp>
        </p:grpSp>
        <p:grpSp>
          <p:nvGrpSpPr>
            <p:cNvPr id="6" name="Group 5">
              <a:extLst>
                <a:ext uri="{FF2B5EF4-FFF2-40B4-BE49-F238E27FC236}">
                  <a16:creationId xmlns:a16="http://schemas.microsoft.com/office/drawing/2014/main" id="{61EC397C-C4CA-BF28-39C9-E970273EC842}"/>
                </a:ext>
              </a:extLst>
            </p:cNvPr>
            <p:cNvGrpSpPr/>
            <p:nvPr/>
          </p:nvGrpSpPr>
          <p:grpSpPr>
            <a:xfrm>
              <a:off x="6081719" y="71438"/>
              <a:ext cx="6029320" cy="6705600"/>
              <a:chOff x="5153008" y="839100"/>
              <a:chExt cx="4872037" cy="5675732"/>
            </a:xfrm>
            <a:solidFill>
              <a:schemeClr val="bg1">
                <a:lumMod val="95000"/>
              </a:schemeClr>
            </a:solidFill>
          </p:grpSpPr>
          <p:grpSp>
            <p:nvGrpSpPr>
              <p:cNvPr id="9" name="Group 8">
                <a:extLst>
                  <a:ext uri="{FF2B5EF4-FFF2-40B4-BE49-F238E27FC236}">
                    <a16:creationId xmlns:a16="http://schemas.microsoft.com/office/drawing/2014/main" id="{208C0E2E-E201-440D-9044-A58D910B5A27}"/>
                  </a:ext>
                </a:extLst>
              </p:cNvPr>
              <p:cNvGrpSpPr/>
              <p:nvPr/>
            </p:nvGrpSpPr>
            <p:grpSpPr>
              <a:xfrm>
                <a:off x="5153008" y="839100"/>
                <a:ext cx="4872037" cy="2795588"/>
                <a:chOff x="5029184" y="2621323"/>
                <a:chExt cx="4872037" cy="2795588"/>
              </a:xfrm>
              <a:grpFill/>
            </p:grpSpPr>
            <p:sp>
              <p:nvSpPr>
                <p:cNvPr id="14" name="Rectangle 13">
                  <a:extLst>
                    <a:ext uri="{FF2B5EF4-FFF2-40B4-BE49-F238E27FC236}">
                      <a16:creationId xmlns:a16="http://schemas.microsoft.com/office/drawing/2014/main" id="{5F27CAED-7729-22A2-9707-EB295BCBB0A5}"/>
                    </a:ext>
                  </a:extLst>
                </p:cNvPr>
                <p:cNvSpPr/>
                <p:nvPr/>
              </p:nvSpPr>
              <p:spPr>
                <a:xfrm>
                  <a:off x="5029184" y="2621323"/>
                  <a:ext cx="4872037" cy="279558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0FAF4990-93CA-4C25-549E-F986C8C60DD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5110046" y="2705879"/>
                  <a:ext cx="4640203" cy="765108"/>
                </a:xfrm>
                <a:prstGeom prst="rect">
                  <a:avLst/>
                </a:prstGeom>
                <a:grpFill/>
                <a:ln>
                  <a:solidFill>
                    <a:schemeClr val="tx1"/>
                  </a:solidFill>
                </a:ln>
              </p:spPr>
            </p:pic>
            <p:pic>
              <p:nvPicPr>
                <p:cNvPr id="16" name="Picture 15">
                  <a:extLst>
                    <a:ext uri="{FF2B5EF4-FFF2-40B4-BE49-F238E27FC236}">
                      <a16:creationId xmlns:a16="http://schemas.microsoft.com/office/drawing/2014/main" id="{B5A2B4D7-A4EE-3F48-CB1D-0B5868E212DF}"/>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5110046" y="3544978"/>
                  <a:ext cx="3600024" cy="1797941"/>
                </a:xfrm>
                <a:prstGeom prst="rect">
                  <a:avLst/>
                </a:prstGeom>
                <a:grpFill/>
                <a:ln>
                  <a:solidFill>
                    <a:schemeClr val="tx1"/>
                  </a:solidFill>
                </a:ln>
              </p:spPr>
            </p:pic>
          </p:grpSp>
          <p:grpSp>
            <p:nvGrpSpPr>
              <p:cNvPr id="10" name="Group 9">
                <a:extLst>
                  <a:ext uri="{FF2B5EF4-FFF2-40B4-BE49-F238E27FC236}">
                    <a16:creationId xmlns:a16="http://schemas.microsoft.com/office/drawing/2014/main" id="{5387A9D7-257D-426A-E95B-4CFEF45561E0}"/>
                  </a:ext>
                </a:extLst>
              </p:cNvPr>
              <p:cNvGrpSpPr/>
              <p:nvPr/>
            </p:nvGrpSpPr>
            <p:grpSpPr>
              <a:xfrm>
                <a:off x="5153008" y="3719244"/>
                <a:ext cx="4872037" cy="2795588"/>
                <a:chOff x="5029184" y="2621323"/>
                <a:chExt cx="4872037" cy="2795588"/>
              </a:xfrm>
              <a:grpFill/>
            </p:grpSpPr>
            <p:sp>
              <p:nvSpPr>
                <p:cNvPr id="11" name="Rectangle 10">
                  <a:extLst>
                    <a:ext uri="{FF2B5EF4-FFF2-40B4-BE49-F238E27FC236}">
                      <a16:creationId xmlns:a16="http://schemas.microsoft.com/office/drawing/2014/main" id="{72662342-26AF-2538-717C-94C336D39092}"/>
                    </a:ext>
                  </a:extLst>
                </p:cNvPr>
                <p:cNvSpPr/>
                <p:nvPr/>
              </p:nvSpPr>
              <p:spPr>
                <a:xfrm>
                  <a:off x="5029184" y="2621323"/>
                  <a:ext cx="4872037" cy="279558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4915E33C-49E2-3056-E4F9-CC1533D46C6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110046" y="2705879"/>
                  <a:ext cx="4640203" cy="765109"/>
                </a:xfrm>
                <a:prstGeom prst="rect">
                  <a:avLst/>
                </a:prstGeom>
                <a:grpFill/>
                <a:ln>
                  <a:solidFill>
                    <a:schemeClr val="tx1"/>
                  </a:solidFill>
                </a:ln>
              </p:spPr>
            </p:pic>
            <p:pic>
              <p:nvPicPr>
                <p:cNvPr id="13" name="Picture 12">
                  <a:extLst>
                    <a:ext uri="{FF2B5EF4-FFF2-40B4-BE49-F238E27FC236}">
                      <a16:creationId xmlns:a16="http://schemas.microsoft.com/office/drawing/2014/main" id="{0C317F46-260C-549A-836A-407B43B5A338}"/>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5110046" y="3544978"/>
                  <a:ext cx="3600024" cy="1797942"/>
                </a:xfrm>
                <a:prstGeom prst="rect">
                  <a:avLst/>
                </a:prstGeom>
                <a:grpFill/>
                <a:ln>
                  <a:solidFill>
                    <a:schemeClr val="tx1"/>
                  </a:solidFill>
                </a:ln>
              </p:spPr>
            </p:pic>
          </p:grpSp>
        </p:grpSp>
      </p:grpSp>
      <p:sp>
        <p:nvSpPr>
          <p:cNvPr id="29" name="TextBox 28">
            <a:extLst>
              <a:ext uri="{FF2B5EF4-FFF2-40B4-BE49-F238E27FC236}">
                <a16:creationId xmlns:a16="http://schemas.microsoft.com/office/drawing/2014/main" id="{1E63ED8C-31AC-DA2C-9CC5-73DF056864E5}"/>
              </a:ext>
            </a:extLst>
          </p:cNvPr>
          <p:cNvSpPr txBox="1"/>
          <p:nvPr/>
        </p:nvSpPr>
        <p:spPr>
          <a:xfrm>
            <a:off x="3532212" y="1050229"/>
            <a:ext cx="818359" cy="400110"/>
          </a:xfrm>
          <a:prstGeom prst="rect">
            <a:avLst/>
          </a:prstGeom>
          <a:noFill/>
        </p:spPr>
        <p:txBody>
          <a:bodyPr wrap="square" rtlCol="0">
            <a:spAutoFit/>
          </a:bodyPr>
          <a:lstStyle/>
          <a:p>
            <a:pPr algn="ctr"/>
            <a:r>
              <a:rPr lang="en-IN" sz="2000" dirty="0">
                <a:latin typeface="Albert Sans ExtraBold" panose="020B0604020202020204" charset="0"/>
              </a:rPr>
              <a:t>KPI 1</a:t>
            </a:r>
          </a:p>
        </p:txBody>
      </p:sp>
      <p:sp>
        <p:nvSpPr>
          <p:cNvPr id="30" name="TextBox 29">
            <a:extLst>
              <a:ext uri="{FF2B5EF4-FFF2-40B4-BE49-F238E27FC236}">
                <a16:creationId xmlns:a16="http://schemas.microsoft.com/office/drawing/2014/main" id="{7DDCDDDB-0FCD-D2FE-8866-75E08EF77D2B}"/>
              </a:ext>
            </a:extLst>
          </p:cNvPr>
          <p:cNvSpPr txBox="1"/>
          <p:nvPr/>
        </p:nvSpPr>
        <p:spPr>
          <a:xfrm>
            <a:off x="3532213" y="2640237"/>
            <a:ext cx="818359" cy="400110"/>
          </a:xfrm>
          <a:prstGeom prst="rect">
            <a:avLst/>
          </a:prstGeom>
          <a:noFill/>
        </p:spPr>
        <p:txBody>
          <a:bodyPr wrap="square" rtlCol="0">
            <a:spAutoFit/>
          </a:bodyPr>
          <a:lstStyle/>
          <a:p>
            <a:pPr algn="ctr"/>
            <a:r>
              <a:rPr lang="en-IN" sz="2000" dirty="0">
                <a:latin typeface="Albert Sans ExtraBold" panose="020B0604020202020204" charset="0"/>
              </a:rPr>
              <a:t>KPI 2</a:t>
            </a:r>
          </a:p>
        </p:txBody>
      </p:sp>
      <p:sp>
        <p:nvSpPr>
          <p:cNvPr id="31" name="TextBox 30">
            <a:extLst>
              <a:ext uri="{FF2B5EF4-FFF2-40B4-BE49-F238E27FC236}">
                <a16:creationId xmlns:a16="http://schemas.microsoft.com/office/drawing/2014/main" id="{9174C443-6467-6E01-6ACB-ECB4EFFCB372}"/>
              </a:ext>
            </a:extLst>
          </p:cNvPr>
          <p:cNvSpPr txBox="1"/>
          <p:nvPr/>
        </p:nvSpPr>
        <p:spPr>
          <a:xfrm>
            <a:off x="3540363" y="4234151"/>
            <a:ext cx="818359" cy="400110"/>
          </a:xfrm>
          <a:prstGeom prst="rect">
            <a:avLst/>
          </a:prstGeom>
          <a:noFill/>
        </p:spPr>
        <p:txBody>
          <a:bodyPr wrap="square" rtlCol="0">
            <a:spAutoFit/>
          </a:bodyPr>
          <a:lstStyle/>
          <a:p>
            <a:pPr algn="ctr"/>
            <a:r>
              <a:rPr lang="en-IN" sz="2000" dirty="0">
                <a:latin typeface="Albert Sans ExtraBold" panose="020B0604020202020204" charset="0"/>
              </a:rPr>
              <a:t>KPI 3</a:t>
            </a:r>
          </a:p>
        </p:txBody>
      </p:sp>
      <p:sp>
        <p:nvSpPr>
          <p:cNvPr id="32" name="TextBox 31">
            <a:extLst>
              <a:ext uri="{FF2B5EF4-FFF2-40B4-BE49-F238E27FC236}">
                <a16:creationId xmlns:a16="http://schemas.microsoft.com/office/drawing/2014/main" id="{E7FE9B50-0199-D93D-AF9C-494C5DE7AB64}"/>
              </a:ext>
            </a:extLst>
          </p:cNvPr>
          <p:cNvSpPr txBox="1"/>
          <p:nvPr/>
        </p:nvSpPr>
        <p:spPr>
          <a:xfrm>
            <a:off x="8046739" y="1474269"/>
            <a:ext cx="943881" cy="400110"/>
          </a:xfrm>
          <a:prstGeom prst="rect">
            <a:avLst/>
          </a:prstGeom>
          <a:noFill/>
        </p:spPr>
        <p:txBody>
          <a:bodyPr wrap="square" rtlCol="0">
            <a:spAutoFit/>
          </a:bodyPr>
          <a:lstStyle/>
          <a:p>
            <a:pPr algn="ctr"/>
            <a:r>
              <a:rPr lang="en-IN" sz="2000" dirty="0">
                <a:latin typeface="Albert Sans ExtraBold" panose="020B0604020202020204" charset="0"/>
              </a:rPr>
              <a:t>KPI 4</a:t>
            </a:r>
          </a:p>
        </p:txBody>
      </p:sp>
      <p:sp>
        <p:nvSpPr>
          <p:cNvPr id="33" name="TextBox 32">
            <a:extLst>
              <a:ext uri="{FF2B5EF4-FFF2-40B4-BE49-F238E27FC236}">
                <a16:creationId xmlns:a16="http://schemas.microsoft.com/office/drawing/2014/main" id="{5A16948F-B582-7F95-EAD2-379BEADA9C76}"/>
              </a:ext>
            </a:extLst>
          </p:cNvPr>
          <p:cNvSpPr txBox="1"/>
          <p:nvPr/>
        </p:nvSpPr>
        <p:spPr>
          <a:xfrm>
            <a:off x="8046740" y="4021875"/>
            <a:ext cx="943881" cy="400110"/>
          </a:xfrm>
          <a:prstGeom prst="rect">
            <a:avLst/>
          </a:prstGeom>
          <a:noFill/>
        </p:spPr>
        <p:txBody>
          <a:bodyPr wrap="square" rtlCol="0">
            <a:spAutoFit/>
          </a:bodyPr>
          <a:lstStyle/>
          <a:p>
            <a:pPr algn="ctr"/>
            <a:r>
              <a:rPr lang="en-IN" sz="2000" dirty="0">
                <a:latin typeface="Albert Sans ExtraBold" panose="020B0604020202020204" charset="0"/>
              </a:rPr>
              <a:t>KPI 5</a:t>
            </a:r>
          </a:p>
        </p:txBody>
      </p:sp>
    </p:spTree>
    <p:extLst>
      <p:ext uri="{BB962C8B-B14F-4D97-AF65-F5344CB8AC3E}">
        <p14:creationId xmlns:p14="http://schemas.microsoft.com/office/powerpoint/2010/main" val="129241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p:nvPr/>
        </p:nvSpPr>
        <p:spPr>
          <a:xfrm>
            <a:off x="5335075" y="988150"/>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txBox="1">
            <a:spLocks noGrp="1"/>
          </p:cNvSpPr>
          <p:nvPr>
            <p:ph type="title"/>
          </p:nvPr>
        </p:nvSpPr>
        <p:spPr>
          <a:xfrm flipH="1">
            <a:off x="3124525" y="2150900"/>
            <a:ext cx="5518500" cy="15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CHALLENGES &amp; RESOLUTIONS</a:t>
            </a:r>
            <a:endParaRPr sz="4000" dirty="0"/>
          </a:p>
        </p:txBody>
      </p:sp>
      <p:sp>
        <p:nvSpPr>
          <p:cNvPr id="578" name="Google Shape;578;p33"/>
          <p:cNvSpPr txBox="1">
            <a:spLocks noGrp="1"/>
          </p:cNvSpPr>
          <p:nvPr>
            <p:ph type="title" idx="2"/>
          </p:nvPr>
        </p:nvSpPr>
        <p:spPr>
          <a:xfrm flipH="1">
            <a:off x="5335075" y="1171149"/>
            <a:ext cx="1097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grpSp>
        <p:nvGrpSpPr>
          <p:cNvPr id="580" name="Google Shape;580;p33"/>
          <p:cNvGrpSpPr/>
          <p:nvPr/>
        </p:nvGrpSpPr>
        <p:grpSpPr>
          <a:xfrm>
            <a:off x="624432" y="1738593"/>
            <a:ext cx="2073634" cy="2906841"/>
            <a:chOff x="624432" y="1738593"/>
            <a:chExt cx="2073634" cy="2906841"/>
          </a:xfrm>
        </p:grpSpPr>
        <p:grpSp>
          <p:nvGrpSpPr>
            <p:cNvPr id="581" name="Google Shape;581;p33"/>
            <p:cNvGrpSpPr/>
            <p:nvPr/>
          </p:nvGrpSpPr>
          <p:grpSpPr>
            <a:xfrm flipH="1">
              <a:off x="1544448" y="1738593"/>
              <a:ext cx="1153618" cy="2906841"/>
              <a:chOff x="10259488" y="2001100"/>
              <a:chExt cx="741400" cy="1868150"/>
            </a:xfrm>
          </p:grpSpPr>
          <p:sp>
            <p:nvSpPr>
              <p:cNvPr id="582" name="Google Shape;582;p33"/>
              <p:cNvSpPr/>
              <p:nvPr/>
            </p:nvSpPr>
            <p:spPr>
              <a:xfrm>
                <a:off x="10879963" y="2189450"/>
                <a:ext cx="120925" cy="184025"/>
              </a:xfrm>
              <a:custGeom>
                <a:avLst/>
                <a:gdLst/>
                <a:ahLst/>
                <a:cxnLst/>
                <a:rect l="l" t="t" r="r" b="b"/>
                <a:pathLst>
                  <a:path w="4837" h="7361" extrusionOk="0">
                    <a:moveTo>
                      <a:pt x="4008" y="0"/>
                    </a:moveTo>
                    <a:lnTo>
                      <a:pt x="3854" y="19"/>
                    </a:lnTo>
                    <a:lnTo>
                      <a:pt x="3681" y="97"/>
                    </a:lnTo>
                    <a:lnTo>
                      <a:pt x="3315" y="308"/>
                    </a:lnTo>
                    <a:lnTo>
                      <a:pt x="2717" y="694"/>
                    </a:lnTo>
                    <a:lnTo>
                      <a:pt x="1638" y="1407"/>
                    </a:lnTo>
                    <a:lnTo>
                      <a:pt x="1580" y="1445"/>
                    </a:lnTo>
                    <a:lnTo>
                      <a:pt x="1542" y="1465"/>
                    </a:lnTo>
                    <a:lnTo>
                      <a:pt x="1426" y="1465"/>
                    </a:lnTo>
                    <a:lnTo>
                      <a:pt x="1330" y="1445"/>
                    </a:lnTo>
                    <a:lnTo>
                      <a:pt x="1272" y="1407"/>
                    </a:lnTo>
                    <a:lnTo>
                      <a:pt x="1234" y="1368"/>
                    </a:lnTo>
                    <a:lnTo>
                      <a:pt x="1214" y="1330"/>
                    </a:lnTo>
                    <a:lnTo>
                      <a:pt x="1099" y="1098"/>
                    </a:lnTo>
                    <a:lnTo>
                      <a:pt x="983" y="887"/>
                    </a:lnTo>
                    <a:lnTo>
                      <a:pt x="848" y="713"/>
                    </a:lnTo>
                    <a:lnTo>
                      <a:pt x="694" y="559"/>
                    </a:lnTo>
                    <a:lnTo>
                      <a:pt x="559" y="443"/>
                    </a:lnTo>
                    <a:lnTo>
                      <a:pt x="424" y="347"/>
                    </a:lnTo>
                    <a:lnTo>
                      <a:pt x="309" y="289"/>
                    </a:lnTo>
                    <a:lnTo>
                      <a:pt x="232" y="270"/>
                    </a:lnTo>
                    <a:lnTo>
                      <a:pt x="135" y="270"/>
                    </a:lnTo>
                    <a:lnTo>
                      <a:pt x="77" y="328"/>
                    </a:lnTo>
                    <a:lnTo>
                      <a:pt x="20" y="405"/>
                    </a:lnTo>
                    <a:lnTo>
                      <a:pt x="0" y="482"/>
                    </a:lnTo>
                    <a:lnTo>
                      <a:pt x="20" y="559"/>
                    </a:lnTo>
                    <a:lnTo>
                      <a:pt x="77" y="636"/>
                    </a:lnTo>
                    <a:lnTo>
                      <a:pt x="193" y="771"/>
                    </a:lnTo>
                    <a:lnTo>
                      <a:pt x="289" y="925"/>
                    </a:lnTo>
                    <a:lnTo>
                      <a:pt x="366" y="1079"/>
                    </a:lnTo>
                    <a:lnTo>
                      <a:pt x="443" y="1233"/>
                    </a:lnTo>
                    <a:lnTo>
                      <a:pt x="501" y="1368"/>
                    </a:lnTo>
                    <a:lnTo>
                      <a:pt x="540" y="1503"/>
                    </a:lnTo>
                    <a:lnTo>
                      <a:pt x="578" y="1638"/>
                    </a:lnTo>
                    <a:lnTo>
                      <a:pt x="598" y="1792"/>
                    </a:lnTo>
                    <a:lnTo>
                      <a:pt x="636" y="2081"/>
                    </a:lnTo>
                    <a:lnTo>
                      <a:pt x="636" y="2351"/>
                    </a:lnTo>
                    <a:lnTo>
                      <a:pt x="20" y="5839"/>
                    </a:lnTo>
                    <a:lnTo>
                      <a:pt x="2216" y="7361"/>
                    </a:lnTo>
                    <a:lnTo>
                      <a:pt x="3334" y="3295"/>
                    </a:lnTo>
                    <a:lnTo>
                      <a:pt x="3642" y="2833"/>
                    </a:lnTo>
                    <a:lnTo>
                      <a:pt x="3912" y="2409"/>
                    </a:lnTo>
                    <a:lnTo>
                      <a:pt x="4143" y="2043"/>
                    </a:lnTo>
                    <a:lnTo>
                      <a:pt x="4374" y="1696"/>
                    </a:lnTo>
                    <a:lnTo>
                      <a:pt x="4625" y="1368"/>
                    </a:lnTo>
                    <a:lnTo>
                      <a:pt x="4779" y="1118"/>
                    </a:lnTo>
                    <a:lnTo>
                      <a:pt x="4818" y="1021"/>
                    </a:lnTo>
                    <a:lnTo>
                      <a:pt x="4837" y="964"/>
                    </a:lnTo>
                    <a:lnTo>
                      <a:pt x="4837" y="906"/>
                    </a:lnTo>
                    <a:lnTo>
                      <a:pt x="4818" y="867"/>
                    </a:lnTo>
                    <a:lnTo>
                      <a:pt x="4779" y="848"/>
                    </a:lnTo>
                    <a:lnTo>
                      <a:pt x="4740" y="848"/>
                    </a:lnTo>
                    <a:lnTo>
                      <a:pt x="4702" y="867"/>
                    </a:lnTo>
                    <a:lnTo>
                      <a:pt x="4625" y="925"/>
                    </a:lnTo>
                    <a:lnTo>
                      <a:pt x="4374" y="1156"/>
                    </a:lnTo>
                    <a:lnTo>
                      <a:pt x="3873" y="1657"/>
                    </a:lnTo>
                    <a:lnTo>
                      <a:pt x="4047" y="1465"/>
                    </a:lnTo>
                    <a:lnTo>
                      <a:pt x="4413" y="1041"/>
                    </a:lnTo>
                    <a:lnTo>
                      <a:pt x="4586" y="829"/>
                    </a:lnTo>
                    <a:lnTo>
                      <a:pt x="4702" y="655"/>
                    </a:lnTo>
                    <a:lnTo>
                      <a:pt x="4721" y="578"/>
                    </a:lnTo>
                    <a:lnTo>
                      <a:pt x="4721" y="520"/>
                    </a:lnTo>
                    <a:lnTo>
                      <a:pt x="4683" y="501"/>
                    </a:lnTo>
                    <a:lnTo>
                      <a:pt x="4625" y="482"/>
                    </a:lnTo>
                    <a:lnTo>
                      <a:pt x="4567" y="501"/>
                    </a:lnTo>
                    <a:lnTo>
                      <a:pt x="4509" y="540"/>
                    </a:lnTo>
                    <a:lnTo>
                      <a:pt x="4336" y="655"/>
                    </a:lnTo>
                    <a:lnTo>
                      <a:pt x="4066" y="887"/>
                    </a:lnTo>
                    <a:lnTo>
                      <a:pt x="4124" y="829"/>
                    </a:lnTo>
                    <a:lnTo>
                      <a:pt x="4259" y="655"/>
                    </a:lnTo>
                    <a:lnTo>
                      <a:pt x="4355" y="501"/>
                    </a:lnTo>
                    <a:lnTo>
                      <a:pt x="4413" y="386"/>
                    </a:lnTo>
                    <a:lnTo>
                      <a:pt x="4413" y="308"/>
                    </a:lnTo>
                    <a:lnTo>
                      <a:pt x="4394" y="231"/>
                    </a:lnTo>
                    <a:lnTo>
                      <a:pt x="4355" y="212"/>
                    </a:lnTo>
                    <a:lnTo>
                      <a:pt x="4278" y="231"/>
                    </a:lnTo>
                    <a:lnTo>
                      <a:pt x="4201" y="270"/>
                    </a:lnTo>
                    <a:lnTo>
                      <a:pt x="4105" y="328"/>
                    </a:lnTo>
                    <a:lnTo>
                      <a:pt x="3873" y="482"/>
                    </a:lnTo>
                    <a:lnTo>
                      <a:pt x="3623" y="675"/>
                    </a:lnTo>
                    <a:lnTo>
                      <a:pt x="3332" y="940"/>
                    </a:lnTo>
                    <a:lnTo>
                      <a:pt x="3488" y="790"/>
                    </a:lnTo>
                    <a:lnTo>
                      <a:pt x="3854" y="405"/>
                    </a:lnTo>
                    <a:lnTo>
                      <a:pt x="3989" y="251"/>
                    </a:lnTo>
                    <a:lnTo>
                      <a:pt x="4066" y="154"/>
                    </a:lnTo>
                    <a:lnTo>
                      <a:pt x="4105" y="77"/>
                    </a:lnTo>
                    <a:lnTo>
                      <a:pt x="4105" y="39"/>
                    </a:lnTo>
                    <a:lnTo>
                      <a:pt x="406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0963788" y="2214000"/>
                <a:ext cx="28925" cy="29425"/>
              </a:xfrm>
              <a:custGeom>
                <a:avLst/>
                <a:gdLst/>
                <a:ahLst/>
                <a:cxnLst/>
                <a:rect l="l" t="t" r="r" b="b"/>
                <a:pathLst>
                  <a:path w="1157" h="1177" extrusionOk="0">
                    <a:moveTo>
                      <a:pt x="1156" y="1"/>
                    </a:moveTo>
                    <a:lnTo>
                      <a:pt x="829" y="271"/>
                    </a:lnTo>
                    <a:lnTo>
                      <a:pt x="540" y="560"/>
                    </a:lnTo>
                    <a:lnTo>
                      <a:pt x="251" y="868"/>
                    </a:lnTo>
                    <a:lnTo>
                      <a:pt x="0" y="1176"/>
                    </a:lnTo>
                    <a:lnTo>
                      <a:pt x="308" y="926"/>
                    </a:lnTo>
                    <a:lnTo>
                      <a:pt x="617" y="637"/>
                    </a:lnTo>
                    <a:lnTo>
                      <a:pt x="886" y="328"/>
                    </a:lnTo>
                    <a:lnTo>
                      <a:pt x="115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0954613" y="2206300"/>
                <a:ext cx="32800" cy="29900"/>
              </a:xfrm>
              <a:custGeom>
                <a:avLst/>
                <a:gdLst/>
                <a:ahLst/>
                <a:cxnLst/>
                <a:rect l="l" t="t" r="r" b="b"/>
                <a:pathLst>
                  <a:path w="1312" h="1196" extrusionOk="0">
                    <a:moveTo>
                      <a:pt x="1311" y="1"/>
                    </a:moveTo>
                    <a:lnTo>
                      <a:pt x="964" y="270"/>
                    </a:lnTo>
                    <a:lnTo>
                      <a:pt x="618" y="559"/>
                    </a:lnTo>
                    <a:lnTo>
                      <a:pt x="309" y="868"/>
                    </a:lnTo>
                    <a:lnTo>
                      <a:pt x="1" y="1195"/>
                    </a:lnTo>
                    <a:lnTo>
                      <a:pt x="194" y="1080"/>
                    </a:lnTo>
                    <a:lnTo>
                      <a:pt x="367" y="945"/>
                    </a:lnTo>
                    <a:lnTo>
                      <a:pt x="541" y="791"/>
                    </a:lnTo>
                    <a:lnTo>
                      <a:pt x="695" y="636"/>
                    </a:lnTo>
                    <a:lnTo>
                      <a:pt x="868" y="502"/>
                    </a:lnTo>
                    <a:lnTo>
                      <a:pt x="1022" y="347"/>
                    </a:lnTo>
                    <a:lnTo>
                      <a:pt x="1176" y="174"/>
                    </a:lnTo>
                    <a:lnTo>
                      <a:pt x="131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0945463" y="2201000"/>
                <a:ext cx="31350" cy="27475"/>
              </a:xfrm>
              <a:custGeom>
                <a:avLst/>
                <a:gdLst/>
                <a:ahLst/>
                <a:cxnLst/>
                <a:rect l="l" t="t" r="r" b="b"/>
                <a:pathLst>
                  <a:path w="1254" h="1099" extrusionOk="0">
                    <a:moveTo>
                      <a:pt x="1253" y="1"/>
                    </a:moveTo>
                    <a:lnTo>
                      <a:pt x="1080" y="116"/>
                    </a:lnTo>
                    <a:lnTo>
                      <a:pt x="907" y="232"/>
                    </a:lnTo>
                    <a:lnTo>
                      <a:pt x="752" y="367"/>
                    </a:lnTo>
                    <a:lnTo>
                      <a:pt x="598" y="502"/>
                    </a:lnTo>
                    <a:lnTo>
                      <a:pt x="425" y="636"/>
                    </a:lnTo>
                    <a:lnTo>
                      <a:pt x="271" y="791"/>
                    </a:lnTo>
                    <a:lnTo>
                      <a:pt x="136" y="926"/>
                    </a:lnTo>
                    <a:lnTo>
                      <a:pt x="1" y="1099"/>
                    </a:lnTo>
                    <a:lnTo>
                      <a:pt x="348" y="848"/>
                    </a:lnTo>
                    <a:lnTo>
                      <a:pt x="656" y="579"/>
                    </a:lnTo>
                    <a:lnTo>
                      <a:pt x="964" y="309"/>
                    </a:lnTo>
                    <a:lnTo>
                      <a:pt x="125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0511913" y="2003500"/>
                <a:ext cx="165275" cy="319400"/>
              </a:xfrm>
              <a:custGeom>
                <a:avLst/>
                <a:gdLst/>
                <a:ahLst/>
                <a:cxnLst/>
                <a:rect l="l" t="t" r="r" b="b"/>
                <a:pathLst>
                  <a:path w="6611" h="12776" extrusionOk="0">
                    <a:moveTo>
                      <a:pt x="2968" y="0"/>
                    </a:moveTo>
                    <a:lnTo>
                      <a:pt x="2968" y="20"/>
                    </a:lnTo>
                    <a:lnTo>
                      <a:pt x="2660" y="58"/>
                    </a:lnTo>
                    <a:lnTo>
                      <a:pt x="2332" y="135"/>
                    </a:lnTo>
                    <a:lnTo>
                      <a:pt x="2043" y="232"/>
                    </a:lnTo>
                    <a:lnTo>
                      <a:pt x="1754" y="366"/>
                    </a:lnTo>
                    <a:lnTo>
                      <a:pt x="1504" y="501"/>
                    </a:lnTo>
                    <a:lnTo>
                      <a:pt x="1253" y="694"/>
                    </a:lnTo>
                    <a:lnTo>
                      <a:pt x="1022" y="887"/>
                    </a:lnTo>
                    <a:lnTo>
                      <a:pt x="810" y="1099"/>
                    </a:lnTo>
                    <a:lnTo>
                      <a:pt x="617" y="1330"/>
                    </a:lnTo>
                    <a:lnTo>
                      <a:pt x="444" y="1600"/>
                    </a:lnTo>
                    <a:lnTo>
                      <a:pt x="290" y="1869"/>
                    </a:lnTo>
                    <a:lnTo>
                      <a:pt x="174" y="2139"/>
                    </a:lnTo>
                    <a:lnTo>
                      <a:pt x="97" y="2448"/>
                    </a:lnTo>
                    <a:lnTo>
                      <a:pt x="20" y="2756"/>
                    </a:lnTo>
                    <a:lnTo>
                      <a:pt x="1" y="3064"/>
                    </a:lnTo>
                    <a:lnTo>
                      <a:pt x="1" y="3392"/>
                    </a:lnTo>
                    <a:lnTo>
                      <a:pt x="405" y="12776"/>
                    </a:lnTo>
                    <a:lnTo>
                      <a:pt x="5069" y="12544"/>
                    </a:lnTo>
                    <a:lnTo>
                      <a:pt x="5069" y="12255"/>
                    </a:lnTo>
                    <a:lnTo>
                      <a:pt x="5030" y="11793"/>
                    </a:lnTo>
                    <a:lnTo>
                      <a:pt x="4953" y="10598"/>
                    </a:lnTo>
                    <a:lnTo>
                      <a:pt x="4837" y="9018"/>
                    </a:lnTo>
                    <a:lnTo>
                      <a:pt x="4914" y="8999"/>
                    </a:lnTo>
                    <a:lnTo>
                      <a:pt x="5107" y="8941"/>
                    </a:lnTo>
                    <a:lnTo>
                      <a:pt x="5396" y="8826"/>
                    </a:lnTo>
                    <a:lnTo>
                      <a:pt x="5550" y="8748"/>
                    </a:lnTo>
                    <a:lnTo>
                      <a:pt x="5724" y="8652"/>
                    </a:lnTo>
                    <a:lnTo>
                      <a:pt x="5878" y="8536"/>
                    </a:lnTo>
                    <a:lnTo>
                      <a:pt x="6051" y="8402"/>
                    </a:lnTo>
                    <a:lnTo>
                      <a:pt x="6205" y="8228"/>
                    </a:lnTo>
                    <a:lnTo>
                      <a:pt x="6340" y="8036"/>
                    </a:lnTo>
                    <a:lnTo>
                      <a:pt x="6437" y="7824"/>
                    </a:lnTo>
                    <a:lnTo>
                      <a:pt x="6533" y="7573"/>
                    </a:lnTo>
                    <a:lnTo>
                      <a:pt x="6591" y="7284"/>
                    </a:lnTo>
                    <a:lnTo>
                      <a:pt x="6610" y="6976"/>
                    </a:lnTo>
                    <a:lnTo>
                      <a:pt x="6610" y="6224"/>
                    </a:lnTo>
                    <a:lnTo>
                      <a:pt x="6572" y="5261"/>
                    </a:lnTo>
                    <a:lnTo>
                      <a:pt x="6456" y="3045"/>
                    </a:lnTo>
                    <a:lnTo>
                      <a:pt x="6456" y="2968"/>
                    </a:lnTo>
                    <a:lnTo>
                      <a:pt x="6398" y="2640"/>
                    </a:lnTo>
                    <a:lnTo>
                      <a:pt x="6340" y="2332"/>
                    </a:lnTo>
                    <a:lnTo>
                      <a:pt x="6225" y="2024"/>
                    </a:lnTo>
                    <a:lnTo>
                      <a:pt x="6090" y="1735"/>
                    </a:lnTo>
                    <a:lnTo>
                      <a:pt x="5936" y="1465"/>
                    </a:lnTo>
                    <a:lnTo>
                      <a:pt x="5762" y="1214"/>
                    </a:lnTo>
                    <a:lnTo>
                      <a:pt x="5550" y="983"/>
                    </a:lnTo>
                    <a:lnTo>
                      <a:pt x="5319" y="771"/>
                    </a:lnTo>
                    <a:lnTo>
                      <a:pt x="5088" y="578"/>
                    </a:lnTo>
                    <a:lnTo>
                      <a:pt x="4818" y="405"/>
                    </a:lnTo>
                    <a:lnTo>
                      <a:pt x="4529" y="270"/>
                    </a:lnTo>
                    <a:lnTo>
                      <a:pt x="4240" y="154"/>
                    </a:lnTo>
                    <a:lnTo>
                      <a:pt x="3932" y="77"/>
                    </a:lnTo>
                    <a:lnTo>
                      <a:pt x="3623" y="20"/>
                    </a:lnTo>
                    <a:lnTo>
                      <a:pt x="329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0511913" y="2003500"/>
                <a:ext cx="165275" cy="319400"/>
              </a:xfrm>
              <a:custGeom>
                <a:avLst/>
                <a:gdLst/>
                <a:ahLst/>
                <a:cxnLst/>
                <a:rect l="l" t="t" r="r" b="b"/>
                <a:pathLst>
                  <a:path w="6611" h="12776" fill="none" extrusionOk="0">
                    <a:moveTo>
                      <a:pt x="2968" y="0"/>
                    </a:moveTo>
                    <a:lnTo>
                      <a:pt x="2968" y="0"/>
                    </a:lnTo>
                    <a:lnTo>
                      <a:pt x="3296" y="0"/>
                    </a:lnTo>
                    <a:lnTo>
                      <a:pt x="3623" y="20"/>
                    </a:lnTo>
                    <a:lnTo>
                      <a:pt x="3932" y="77"/>
                    </a:lnTo>
                    <a:lnTo>
                      <a:pt x="4240" y="154"/>
                    </a:lnTo>
                    <a:lnTo>
                      <a:pt x="4529" y="270"/>
                    </a:lnTo>
                    <a:lnTo>
                      <a:pt x="4818" y="405"/>
                    </a:lnTo>
                    <a:lnTo>
                      <a:pt x="5088" y="578"/>
                    </a:lnTo>
                    <a:lnTo>
                      <a:pt x="5319" y="771"/>
                    </a:lnTo>
                    <a:lnTo>
                      <a:pt x="5550" y="983"/>
                    </a:lnTo>
                    <a:lnTo>
                      <a:pt x="5762" y="1214"/>
                    </a:lnTo>
                    <a:lnTo>
                      <a:pt x="5936" y="1465"/>
                    </a:lnTo>
                    <a:lnTo>
                      <a:pt x="6090" y="1735"/>
                    </a:lnTo>
                    <a:lnTo>
                      <a:pt x="6225" y="2024"/>
                    </a:lnTo>
                    <a:lnTo>
                      <a:pt x="6340" y="2332"/>
                    </a:lnTo>
                    <a:lnTo>
                      <a:pt x="6398" y="2640"/>
                    </a:lnTo>
                    <a:lnTo>
                      <a:pt x="6456" y="2968"/>
                    </a:lnTo>
                    <a:lnTo>
                      <a:pt x="6456" y="2968"/>
                    </a:lnTo>
                    <a:lnTo>
                      <a:pt x="6456" y="3045"/>
                    </a:lnTo>
                    <a:lnTo>
                      <a:pt x="6456" y="3045"/>
                    </a:lnTo>
                    <a:lnTo>
                      <a:pt x="6572" y="5261"/>
                    </a:lnTo>
                    <a:lnTo>
                      <a:pt x="6610" y="6224"/>
                    </a:lnTo>
                    <a:lnTo>
                      <a:pt x="6610" y="6976"/>
                    </a:lnTo>
                    <a:lnTo>
                      <a:pt x="6610" y="6976"/>
                    </a:lnTo>
                    <a:lnTo>
                      <a:pt x="6591" y="7284"/>
                    </a:lnTo>
                    <a:lnTo>
                      <a:pt x="6533" y="7573"/>
                    </a:lnTo>
                    <a:lnTo>
                      <a:pt x="6437" y="7824"/>
                    </a:lnTo>
                    <a:lnTo>
                      <a:pt x="6340" y="8036"/>
                    </a:lnTo>
                    <a:lnTo>
                      <a:pt x="6205" y="8228"/>
                    </a:lnTo>
                    <a:lnTo>
                      <a:pt x="6051" y="8402"/>
                    </a:lnTo>
                    <a:lnTo>
                      <a:pt x="5878" y="8536"/>
                    </a:lnTo>
                    <a:lnTo>
                      <a:pt x="5724" y="8652"/>
                    </a:lnTo>
                    <a:lnTo>
                      <a:pt x="5550" y="8748"/>
                    </a:lnTo>
                    <a:lnTo>
                      <a:pt x="5396" y="8826"/>
                    </a:lnTo>
                    <a:lnTo>
                      <a:pt x="5107" y="8941"/>
                    </a:lnTo>
                    <a:lnTo>
                      <a:pt x="4914" y="8999"/>
                    </a:lnTo>
                    <a:lnTo>
                      <a:pt x="4837" y="9018"/>
                    </a:lnTo>
                    <a:lnTo>
                      <a:pt x="4837" y="9018"/>
                    </a:lnTo>
                    <a:lnTo>
                      <a:pt x="4953" y="10598"/>
                    </a:lnTo>
                    <a:lnTo>
                      <a:pt x="5030" y="11793"/>
                    </a:lnTo>
                    <a:lnTo>
                      <a:pt x="5069" y="12255"/>
                    </a:lnTo>
                    <a:lnTo>
                      <a:pt x="5069" y="12544"/>
                    </a:lnTo>
                    <a:lnTo>
                      <a:pt x="405" y="12776"/>
                    </a:lnTo>
                    <a:lnTo>
                      <a:pt x="1" y="3392"/>
                    </a:lnTo>
                    <a:lnTo>
                      <a:pt x="1" y="3392"/>
                    </a:lnTo>
                    <a:lnTo>
                      <a:pt x="1" y="3064"/>
                    </a:lnTo>
                    <a:lnTo>
                      <a:pt x="20" y="2756"/>
                    </a:lnTo>
                    <a:lnTo>
                      <a:pt x="97" y="2448"/>
                    </a:lnTo>
                    <a:lnTo>
                      <a:pt x="174" y="2139"/>
                    </a:lnTo>
                    <a:lnTo>
                      <a:pt x="290" y="1869"/>
                    </a:lnTo>
                    <a:lnTo>
                      <a:pt x="444" y="1600"/>
                    </a:lnTo>
                    <a:lnTo>
                      <a:pt x="617" y="1330"/>
                    </a:lnTo>
                    <a:lnTo>
                      <a:pt x="810" y="1099"/>
                    </a:lnTo>
                    <a:lnTo>
                      <a:pt x="1022" y="887"/>
                    </a:lnTo>
                    <a:lnTo>
                      <a:pt x="1253" y="694"/>
                    </a:lnTo>
                    <a:lnTo>
                      <a:pt x="1504" y="501"/>
                    </a:lnTo>
                    <a:lnTo>
                      <a:pt x="1754" y="366"/>
                    </a:lnTo>
                    <a:lnTo>
                      <a:pt x="2043" y="232"/>
                    </a:lnTo>
                    <a:lnTo>
                      <a:pt x="2332" y="135"/>
                    </a:lnTo>
                    <a:lnTo>
                      <a:pt x="2660" y="58"/>
                    </a:lnTo>
                    <a:lnTo>
                      <a:pt x="2968" y="20"/>
                    </a:lnTo>
                    <a:lnTo>
                      <a:pt x="29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0575513" y="2211600"/>
                <a:ext cx="57350" cy="27975"/>
              </a:xfrm>
              <a:custGeom>
                <a:avLst/>
                <a:gdLst/>
                <a:ahLst/>
                <a:cxnLst/>
                <a:rect l="l" t="t" r="r" b="b"/>
                <a:pathLst>
                  <a:path w="2294" h="1119" extrusionOk="0">
                    <a:moveTo>
                      <a:pt x="0" y="1"/>
                    </a:moveTo>
                    <a:lnTo>
                      <a:pt x="39" y="58"/>
                    </a:lnTo>
                    <a:lnTo>
                      <a:pt x="116" y="193"/>
                    </a:lnTo>
                    <a:lnTo>
                      <a:pt x="270" y="386"/>
                    </a:lnTo>
                    <a:lnTo>
                      <a:pt x="366" y="502"/>
                    </a:lnTo>
                    <a:lnTo>
                      <a:pt x="501" y="617"/>
                    </a:lnTo>
                    <a:lnTo>
                      <a:pt x="636" y="713"/>
                    </a:lnTo>
                    <a:lnTo>
                      <a:pt x="810" y="829"/>
                    </a:lnTo>
                    <a:lnTo>
                      <a:pt x="983" y="906"/>
                    </a:lnTo>
                    <a:lnTo>
                      <a:pt x="1195" y="1003"/>
                    </a:lnTo>
                    <a:lnTo>
                      <a:pt x="1426" y="1060"/>
                    </a:lnTo>
                    <a:lnTo>
                      <a:pt x="1696" y="1099"/>
                    </a:lnTo>
                    <a:lnTo>
                      <a:pt x="1985" y="1118"/>
                    </a:lnTo>
                    <a:lnTo>
                      <a:pt x="2293" y="1099"/>
                    </a:lnTo>
                    <a:lnTo>
                      <a:pt x="2293" y="656"/>
                    </a:lnTo>
                    <a:lnTo>
                      <a:pt x="1985" y="656"/>
                    </a:lnTo>
                    <a:lnTo>
                      <a:pt x="1696" y="617"/>
                    </a:lnTo>
                    <a:lnTo>
                      <a:pt x="1388" y="579"/>
                    </a:lnTo>
                    <a:lnTo>
                      <a:pt x="1099" y="502"/>
                    </a:lnTo>
                    <a:lnTo>
                      <a:pt x="810" y="405"/>
                    </a:lnTo>
                    <a:lnTo>
                      <a:pt x="540" y="290"/>
                    </a:lnTo>
                    <a:lnTo>
                      <a:pt x="270" y="155"/>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0486388" y="2101775"/>
                <a:ext cx="31350" cy="45775"/>
              </a:xfrm>
              <a:custGeom>
                <a:avLst/>
                <a:gdLst/>
                <a:ahLst/>
                <a:cxnLst/>
                <a:rect l="l" t="t" r="r" b="b"/>
                <a:pathLst>
                  <a:path w="1254" h="1831" extrusionOk="0">
                    <a:moveTo>
                      <a:pt x="675" y="0"/>
                    </a:moveTo>
                    <a:lnTo>
                      <a:pt x="559" y="19"/>
                    </a:lnTo>
                    <a:lnTo>
                      <a:pt x="463" y="58"/>
                    </a:lnTo>
                    <a:lnTo>
                      <a:pt x="347" y="97"/>
                    </a:lnTo>
                    <a:lnTo>
                      <a:pt x="251" y="174"/>
                    </a:lnTo>
                    <a:lnTo>
                      <a:pt x="174" y="251"/>
                    </a:lnTo>
                    <a:lnTo>
                      <a:pt x="97" y="366"/>
                    </a:lnTo>
                    <a:lnTo>
                      <a:pt x="39" y="520"/>
                    </a:lnTo>
                    <a:lnTo>
                      <a:pt x="20" y="694"/>
                    </a:lnTo>
                    <a:lnTo>
                      <a:pt x="1" y="906"/>
                    </a:lnTo>
                    <a:lnTo>
                      <a:pt x="20" y="1099"/>
                    </a:lnTo>
                    <a:lnTo>
                      <a:pt x="78" y="1291"/>
                    </a:lnTo>
                    <a:lnTo>
                      <a:pt x="135" y="1426"/>
                    </a:lnTo>
                    <a:lnTo>
                      <a:pt x="213" y="1542"/>
                    </a:lnTo>
                    <a:lnTo>
                      <a:pt x="309" y="1638"/>
                    </a:lnTo>
                    <a:lnTo>
                      <a:pt x="405" y="1715"/>
                    </a:lnTo>
                    <a:lnTo>
                      <a:pt x="521" y="1773"/>
                    </a:lnTo>
                    <a:lnTo>
                      <a:pt x="636" y="1811"/>
                    </a:lnTo>
                    <a:lnTo>
                      <a:pt x="752" y="1831"/>
                    </a:lnTo>
                    <a:lnTo>
                      <a:pt x="1060" y="1831"/>
                    </a:lnTo>
                    <a:lnTo>
                      <a:pt x="1195" y="1792"/>
                    </a:lnTo>
                    <a:lnTo>
                      <a:pt x="1253" y="1773"/>
                    </a:lnTo>
                    <a:lnTo>
                      <a:pt x="1176" y="58"/>
                    </a:lnTo>
                    <a:lnTo>
                      <a:pt x="1118" y="39"/>
                    </a:lnTo>
                    <a:lnTo>
                      <a:pt x="983" y="19"/>
                    </a:lnTo>
                    <a:lnTo>
                      <a:pt x="79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0494088" y="2111400"/>
                <a:ext cx="14000" cy="26050"/>
              </a:xfrm>
              <a:custGeom>
                <a:avLst/>
                <a:gdLst/>
                <a:ahLst/>
                <a:cxnLst/>
                <a:rect l="l" t="t" r="r" b="b"/>
                <a:pathLst>
                  <a:path w="560" h="1042" extrusionOk="0">
                    <a:moveTo>
                      <a:pt x="271" y="1"/>
                    </a:moveTo>
                    <a:lnTo>
                      <a:pt x="213" y="20"/>
                    </a:lnTo>
                    <a:lnTo>
                      <a:pt x="136" y="58"/>
                    </a:lnTo>
                    <a:lnTo>
                      <a:pt x="97" y="116"/>
                    </a:lnTo>
                    <a:lnTo>
                      <a:pt x="59" y="193"/>
                    </a:lnTo>
                    <a:lnTo>
                      <a:pt x="1" y="347"/>
                    </a:lnTo>
                    <a:lnTo>
                      <a:pt x="1" y="521"/>
                    </a:lnTo>
                    <a:lnTo>
                      <a:pt x="1" y="598"/>
                    </a:lnTo>
                    <a:lnTo>
                      <a:pt x="20" y="694"/>
                    </a:lnTo>
                    <a:lnTo>
                      <a:pt x="78" y="829"/>
                    </a:lnTo>
                    <a:lnTo>
                      <a:pt x="194" y="945"/>
                    </a:lnTo>
                    <a:lnTo>
                      <a:pt x="251" y="1003"/>
                    </a:lnTo>
                    <a:lnTo>
                      <a:pt x="328" y="1041"/>
                    </a:lnTo>
                    <a:lnTo>
                      <a:pt x="425" y="1041"/>
                    </a:lnTo>
                    <a:lnTo>
                      <a:pt x="463" y="1022"/>
                    </a:lnTo>
                    <a:lnTo>
                      <a:pt x="502" y="1003"/>
                    </a:lnTo>
                    <a:lnTo>
                      <a:pt x="540" y="983"/>
                    </a:lnTo>
                    <a:lnTo>
                      <a:pt x="560" y="964"/>
                    </a:lnTo>
                    <a:lnTo>
                      <a:pt x="560" y="945"/>
                    </a:lnTo>
                    <a:lnTo>
                      <a:pt x="502" y="983"/>
                    </a:lnTo>
                    <a:lnTo>
                      <a:pt x="348" y="983"/>
                    </a:lnTo>
                    <a:lnTo>
                      <a:pt x="232" y="887"/>
                    </a:lnTo>
                    <a:lnTo>
                      <a:pt x="155" y="791"/>
                    </a:lnTo>
                    <a:lnTo>
                      <a:pt x="97" y="656"/>
                    </a:lnTo>
                    <a:lnTo>
                      <a:pt x="97" y="521"/>
                    </a:lnTo>
                    <a:lnTo>
                      <a:pt x="97" y="367"/>
                    </a:lnTo>
                    <a:lnTo>
                      <a:pt x="136" y="213"/>
                    </a:lnTo>
                    <a:lnTo>
                      <a:pt x="155" y="174"/>
                    </a:lnTo>
                    <a:lnTo>
                      <a:pt x="194" y="116"/>
                    </a:lnTo>
                    <a:lnTo>
                      <a:pt x="232" y="78"/>
                    </a:lnTo>
                    <a:lnTo>
                      <a:pt x="290" y="58"/>
                    </a:lnTo>
                    <a:lnTo>
                      <a:pt x="367" y="58"/>
                    </a:lnTo>
                    <a:lnTo>
                      <a:pt x="386" y="78"/>
                    </a:lnTo>
                    <a:lnTo>
                      <a:pt x="406" y="116"/>
                    </a:lnTo>
                    <a:lnTo>
                      <a:pt x="425" y="174"/>
                    </a:lnTo>
                    <a:lnTo>
                      <a:pt x="444" y="155"/>
                    </a:lnTo>
                    <a:lnTo>
                      <a:pt x="444" y="97"/>
                    </a:lnTo>
                    <a:lnTo>
                      <a:pt x="425" y="58"/>
                    </a:lnTo>
                    <a:lnTo>
                      <a:pt x="386" y="20"/>
                    </a:lnTo>
                    <a:lnTo>
                      <a:pt x="3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0649688" y="2101775"/>
                <a:ext cx="12550" cy="12050"/>
              </a:xfrm>
              <a:custGeom>
                <a:avLst/>
                <a:gdLst/>
                <a:ahLst/>
                <a:cxnLst/>
                <a:rect l="l" t="t" r="r" b="b"/>
                <a:pathLst>
                  <a:path w="502" h="482" extrusionOk="0">
                    <a:moveTo>
                      <a:pt x="232" y="0"/>
                    </a:moveTo>
                    <a:lnTo>
                      <a:pt x="136" y="19"/>
                    </a:lnTo>
                    <a:lnTo>
                      <a:pt x="59" y="77"/>
                    </a:lnTo>
                    <a:lnTo>
                      <a:pt x="20" y="154"/>
                    </a:lnTo>
                    <a:lnTo>
                      <a:pt x="1" y="251"/>
                    </a:lnTo>
                    <a:lnTo>
                      <a:pt x="20" y="347"/>
                    </a:lnTo>
                    <a:lnTo>
                      <a:pt x="78" y="424"/>
                    </a:lnTo>
                    <a:lnTo>
                      <a:pt x="155" y="463"/>
                    </a:lnTo>
                    <a:lnTo>
                      <a:pt x="251" y="482"/>
                    </a:lnTo>
                    <a:lnTo>
                      <a:pt x="348" y="443"/>
                    </a:lnTo>
                    <a:lnTo>
                      <a:pt x="425" y="405"/>
                    </a:lnTo>
                    <a:lnTo>
                      <a:pt x="482" y="309"/>
                    </a:lnTo>
                    <a:lnTo>
                      <a:pt x="502" y="212"/>
                    </a:lnTo>
                    <a:lnTo>
                      <a:pt x="463" y="135"/>
                    </a:lnTo>
                    <a:lnTo>
                      <a:pt x="40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0637163" y="2088275"/>
                <a:ext cx="24600" cy="6775"/>
              </a:xfrm>
              <a:custGeom>
                <a:avLst/>
                <a:gdLst/>
                <a:ahLst/>
                <a:cxnLst/>
                <a:rect l="l" t="t" r="r" b="b"/>
                <a:pathLst>
                  <a:path w="984" h="271" extrusionOk="0">
                    <a:moveTo>
                      <a:pt x="502" y="1"/>
                    </a:moveTo>
                    <a:lnTo>
                      <a:pt x="386" y="20"/>
                    </a:lnTo>
                    <a:lnTo>
                      <a:pt x="290" y="39"/>
                    </a:lnTo>
                    <a:lnTo>
                      <a:pt x="193" y="78"/>
                    </a:lnTo>
                    <a:lnTo>
                      <a:pt x="97" y="136"/>
                    </a:lnTo>
                    <a:lnTo>
                      <a:pt x="1" y="213"/>
                    </a:lnTo>
                    <a:lnTo>
                      <a:pt x="1" y="232"/>
                    </a:lnTo>
                    <a:lnTo>
                      <a:pt x="1" y="270"/>
                    </a:lnTo>
                    <a:lnTo>
                      <a:pt x="59" y="270"/>
                    </a:lnTo>
                    <a:lnTo>
                      <a:pt x="155" y="232"/>
                    </a:lnTo>
                    <a:lnTo>
                      <a:pt x="309" y="174"/>
                    </a:lnTo>
                    <a:lnTo>
                      <a:pt x="502" y="155"/>
                    </a:lnTo>
                    <a:lnTo>
                      <a:pt x="598" y="174"/>
                    </a:lnTo>
                    <a:lnTo>
                      <a:pt x="675" y="174"/>
                    </a:lnTo>
                    <a:lnTo>
                      <a:pt x="829" y="232"/>
                    </a:lnTo>
                    <a:lnTo>
                      <a:pt x="945" y="270"/>
                    </a:lnTo>
                    <a:lnTo>
                      <a:pt x="983" y="270"/>
                    </a:lnTo>
                    <a:lnTo>
                      <a:pt x="983" y="251"/>
                    </a:lnTo>
                    <a:lnTo>
                      <a:pt x="983" y="213"/>
                    </a:lnTo>
                    <a:lnTo>
                      <a:pt x="887" y="136"/>
                    </a:lnTo>
                    <a:lnTo>
                      <a:pt x="810" y="78"/>
                    </a:lnTo>
                    <a:lnTo>
                      <a:pt x="714" y="39"/>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0583213" y="2101775"/>
                <a:ext cx="12550" cy="12050"/>
              </a:xfrm>
              <a:custGeom>
                <a:avLst/>
                <a:gdLst/>
                <a:ahLst/>
                <a:cxnLst/>
                <a:rect l="l" t="t" r="r" b="b"/>
                <a:pathLst>
                  <a:path w="502" h="482" extrusionOk="0">
                    <a:moveTo>
                      <a:pt x="232" y="0"/>
                    </a:moveTo>
                    <a:lnTo>
                      <a:pt x="136" y="19"/>
                    </a:lnTo>
                    <a:lnTo>
                      <a:pt x="78" y="77"/>
                    </a:lnTo>
                    <a:lnTo>
                      <a:pt x="20" y="154"/>
                    </a:lnTo>
                    <a:lnTo>
                      <a:pt x="1" y="251"/>
                    </a:lnTo>
                    <a:lnTo>
                      <a:pt x="20" y="347"/>
                    </a:lnTo>
                    <a:lnTo>
                      <a:pt x="78" y="424"/>
                    </a:lnTo>
                    <a:lnTo>
                      <a:pt x="155" y="463"/>
                    </a:lnTo>
                    <a:lnTo>
                      <a:pt x="251" y="482"/>
                    </a:lnTo>
                    <a:lnTo>
                      <a:pt x="347" y="443"/>
                    </a:lnTo>
                    <a:lnTo>
                      <a:pt x="425" y="405"/>
                    </a:lnTo>
                    <a:lnTo>
                      <a:pt x="482" y="309"/>
                    </a:lnTo>
                    <a:lnTo>
                      <a:pt x="502" y="212"/>
                    </a:lnTo>
                    <a:lnTo>
                      <a:pt x="482" y="135"/>
                    </a:lnTo>
                    <a:lnTo>
                      <a:pt x="42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0570688" y="2089725"/>
                <a:ext cx="25075" cy="6775"/>
              </a:xfrm>
              <a:custGeom>
                <a:avLst/>
                <a:gdLst/>
                <a:ahLst/>
                <a:cxnLst/>
                <a:rect l="l" t="t" r="r" b="b"/>
                <a:pathLst>
                  <a:path w="1003" h="271" extrusionOk="0">
                    <a:moveTo>
                      <a:pt x="405" y="0"/>
                    </a:moveTo>
                    <a:lnTo>
                      <a:pt x="290" y="39"/>
                    </a:lnTo>
                    <a:lnTo>
                      <a:pt x="193" y="78"/>
                    </a:lnTo>
                    <a:lnTo>
                      <a:pt x="116" y="116"/>
                    </a:lnTo>
                    <a:lnTo>
                      <a:pt x="20" y="193"/>
                    </a:lnTo>
                    <a:lnTo>
                      <a:pt x="1" y="232"/>
                    </a:lnTo>
                    <a:lnTo>
                      <a:pt x="1" y="251"/>
                    </a:lnTo>
                    <a:lnTo>
                      <a:pt x="20" y="270"/>
                    </a:lnTo>
                    <a:lnTo>
                      <a:pt x="58" y="251"/>
                    </a:lnTo>
                    <a:lnTo>
                      <a:pt x="155" y="212"/>
                    </a:lnTo>
                    <a:lnTo>
                      <a:pt x="309" y="174"/>
                    </a:lnTo>
                    <a:lnTo>
                      <a:pt x="502" y="155"/>
                    </a:lnTo>
                    <a:lnTo>
                      <a:pt x="598" y="155"/>
                    </a:lnTo>
                    <a:lnTo>
                      <a:pt x="694" y="174"/>
                    </a:lnTo>
                    <a:lnTo>
                      <a:pt x="829" y="212"/>
                    </a:lnTo>
                    <a:lnTo>
                      <a:pt x="945" y="251"/>
                    </a:lnTo>
                    <a:lnTo>
                      <a:pt x="983" y="270"/>
                    </a:lnTo>
                    <a:lnTo>
                      <a:pt x="1003" y="251"/>
                    </a:lnTo>
                    <a:lnTo>
                      <a:pt x="983" y="212"/>
                    </a:lnTo>
                    <a:lnTo>
                      <a:pt x="906" y="135"/>
                    </a:lnTo>
                    <a:lnTo>
                      <a:pt x="810" y="78"/>
                    </a:lnTo>
                    <a:lnTo>
                      <a:pt x="714" y="39"/>
                    </a:lnTo>
                    <a:lnTo>
                      <a:pt x="6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0616938" y="2090200"/>
                <a:ext cx="20250" cy="56400"/>
              </a:xfrm>
              <a:custGeom>
                <a:avLst/>
                <a:gdLst/>
                <a:ahLst/>
                <a:cxnLst/>
                <a:rect l="l" t="t" r="r" b="b"/>
                <a:pathLst>
                  <a:path w="810" h="2256" extrusionOk="0">
                    <a:moveTo>
                      <a:pt x="0" y="1"/>
                    </a:moveTo>
                    <a:lnTo>
                      <a:pt x="97" y="348"/>
                    </a:lnTo>
                    <a:lnTo>
                      <a:pt x="193" y="694"/>
                    </a:lnTo>
                    <a:lnTo>
                      <a:pt x="328" y="1041"/>
                    </a:lnTo>
                    <a:lnTo>
                      <a:pt x="463" y="1369"/>
                    </a:lnTo>
                    <a:lnTo>
                      <a:pt x="656" y="1889"/>
                    </a:lnTo>
                    <a:lnTo>
                      <a:pt x="694" y="1985"/>
                    </a:lnTo>
                    <a:lnTo>
                      <a:pt x="713" y="2101"/>
                    </a:lnTo>
                    <a:lnTo>
                      <a:pt x="694" y="2120"/>
                    </a:lnTo>
                    <a:lnTo>
                      <a:pt x="656" y="2140"/>
                    </a:lnTo>
                    <a:lnTo>
                      <a:pt x="559" y="2159"/>
                    </a:lnTo>
                    <a:lnTo>
                      <a:pt x="347" y="2197"/>
                    </a:lnTo>
                    <a:lnTo>
                      <a:pt x="116" y="2236"/>
                    </a:lnTo>
                    <a:lnTo>
                      <a:pt x="347" y="2255"/>
                    </a:lnTo>
                    <a:lnTo>
                      <a:pt x="559" y="2236"/>
                    </a:lnTo>
                    <a:lnTo>
                      <a:pt x="675" y="2236"/>
                    </a:lnTo>
                    <a:lnTo>
                      <a:pt x="752" y="2197"/>
                    </a:lnTo>
                    <a:lnTo>
                      <a:pt x="790" y="2120"/>
                    </a:lnTo>
                    <a:lnTo>
                      <a:pt x="810" y="2063"/>
                    </a:lnTo>
                    <a:lnTo>
                      <a:pt x="810" y="1985"/>
                    </a:lnTo>
                    <a:lnTo>
                      <a:pt x="790" y="1928"/>
                    </a:lnTo>
                    <a:lnTo>
                      <a:pt x="771" y="1851"/>
                    </a:lnTo>
                    <a:lnTo>
                      <a:pt x="559" y="1330"/>
                    </a:lnTo>
                    <a:lnTo>
                      <a:pt x="444" y="983"/>
                    </a:lnTo>
                    <a:lnTo>
                      <a:pt x="309" y="656"/>
                    </a:lnTo>
                    <a:lnTo>
                      <a:pt x="155" y="32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0599113" y="2150900"/>
                <a:ext cx="22675" cy="19300"/>
              </a:xfrm>
              <a:custGeom>
                <a:avLst/>
                <a:gdLst/>
                <a:ahLst/>
                <a:cxnLst/>
                <a:rect l="l" t="t" r="r" b="b"/>
                <a:pathLst>
                  <a:path w="907" h="772" extrusionOk="0">
                    <a:moveTo>
                      <a:pt x="39" y="1"/>
                    </a:moveTo>
                    <a:lnTo>
                      <a:pt x="20" y="20"/>
                    </a:lnTo>
                    <a:lnTo>
                      <a:pt x="20" y="58"/>
                    </a:lnTo>
                    <a:lnTo>
                      <a:pt x="1" y="116"/>
                    </a:lnTo>
                    <a:lnTo>
                      <a:pt x="1" y="193"/>
                    </a:lnTo>
                    <a:lnTo>
                      <a:pt x="39" y="309"/>
                    </a:lnTo>
                    <a:lnTo>
                      <a:pt x="78" y="425"/>
                    </a:lnTo>
                    <a:lnTo>
                      <a:pt x="135" y="521"/>
                    </a:lnTo>
                    <a:lnTo>
                      <a:pt x="232" y="617"/>
                    </a:lnTo>
                    <a:lnTo>
                      <a:pt x="328" y="694"/>
                    </a:lnTo>
                    <a:lnTo>
                      <a:pt x="444" y="733"/>
                    </a:lnTo>
                    <a:lnTo>
                      <a:pt x="579" y="771"/>
                    </a:lnTo>
                    <a:lnTo>
                      <a:pt x="848" y="771"/>
                    </a:lnTo>
                    <a:lnTo>
                      <a:pt x="887" y="752"/>
                    </a:lnTo>
                    <a:lnTo>
                      <a:pt x="906" y="714"/>
                    </a:lnTo>
                    <a:lnTo>
                      <a:pt x="887" y="714"/>
                    </a:lnTo>
                    <a:lnTo>
                      <a:pt x="848" y="694"/>
                    </a:lnTo>
                    <a:lnTo>
                      <a:pt x="713" y="675"/>
                    </a:lnTo>
                    <a:lnTo>
                      <a:pt x="540" y="617"/>
                    </a:lnTo>
                    <a:lnTo>
                      <a:pt x="444" y="559"/>
                    </a:lnTo>
                    <a:lnTo>
                      <a:pt x="347" y="502"/>
                    </a:lnTo>
                    <a:lnTo>
                      <a:pt x="251" y="425"/>
                    </a:lnTo>
                    <a:lnTo>
                      <a:pt x="193" y="328"/>
                    </a:lnTo>
                    <a:lnTo>
                      <a:pt x="116" y="174"/>
                    </a:lnTo>
                    <a:lnTo>
                      <a:pt x="78" y="58"/>
                    </a:lnTo>
                    <a:lnTo>
                      <a:pt x="58" y="20"/>
                    </a:lnTo>
                    <a:lnTo>
                      <a:pt x="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0566363" y="2064675"/>
                <a:ext cx="30850" cy="9175"/>
              </a:xfrm>
              <a:custGeom>
                <a:avLst/>
                <a:gdLst/>
                <a:ahLst/>
                <a:cxnLst/>
                <a:rect l="l" t="t" r="r" b="b"/>
                <a:pathLst>
                  <a:path w="1234" h="367" extrusionOk="0">
                    <a:moveTo>
                      <a:pt x="713" y="1"/>
                    </a:moveTo>
                    <a:lnTo>
                      <a:pt x="598" y="20"/>
                    </a:lnTo>
                    <a:lnTo>
                      <a:pt x="482" y="39"/>
                    </a:lnTo>
                    <a:lnTo>
                      <a:pt x="366" y="58"/>
                    </a:lnTo>
                    <a:lnTo>
                      <a:pt x="251" y="116"/>
                    </a:lnTo>
                    <a:lnTo>
                      <a:pt x="135" y="174"/>
                    </a:lnTo>
                    <a:lnTo>
                      <a:pt x="77" y="232"/>
                    </a:lnTo>
                    <a:lnTo>
                      <a:pt x="19" y="270"/>
                    </a:lnTo>
                    <a:lnTo>
                      <a:pt x="0" y="309"/>
                    </a:lnTo>
                    <a:lnTo>
                      <a:pt x="0" y="347"/>
                    </a:lnTo>
                    <a:lnTo>
                      <a:pt x="39" y="367"/>
                    </a:lnTo>
                    <a:lnTo>
                      <a:pt x="77" y="367"/>
                    </a:lnTo>
                    <a:lnTo>
                      <a:pt x="212" y="347"/>
                    </a:lnTo>
                    <a:lnTo>
                      <a:pt x="617" y="290"/>
                    </a:lnTo>
                    <a:lnTo>
                      <a:pt x="848" y="270"/>
                    </a:lnTo>
                    <a:lnTo>
                      <a:pt x="1041" y="251"/>
                    </a:lnTo>
                    <a:lnTo>
                      <a:pt x="1176" y="251"/>
                    </a:lnTo>
                    <a:lnTo>
                      <a:pt x="1214" y="232"/>
                    </a:lnTo>
                    <a:lnTo>
                      <a:pt x="1233" y="212"/>
                    </a:lnTo>
                    <a:lnTo>
                      <a:pt x="1233" y="174"/>
                    </a:lnTo>
                    <a:lnTo>
                      <a:pt x="1195" y="135"/>
                    </a:lnTo>
                    <a:lnTo>
                      <a:pt x="1156" y="97"/>
                    </a:lnTo>
                    <a:lnTo>
                      <a:pt x="1079" y="58"/>
                    </a:lnTo>
                    <a:lnTo>
                      <a:pt x="964" y="39"/>
                    </a:lnTo>
                    <a:lnTo>
                      <a:pt x="829" y="20"/>
                    </a:lnTo>
                    <a:lnTo>
                      <a:pt x="7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0636213" y="2069000"/>
                <a:ext cx="23150" cy="7250"/>
              </a:xfrm>
              <a:custGeom>
                <a:avLst/>
                <a:gdLst/>
                <a:ahLst/>
                <a:cxnLst/>
                <a:rect l="l" t="t" r="r" b="b"/>
                <a:pathLst>
                  <a:path w="926" h="290" extrusionOk="0">
                    <a:moveTo>
                      <a:pt x="386" y="1"/>
                    </a:moveTo>
                    <a:lnTo>
                      <a:pt x="289" y="20"/>
                    </a:lnTo>
                    <a:lnTo>
                      <a:pt x="193" y="59"/>
                    </a:lnTo>
                    <a:lnTo>
                      <a:pt x="97" y="97"/>
                    </a:lnTo>
                    <a:lnTo>
                      <a:pt x="58" y="136"/>
                    </a:lnTo>
                    <a:lnTo>
                      <a:pt x="19" y="174"/>
                    </a:lnTo>
                    <a:lnTo>
                      <a:pt x="0" y="213"/>
                    </a:lnTo>
                    <a:lnTo>
                      <a:pt x="19" y="251"/>
                    </a:lnTo>
                    <a:lnTo>
                      <a:pt x="39" y="271"/>
                    </a:lnTo>
                    <a:lnTo>
                      <a:pt x="77" y="271"/>
                    </a:lnTo>
                    <a:lnTo>
                      <a:pt x="174" y="290"/>
                    </a:lnTo>
                    <a:lnTo>
                      <a:pt x="463" y="271"/>
                    </a:lnTo>
                    <a:lnTo>
                      <a:pt x="636" y="271"/>
                    </a:lnTo>
                    <a:lnTo>
                      <a:pt x="771" y="290"/>
                    </a:lnTo>
                    <a:lnTo>
                      <a:pt x="906" y="290"/>
                    </a:lnTo>
                    <a:lnTo>
                      <a:pt x="925" y="271"/>
                    </a:lnTo>
                    <a:lnTo>
                      <a:pt x="925" y="232"/>
                    </a:lnTo>
                    <a:lnTo>
                      <a:pt x="925" y="194"/>
                    </a:lnTo>
                    <a:lnTo>
                      <a:pt x="887" y="155"/>
                    </a:lnTo>
                    <a:lnTo>
                      <a:pt x="848" y="117"/>
                    </a:lnTo>
                    <a:lnTo>
                      <a:pt x="752" y="59"/>
                    </a:lnTo>
                    <a:lnTo>
                      <a:pt x="675" y="39"/>
                    </a:lnTo>
                    <a:lnTo>
                      <a:pt x="5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0511438" y="2001100"/>
                <a:ext cx="130100" cy="127200"/>
              </a:xfrm>
              <a:custGeom>
                <a:avLst/>
                <a:gdLst/>
                <a:ahLst/>
                <a:cxnLst/>
                <a:rect l="l" t="t" r="r" b="b"/>
                <a:pathLst>
                  <a:path w="5204" h="5088" extrusionOk="0">
                    <a:moveTo>
                      <a:pt x="3276" y="0"/>
                    </a:moveTo>
                    <a:lnTo>
                      <a:pt x="2987" y="19"/>
                    </a:lnTo>
                    <a:lnTo>
                      <a:pt x="2698" y="58"/>
                    </a:lnTo>
                    <a:lnTo>
                      <a:pt x="2409" y="96"/>
                    </a:lnTo>
                    <a:lnTo>
                      <a:pt x="2139" y="173"/>
                    </a:lnTo>
                    <a:lnTo>
                      <a:pt x="1850" y="270"/>
                    </a:lnTo>
                    <a:lnTo>
                      <a:pt x="1581" y="385"/>
                    </a:lnTo>
                    <a:lnTo>
                      <a:pt x="1330" y="520"/>
                    </a:lnTo>
                    <a:lnTo>
                      <a:pt x="1099" y="694"/>
                    </a:lnTo>
                    <a:lnTo>
                      <a:pt x="887" y="867"/>
                    </a:lnTo>
                    <a:lnTo>
                      <a:pt x="675" y="1079"/>
                    </a:lnTo>
                    <a:lnTo>
                      <a:pt x="502" y="1310"/>
                    </a:lnTo>
                    <a:lnTo>
                      <a:pt x="328" y="1542"/>
                    </a:lnTo>
                    <a:lnTo>
                      <a:pt x="193" y="1811"/>
                    </a:lnTo>
                    <a:lnTo>
                      <a:pt x="97" y="2100"/>
                    </a:lnTo>
                    <a:lnTo>
                      <a:pt x="39" y="2389"/>
                    </a:lnTo>
                    <a:lnTo>
                      <a:pt x="1" y="2678"/>
                    </a:lnTo>
                    <a:lnTo>
                      <a:pt x="1" y="2967"/>
                    </a:lnTo>
                    <a:lnTo>
                      <a:pt x="39" y="3545"/>
                    </a:lnTo>
                    <a:lnTo>
                      <a:pt x="39" y="3854"/>
                    </a:lnTo>
                    <a:lnTo>
                      <a:pt x="39" y="4181"/>
                    </a:lnTo>
                    <a:lnTo>
                      <a:pt x="58" y="4046"/>
                    </a:lnTo>
                    <a:lnTo>
                      <a:pt x="39" y="4316"/>
                    </a:lnTo>
                    <a:lnTo>
                      <a:pt x="58" y="4605"/>
                    </a:lnTo>
                    <a:lnTo>
                      <a:pt x="97" y="4740"/>
                    </a:lnTo>
                    <a:lnTo>
                      <a:pt x="155" y="4856"/>
                    </a:lnTo>
                    <a:lnTo>
                      <a:pt x="251" y="4952"/>
                    </a:lnTo>
                    <a:lnTo>
                      <a:pt x="367" y="5029"/>
                    </a:lnTo>
                    <a:lnTo>
                      <a:pt x="482" y="5068"/>
                    </a:lnTo>
                    <a:lnTo>
                      <a:pt x="598" y="5087"/>
                    </a:lnTo>
                    <a:lnTo>
                      <a:pt x="714" y="5068"/>
                    </a:lnTo>
                    <a:lnTo>
                      <a:pt x="829" y="5010"/>
                    </a:lnTo>
                    <a:lnTo>
                      <a:pt x="945" y="4952"/>
                    </a:lnTo>
                    <a:lnTo>
                      <a:pt x="1041" y="4856"/>
                    </a:lnTo>
                    <a:lnTo>
                      <a:pt x="1118" y="4759"/>
                    </a:lnTo>
                    <a:lnTo>
                      <a:pt x="1176" y="4644"/>
                    </a:lnTo>
                    <a:lnTo>
                      <a:pt x="1253" y="4393"/>
                    </a:lnTo>
                    <a:lnTo>
                      <a:pt x="1272" y="4143"/>
                    </a:lnTo>
                    <a:lnTo>
                      <a:pt x="1272" y="3892"/>
                    </a:lnTo>
                    <a:lnTo>
                      <a:pt x="1253" y="3642"/>
                    </a:lnTo>
                    <a:lnTo>
                      <a:pt x="1215" y="3314"/>
                    </a:lnTo>
                    <a:lnTo>
                      <a:pt x="1215" y="2967"/>
                    </a:lnTo>
                    <a:lnTo>
                      <a:pt x="1234" y="2621"/>
                    </a:lnTo>
                    <a:lnTo>
                      <a:pt x="1272" y="2274"/>
                    </a:lnTo>
                    <a:lnTo>
                      <a:pt x="1311" y="2100"/>
                    </a:lnTo>
                    <a:lnTo>
                      <a:pt x="1349" y="1946"/>
                    </a:lnTo>
                    <a:lnTo>
                      <a:pt x="1407" y="1773"/>
                    </a:lnTo>
                    <a:lnTo>
                      <a:pt x="1484" y="1638"/>
                    </a:lnTo>
                    <a:lnTo>
                      <a:pt x="1581" y="1484"/>
                    </a:lnTo>
                    <a:lnTo>
                      <a:pt x="1677" y="1349"/>
                    </a:lnTo>
                    <a:lnTo>
                      <a:pt x="1793" y="1214"/>
                    </a:lnTo>
                    <a:lnTo>
                      <a:pt x="1927" y="1098"/>
                    </a:lnTo>
                    <a:lnTo>
                      <a:pt x="2062" y="1002"/>
                    </a:lnTo>
                    <a:lnTo>
                      <a:pt x="2216" y="925"/>
                    </a:lnTo>
                    <a:lnTo>
                      <a:pt x="2371" y="867"/>
                    </a:lnTo>
                    <a:lnTo>
                      <a:pt x="2544" y="829"/>
                    </a:lnTo>
                    <a:lnTo>
                      <a:pt x="2717" y="809"/>
                    </a:lnTo>
                    <a:lnTo>
                      <a:pt x="2891" y="829"/>
                    </a:lnTo>
                    <a:lnTo>
                      <a:pt x="3045" y="848"/>
                    </a:lnTo>
                    <a:lnTo>
                      <a:pt x="3218" y="906"/>
                    </a:lnTo>
                    <a:lnTo>
                      <a:pt x="3565" y="1156"/>
                    </a:lnTo>
                    <a:lnTo>
                      <a:pt x="3893" y="1426"/>
                    </a:lnTo>
                    <a:lnTo>
                      <a:pt x="4066" y="1503"/>
                    </a:lnTo>
                    <a:lnTo>
                      <a:pt x="4240" y="1580"/>
                    </a:lnTo>
                    <a:lnTo>
                      <a:pt x="4432" y="1599"/>
                    </a:lnTo>
                    <a:lnTo>
                      <a:pt x="4625" y="1599"/>
                    </a:lnTo>
                    <a:lnTo>
                      <a:pt x="4721" y="1580"/>
                    </a:lnTo>
                    <a:lnTo>
                      <a:pt x="4818" y="1542"/>
                    </a:lnTo>
                    <a:lnTo>
                      <a:pt x="4895" y="1503"/>
                    </a:lnTo>
                    <a:lnTo>
                      <a:pt x="4972" y="1445"/>
                    </a:lnTo>
                    <a:lnTo>
                      <a:pt x="5049" y="1387"/>
                    </a:lnTo>
                    <a:lnTo>
                      <a:pt x="5107" y="1310"/>
                    </a:lnTo>
                    <a:lnTo>
                      <a:pt x="5145" y="1233"/>
                    </a:lnTo>
                    <a:lnTo>
                      <a:pt x="5184" y="1137"/>
                    </a:lnTo>
                    <a:lnTo>
                      <a:pt x="5203" y="1021"/>
                    </a:lnTo>
                    <a:lnTo>
                      <a:pt x="5203" y="925"/>
                    </a:lnTo>
                    <a:lnTo>
                      <a:pt x="5184" y="829"/>
                    </a:lnTo>
                    <a:lnTo>
                      <a:pt x="5145" y="732"/>
                    </a:lnTo>
                    <a:lnTo>
                      <a:pt x="5107" y="636"/>
                    </a:lnTo>
                    <a:lnTo>
                      <a:pt x="5049" y="540"/>
                    </a:lnTo>
                    <a:lnTo>
                      <a:pt x="4972" y="462"/>
                    </a:lnTo>
                    <a:lnTo>
                      <a:pt x="4895" y="405"/>
                    </a:lnTo>
                    <a:lnTo>
                      <a:pt x="4721" y="289"/>
                    </a:lnTo>
                    <a:lnTo>
                      <a:pt x="4529" y="193"/>
                    </a:lnTo>
                    <a:lnTo>
                      <a:pt x="4336" y="135"/>
                    </a:lnTo>
                    <a:lnTo>
                      <a:pt x="4124" y="96"/>
                    </a:lnTo>
                    <a:lnTo>
                      <a:pt x="3854" y="39"/>
                    </a:lnTo>
                    <a:lnTo>
                      <a:pt x="3565" y="19"/>
                    </a:lnTo>
                    <a:lnTo>
                      <a:pt x="32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0511438" y="2001100"/>
                <a:ext cx="130100" cy="127200"/>
              </a:xfrm>
              <a:custGeom>
                <a:avLst/>
                <a:gdLst/>
                <a:ahLst/>
                <a:cxnLst/>
                <a:rect l="l" t="t" r="r" b="b"/>
                <a:pathLst>
                  <a:path w="5204" h="5088" fill="none" extrusionOk="0">
                    <a:moveTo>
                      <a:pt x="58" y="4046"/>
                    </a:moveTo>
                    <a:lnTo>
                      <a:pt x="58" y="4046"/>
                    </a:lnTo>
                    <a:lnTo>
                      <a:pt x="39" y="4316"/>
                    </a:lnTo>
                    <a:lnTo>
                      <a:pt x="58" y="4605"/>
                    </a:lnTo>
                    <a:lnTo>
                      <a:pt x="58" y="4605"/>
                    </a:lnTo>
                    <a:lnTo>
                      <a:pt x="97" y="4740"/>
                    </a:lnTo>
                    <a:lnTo>
                      <a:pt x="155" y="4856"/>
                    </a:lnTo>
                    <a:lnTo>
                      <a:pt x="251" y="4952"/>
                    </a:lnTo>
                    <a:lnTo>
                      <a:pt x="367" y="5029"/>
                    </a:lnTo>
                    <a:lnTo>
                      <a:pt x="367" y="5029"/>
                    </a:lnTo>
                    <a:lnTo>
                      <a:pt x="482" y="5068"/>
                    </a:lnTo>
                    <a:lnTo>
                      <a:pt x="598" y="5087"/>
                    </a:lnTo>
                    <a:lnTo>
                      <a:pt x="714" y="5068"/>
                    </a:lnTo>
                    <a:lnTo>
                      <a:pt x="829" y="5010"/>
                    </a:lnTo>
                    <a:lnTo>
                      <a:pt x="945" y="4952"/>
                    </a:lnTo>
                    <a:lnTo>
                      <a:pt x="1041" y="4856"/>
                    </a:lnTo>
                    <a:lnTo>
                      <a:pt x="1118" y="4759"/>
                    </a:lnTo>
                    <a:lnTo>
                      <a:pt x="1176" y="4644"/>
                    </a:lnTo>
                    <a:lnTo>
                      <a:pt x="1176" y="4644"/>
                    </a:lnTo>
                    <a:lnTo>
                      <a:pt x="1253" y="4393"/>
                    </a:lnTo>
                    <a:lnTo>
                      <a:pt x="1272" y="4143"/>
                    </a:lnTo>
                    <a:lnTo>
                      <a:pt x="1272" y="3892"/>
                    </a:lnTo>
                    <a:lnTo>
                      <a:pt x="1253" y="3642"/>
                    </a:lnTo>
                    <a:lnTo>
                      <a:pt x="1253" y="3642"/>
                    </a:lnTo>
                    <a:lnTo>
                      <a:pt x="1215" y="3314"/>
                    </a:lnTo>
                    <a:lnTo>
                      <a:pt x="1215" y="2967"/>
                    </a:lnTo>
                    <a:lnTo>
                      <a:pt x="1234" y="2621"/>
                    </a:lnTo>
                    <a:lnTo>
                      <a:pt x="1272" y="2274"/>
                    </a:lnTo>
                    <a:lnTo>
                      <a:pt x="1272" y="2274"/>
                    </a:lnTo>
                    <a:lnTo>
                      <a:pt x="1311" y="2100"/>
                    </a:lnTo>
                    <a:lnTo>
                      <a:pt x="1349" y="1946"/>
                    </a:lnTo>
                    <a:lnTo>
                      <a:pt x="1407" y="1773"/>
                    </a:lnTo>
                    <a:lnTo>
                      <a:pt x="1484" y="1638"/>
                    </a:lnTo>
                    <a:lnTo>
                      <a:pt x="1581" y="1484"/>
                    </a:lnTo>
                    <a:lnTo>
                      <a:pt x="1677" y="1349"/>
                    </a:lnTo>
                    <a:lnTo>
                      <a:pt x="1793" y="1214"/>
                    </a:lnTo>
                    <a:lnTo>
                      <a:pt x="1927" y="1098"/>
                    </a:lnTo>
                    <a:lnTo>
                      <a:pt x="1927" y="1098"/>
                    </a:lnTo>
                    <a:lnTo>
                      <a:pt x="2062" y="1002"/>
                    </a:lnTo>
                    <a:lnTo>
                      <a:pt x="2216" y="925"/>
                    </a:lnTo>
                    <a:lnTo>
                      <a:pt x="2371" y="867"/>
                    </a:lnTo>
                    <a:lnTo>
                      <a:pt x="2544" y="829"/>
                    </a:lnTo>
                    <a:lnTo>
                      <a:pt x="2717" y="809"/>
                    </a:lnTo>
                    <a:lnTo>
                      <a:pt x="2891" y="829"/>
                    </a:lnTo>
                    <a:lnTo>
                      <a:pt x="3045" y="848"/>
                    </a:lnTo>
                    <a:lnTo>
                      <a:pt x="3218" y="906"/>
                    </a:lnTo>
                    <a:lnTo>
                      <a:pt x="3218" y="906"/>
                    </a:lnTo>
                    <a:lnTo>
                      <a:pt x="3565" y="1156"/>
                    </a:lnTo>
                    <a:lnTo>
                      <a:pt x="3893" y="1426"/>
                    </a:lnTo>
                    <a:lnTo>
                      <a:pt x="3893" y="1426"/>
                    </a:lnTo>
                    <a:lnTo>
                      <a:pt x="4066" y="1503"/>
                    </a:lnTo>
                    <a:lnTo>
                      <a:pt x="4240" y="1580"/>
                    </a:lnTo>
                    <a:lnTo>
                      <a:pt x="4432" y="1599"/>
                    </a:lnTo>
                    <a:lnTo>
                      <a:pt x="4625" y="1599"/>
                    </a:lnTo>
                    <a:lnTo>
                      <a:pt x="4625" y="1599"/>
                    </a:lnTo>
                    <a:lnTo>
                      <a:pt x="4721" y="1580"/>
                    </a:lnTo>
                    <a:lnTo>
                      <a:pt x="4818" y="1542"/>
                    </a:lnTo>
                    <a:lnTo>
                      <a:pt x="4895" y="1503"/>
                    </a:lnTo>
                    <a:lnTo>
                      <a:pt x="4972" y="1445"/>
                    </a:lnTo>
                    <a:lnTo>
                      <a:pt x="5049" y="1387"/>
                    </a:lnTo>
                    <a:lnTo>
                      <a:pt x="5107" y="1310"/>
                    </a:lnTo>
                    <a:lnTo>
                      <a:pt x="5145" y="1233"/>
                    </a:lnTo>
                    <a:lnTo>
                      <a:pt x="5184" y="1137"/>
                    </a:lnTo>
                    <a:lnTo>
                      <a:pt x="5184" y="1137"/>
                    </a:lnTo>
                    <a:lnTo>
                      <a:pt x="5203" y="1021"/>
                    </a:lnTo>
                    <a:lnTo>
                      <a:pt x="5203" y="925"/>
                    </a:lnTo>
                    <a:lnTo>
                      <a:pt x="5184" y="829"/>
                    </a:lnTo>
                    <a:lnTo>
                      <a:pt x="5145" y="732"/>
                    </a:lnTo>
                    <a:lnTo>
                      <a:pt x="5107" y="636"/>
                    </a:lnTo>
                    <a:lnTo>
                      <a:pt x="5049" y="540"/>
                    </a:lnTo>
                    <a:lnTo>
                      <a:pt x="4972" y="462"/>
                    </a:lnTo>
                    <a:lnTo>
                      <a:pt x="4895" y="405"/>
                    </a:lnTo>
                    <a:lnTo>
                      <a:pt x="4895" y="405"/>
                    </a:lnTo>
                    <a:lnTo>
                      <a:pt x="4721" y="289"/>
                    </a:lnTo>
                    <a:lnTo>
                      <a:pt x="4529" y="193"/>
                    </a:lnTo>
                    <a:lnTo>
                      <a:pt x="4336" y="135"/>
                    </a:lnTo>
                    <a:lnTo>
                      <a:pt x="4124" y="96"/>
                    </a:lnTo>
                    <a:lnTo>
                      <a:pt x="4124" y="96"/>
                    </a:lnTo>
                    <a:lnTo>
                      <a:pt x="3854" y="39"/>
                    </a:lnTo>
                    <a:lnTo>
                      <a:pt x="3565" y="19"/>
                    </a:lnTo>
                    <a:lnTo>
                      <a:pt x="3276" y="0"/>
                    </a:lnTo>
                    <a:lnTo>
                      <a:pt x="2987" y="19"/>
                    </a:lnTo>
                    <a:lnTo>
                      <a:pt x="2698" y="58"/>
                    </a:lnTo>
                    <a:lnTo>
                      <a:pt x="2409" y="96"/>
                    </a:lnTo>
                    <a:lnTo>
                      <a:pt x="2139" y="173"/>
                    </a:lnTo>
                    <a:lnTo>
                      <a:pt x="1850" y="270"/>
                    </a:lnTo>
                    <a:lnTo>
                      <a:pt x="1850" y="270"/>
                    </a:lnTo>
                    <a:lnTo>
                      <a:pt x="1581" y="385"/>
                    </a:lnTo>
                    <a:lnTo>
                      <a:pt x="1330" y="520"/>
                    </a:lnTo>
                    <a:lnTo>
                      <a:pt x="1099" y="694"/>
                    </a:lnTo>
                    <a:lnTo>
                      <a:pt x="887" y="867"/>
                    </a:lnTo>
                    <a:lnTo>
                      <a:pt x="675" y="1079"/>
                    </a:lnTo>
                    <a:lnTo>
                      <a:pt x="502" y="1310"/>
                    </a:lnTo>
                    <a:lnTo>
                      <a:pt x="328" y="1542"/>
                    </a:lnTo>
                    <a:lnTo>
                      <a:pt x="193" y="1811"/>
                    </a:lnTo>
                    <a:lnTo>
                      <a:pt x="193" y="1811"/>
                    </a:lnTo>
                    <a:lnTo>
                      <a:pt x="97" y="2100"/>
                    </a:lnTo>
                    <a:lnTo>
                      <a:pt x="39" y="2389"/>
                    </a:lnTo>
                    <a:lnTo>
                      <a:pt x="1" y="2678"/>
                    </a:lnTo>
                    <a:lnTo>
                      <a:pt x="1" y="2967"/>
                    </a:lnTo>
                    <a:lnTo>
                      <a:pt x="39" y="3545"/>
                    </a:lnTo>
                    <a:lnTo>
                      <a:pt x="39" y="3854"/>
                    </a:lnTo>
                    <a:lnTo>
                      <a:pt x="39" y="41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0397263" y="2275200"/>
                <a:ext cx="561725" cy="464400"/>
              </a:xfrm>
              <a:custGeom>
                <a:avLst/>
                <a:gdLst/>
                <a:ahLst/>
                <a:cxnLst/>
                <a:rect l="l" t="t" r="r" b="b"/>
                <a:pathLst>
                  <a:path w="22469" h="18576" extrusionOk="0">
                    <a:moveTo>
                      <a:pt x="9558" y="0"/>
                    </a:move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356" y="154"/>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388" y="17612"/>
                    </a:lnTo>
                    <a:lnTo>
                      <a:pt x="1388" y="17766"/>
                    </a:lnTo>
                    <a:lnTo>
                      <a:pt x="1427" y="17901"/>
                    </a:lnTo>
                    <a:lnTo>
                      <a:pt x="1485" y="18036"/>
                    </a:lnTo>
                    <a:lnTo>
                      <a:pt x="1562" y="18151"/>
                    </a:lnTo>
                    <a:lnTo>
                      <a:pt x="1658" y="18248"/>
                    </a:lnTo>
                    <a:lnTo>
                      <a:pt x="1793" y="18325"/>
                    </a:lnTo>
                    <a:lnTo>
                      <a:pt x="1928" y="18383"/>
                    </a:lnTo>
                    <a:lnTo>
                      <a:pt x="2043" y="18402"/>
                    </a:lnTo>
                    <a:lnTo>
                      <a:pt x="13007" y="18575"/>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460" y="10001"/>
                    </a:lnTo>
                    <a:lnTo>
                      <a:pt x="18634" y="9981"/>
                    </a:lnTo>
                    <a:lnTo>
                      <a:pt x="18827" y="9943"/>
                    </a:lnTo>
                    <a:lnTo>
                      <a:pt x="19000" y="9904"/>
                    </a:lnTo>
                    <a:lnTo>
                      <a:pt x="19154" y="9846"/>
                    </a:lnTo>
                    <a:lnTo>
                      <a:pt x="19328" y="9769"/>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lnTo>
                      <a:pt x="19597" y="193"/>
                    </a:lnTo>
                    <a:lnTo>
                      <a:pt x="17690" y="5318"/>
                    </a:lnTo>
                    <a:lnTo>
                      <a:pt x="12449" y="636"/>
                    </a:lnTo>
                    <a:lnTo>
                      <a:pt x="12237" y="501"/>
                    </a:lnTo>
                    <a:lnTo>
                      <a:pt x="11967" y="385"/>
                    </a:lnTo>
                    <a:lnTo>
                      <a:pt x="11697" y="308"/>
                    </a:lnTo>
                    <a:lnTo>
                      <a:pt x="11389" y="251"/>
                    </a:lnTo>
                    <a:lnTo>
                      <a:pt x="11100" y="193"/>
                    </a:lnTo>
                    <a:lnTo>
                      <a:pt x="10791" y="154"/>
                    </a:lnTo>
                    <a:lnTo>
                      <a:pt x="10213" y="96"/>
                    </a:lnTo>
                    <a:lnTo>
                      <a:pt x="10156" y="96"/>
                    </a:lnTo>
                    <a:lnTo>
                      <a:pt x="9809" y="39"/>
                    </a:lnTo>
                    <a:lnTo>
                      <a:pt x="95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0397263" y="2275200"/>
                <a:ext cx="561725" cy="464400"/>
              </a:xfrm>
              <a:custGeom>
                <a:avLst/>
                <a:gdLst/>
                <a:ahLst/>
                <a:cxnLst/>
                <a:rect l="l" t="t" r="r" b="b"/>
                <a:pathLst>
                  <a:path w="22469" h="18576" fill="none" extrusionOk="0">
                    <a:moveTo>
                      <a:pt x="22468" y="867"/>
                    </a:moveTo>
                    <a:lnTo>
                      <a:pt x="19597" y="193"/>
                    </a:lnTo>
                    <a:lnTo>
                      <a:pt x="17690" y="5318"/>
                    </a:lnTo>
                    <a:lnTo>
                      <a:pt x="12449" y="636"/>
                    </a:lnTo>
                    <a:lnTo>
                      <a:pt x="12449" y="636"/>
                    </a:lnTo>
                    <a:lnTo>
                      <a:pt x="12237" y="501"/>
                    </a:lnTo>
                    <a:lnTo>
                      <a:pt x="11967" y="385"/>
                    </a:lnTo>
                    <a:lnTo>
                      <a:pt x="11697" y="308"/>
                    </a:lnTo>
                    <a:lnTo>
                      <a:pt x="11389" y="251"/>
                    </a:lnTo>
                    <a:lnTo>
                      <a:pt x="11100" y="193"/>
                    </a:lnTo>
                    <a:lnTo>
                      <a:pt x="10791" y="154"/>
                    </a:lnTo>
                    <a:lnTo>
                      <a:pt x="10213" y="96"/>
                    </a:lnTo>
                    <a:lnTo>
                      <a:pt x="10156" y="96"/>
                    </a:lnTo>
                    <a:lnTo>
                      <a:pt x="10156" y="96"/>
                    </a:lnTo>
                    <a:lnTo>
                      <a:pt x="9809" y="39"/>
                    </a:lnTo>
                    <a:lnTo>
                      <a:pt x="9558" y="0"/>
                    </a:lnTo>
                    <a:lnTo>
                      <a:pt x="9558" y="0"/>
                    </a:ln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895" y="19"/>
                    </a:lnTo>
                    <a:lnTo>
                      <a:pt x="4356" y="154"/>
                    </a:lnTo>
                    <a:lnTo>
                      <a:pt x="3392" y="347"/>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407" y="17458"/>
                    </a:lnTo>
                    <a:lnTo>
                      <a:pt x="1388" y="17612"/>
                    </a:lnTo>
                    <a:lnTo>
                      <a:pt x="1388" y="17766"/>
                    </a:lnTo>
                    <a:lnTo>
                      <a:pt x="1427" y="17901"/>
                    </a:lnTo>
                    <a:lnTo>
                      <a:pt x="1485" y="18036"/>
                    </a:lnTo>
                    <a:lnTo>
                      <a:pt x="1562" y="18151"/>
                    </a:lnTo>
                    <a:lnTo>
                      <a:pt x="1658" y="18248"/>
                    </a:lnTo>
                    <a:lnTo>
                      <a:pt x="1793" y="18325"/>
                    </a:lnTo>
                    <a:lnTo>
                      <a:pt x="1928" y="18383"/>
                    </a:lnTo>
                    <a:lnTo>
                      <a:pt x="1928" y="18383"/>
                    </a:lnTo>
                    <a:lnTo>
                      <a:pt x="2043" y="18402"/>
                    </a:lnTo>
                    <a:lnTo>
                      <a:pt x="13007" y="18575"/>
                    </a:lnTo>
                    <a:lnTo>
                      <a:pt x="13181" y="18498"/>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268" y="10001"/>
                    </a:lnTo>
                    <a:lnTo>
                      <a:pt x="18460" y="10001"/>
                    </a:lnTo>
                    <a:lnTo>
                      <a:pt x="18634" y="9981"/>
                    </a:lnTo>
                    <a:lnTo>
                      <a:pt x="18827" y="9943"/>
                    </a:lnTo>
                    <a:lnTo>
                      <a:pt x="19000" y="9904"/>
                    </a:lnTo>
                    <a:lnTo>
                      <a:pt x="19154" y="9846"/>
                    </a:lnTo>
                    <a:lnTo>
                      <a:pt x="19328" y="9769"/>
                    </a:lnTo>
                    <a:lnTo>
                      <a:pt x="19501" y="9673"/>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0521563" y="2272775"/>
                <a:ext cx="25" cy="25"/>
              </a:xfrm>
              <a:custGeom>
                <a:avLst/>
                <a:gdLst/>
                <a:ahLst/>
                <a:cxnLst/>
                <a:rect l="l" t="t" r="r" b="b"/>
                <a:pathLst>
                  <a:path w="1" h="1" extrusionOk="0">
                    <a:moveTo>
                      <a:pt x="0" y="1"/>
                    </a:moveTo>
                    <a:lnTo>
                      <a:pt x="0" y="1"/>
                    </a:lnTo>
                    <a:lnTo>
                      <a:pt x="0" y="1"/>
                    </a:ln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0510963" y="2239550"/>
                <a:ext cx="140200" cy="80475"/>
              </a:xfrm>
              <a:custGeom>
                <a:avLst/>
                <a:gdLst/>
                <a:ahLst/>
                <a:cxnLst/>
                <a:rect l="l" t="t" r="r" b="b"/>
                <a:pathLst>
                  <a:path w="5608" h="3219" extrusionOk="0">
                    <a:moveTo>
                      <a:pt x="251" y="0"/>
                    </a:moveTo>
                    <a:lnTo>
                      <a:pt x="0" y="1773"/>
                    </a:lnTo>
                    <a:lnTo>
                      <a:pt x="2833" y="3218"/>
                    </a:lnTo>
                    <a:lnTo>
                      <a:pt x="4644" y="2852"/>
                    </a:lnTo>
                    <a:lnTo>
                      <a:pt x="5608" y="1484"/>
                    </a:lnTo>
                    <a:lnTo>
                      <a:pt x="5049" y="328"/>
                    </a:lnTo>
                    <a:lnTo>
                      <a:pt x="3738" y="771"/>
                    </a:lnTo>
                    <a:lnTo>
                      <a:pt x="3315" y="2081"/>
                    </a:lnTo>
                    <a:lnTo>
                      <a:pt x="2640" y="887"/>
                    </a:ln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0510963" y="2239550"/>
                <a:ext cx="140200" cy="80475"/>
              </a:xfrm>
              <a:custGeom>
                <a:avLst/>
                <a:gdLst/>
                <a:ahLst/>
                <a:cxnLst/>
                <a:rect l="l" t="t" r="r" b="b"/>
                <a:pathLst>
                  <a:path w="5608" h="3219" fill="none" extrusionOk="0">
                    <a:moveTo>
                      <a:pt x="0" y="1773"/>
                    </a:moveTo>
                    <a:lnTo>
                      <a:pt x="251" y="0"/>
                    </a:lnTo>
                    <a:lnTo>
                      <a:pt x="2640" y="887"/>
                    </a:lnTo>
                    <a:lnTo>
                      <a:pt x="3315" y="2081"/>
                    </a:lnTo>
                    <a:lnTo>
                      <a:pt x="3738" y="771"/>
                    </a:lnTo>
                    <a:lnTo>
                      <a:pt x="5049" y="328"/>
                    </a:lnTo>
                    <a:lnTo>
                      <a:pt x="5608" y="1484"/>
                    </a:lnTo>
                    <a:lnTo>
                      <a:pt x="4644" y="2852"/>
                    </a:lnTo>
                    <a:lnTo>
                      <a:pt x="2833" y="3218"/>
                    </a:lnTo>
                    <a:lnTo>
                      <a:pt x="0" y="1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0510963" y="2261700"/>
                <a:ext cx="83850" cy="57825"/>
              </a:xfrm>
              <a:custGeom>
                <a:avLst/>
                <a:gdLst/>
                <a:ahLst/>
                <a:cxnLst/>
                <a:rect l="l" t="t" r="r" b="b"/>
                <a:pathLst>
                  <a:path w="3354" h="2313" extrusionOk="0">
                    <a:moveTo>
                      <a:pt x="2525" y="1"/>
                    </a:moveTo>
                    <a:lnTo>
                      <a:pt x="2467" y="116"/>
                    </a:lnTo>
                    <a:lnTo>
                      <a:pt x="1908" y="1503"/>
                    </a:lnTo>
                    <a:lnTo>
                      <a:pt x="1664" y="2130"/>
                    </a:lnTo>
                    <a:lnTo>
                      <a:pt x="501" y="1041"/>
                    </a:lnTo>
                    <a:lnTo>
                      <a:pt x="135" y="713"/>
                    </a:lnTo>
                    <a:lnTo>
                      <a:pt x="0" y="598"/>
                    </a:lnTo>
                    <a:lnTo>
                      <a:pt x="116" y="733"/>
                    </a:lnTo>
                    <a:lnTo>
                      <a:pt x="443" y="1080"/>
                    </a:lnTo>
                    <a:lnTo>
                      <a:pt x="1638" y="2255"/>
                    </a:lnTo>
                    <a:lnTo>
                      <a:pt x="1696" y="2313"/>
                    </a:lnTo>
                    <a:lnTo>
                      <a:pt x="1735" y="2236"/>
                    </a:lnTo>
                    <a:lnTo>
                      <a:pt x="2004" y="1542"/>
                    </a:lnTo>
                    <a:lnTo>
                      <a:pt x="2516" y="271"/>
                    </a:lnTo>
                    <a:lnTo>
                      <a:pt x="2582" y="424"/>
                    </a:lnTo>
                    <a:lnTo>
                      <a:pt x="2717" y="675"/>
                    </a:lnTo>
                    <a:lnTo>
                      <a:pt x="2871" y="925"/>
                    </a:lnTo>
                    <a:lnTo>
                      <a:pt x="3045" y="1157"/>
                    </a:lnTo>
                    <a:lnTo>
                      <a:pt x="3257" y="1388"/>
                    </a:lnTo>
                    <a:lnTo>
                      <a:pt x="3353" y="1465"/>
                    </a:lnTo>
                    <a:lnTo>
                      <a:pt x="3295" y="1369"/>
                    </a:lnTo>
                    <a:lnTo>
                      <a:pt x="3083" y="1118"/>
                    </a:lnTo>
                    <a:lnTo>
                      <a:pt x="2929" y="887"/>
                    </a:lnTo>
                    <a:lnTo>
                      <a:pt x="2794" y="636"/>
                    </a:lnTo>
                    <a:lnTo>
                      <a:pt x="2659" y="386"/>
                    </a:lnTo>
                    <a:lnTo>
                      <a:pt x="2563" y="116"/>
                    </a:lnTo>
                    <a:lnTo>
                      <a:pt x="2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0597188" y="2258800"/>
                <a:ext cx="53975" cy="48700"/>
              </a:xfrm>
              <a:custGeom>
                <a:avLst/>
                <a:gdLst/>
                <a:ahLst/>
                <a:cxnLst/>
                <a:rect l="l" t="t" r="r" b="b"/>
                <a:pathLst>
                  <a:path w="2159" h="1948" extrusionOk="0">
                    <a:moveTo>
                      <a:pt x="270" y="1"/>
                    </a:moveTo>
                    <a:lnTo>
                      <a:pt x="232" y="174"/>
                    </a:lnTo>
                    <a:lnTo>
                      <a:pt x="135" y="714"/>
                    </a:lnTo>
                    <a:lnTo>
                      <a:pt x="39" y="1138"/>
                    </a:lnTo>
                    <a:lnTo>
                      <a:pt x="0" y="1311"/>
                    </a:lnTo>
                    <a:lnTo>
                      <a:pt x="0" y="1504"/>
                    </a:lnTo>
                    <a:lnTo>
                      <a:pt x="58" y="1330"/>
                    </a:lnTo>
                    <a:lnTo>
                      <a:pt x="97" y="1138"/>
                    </a:lnTo>
                    <a:lnTo>
                      <a:pt x="212" y="733"/>
                    </a:lnTo>
                    <a:lnTo>
                      <a:pt x="292" y="361"/>
                    </a:lnTo>
                    <a:lnTo>
                      <a:pt x="405" y="675"/>
                    </a:lnTo>
                    <a:lnTo>
                      <a:pt x="617" y="1196"/>
                    </a:lnTo>
                    <a:lnTo>
                      <a:pt x="887" y="1870"/>
                    </a:lnTo>
                    <a:lnTo>
                      <a:pt x="906" y="1947"/>
                    </a:lnTo>
                    <a:lnTo>
                      <a:pt x="964" y="1909"/>
                    </a:lnTo>
                    <a:lnTo>
                      <a:pt x="1214" y="1735"/>
                    </a:lnTo>
                    <a:lnTo>
                      <a:pt x="1446" y="1542"/>
                    </a:lnTo>
                    <a:lnTo>
                      <a:pt x="1677" y="1330"/>
                    </a:lnTo>
                    <a:lnTo>
                      <a:pt x="1870" y="1099"/>
                    </a:lnTo>
                    <a:lnTo>
                      <a:pt x="2024" y="926"/>
                    </a:lnTo>
                    <a:lnTo>
                      <a:pt x="2159" y="714"/>
                    </a:lnTo>
                    <a:lnTo>
                      <a:pt x="1985" y="887"/>
                    </a:lnTo>
                    <a:lnTo>
                      <a:pt x="1831" y="1061"/>
                    </a:lnTo>
                    <a:lnTo>
                      <a:pt x="1619" y="1273"/>
                    </a:lnTo>
                    <a:lnTo>
                      <a:pt x="1388" y="1485"/>
                    </a:lnTo>
                    <a:lnTo>
                      <a:pt x="1157" y="1658"/>
                    </a:lnTo>
                    <a:lnTo>
                      <a:pt x="961" y="1793"/>
                    </a:lnTo>
                    <a:lnTo>
                      <a:pt x="713" y="1157"/>
                    </a:lnTo>
                    <a:lnTo>
                      <a:pt x="328" y="174"/>
                    </a:lnTo>
                    <a:lnTo>
                      <a:pt x="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0595263" y="2295900"/>
                <a:ext cx="29400" cy="449000"/>
              </a:xfrm>
              <a:custGeom>
                <a:avLst/>
                <a:gdLst/>
                <a:ahLst/>
                <a:cxnLst/>
                <a:rect l="l" t="t" r="r" b="b"/>
                <a:pathLst>
                  <a:path w="1176" h="17960" extrusionOk="0">
                    <a:moveTo>
                      <a:pt x="0" y="1"/>
                    </a:moveTo>
                    <a:lnTo>
                      <a:pt x="0" y="174"/>
                    </a:lnTo>
                    <a:lnTo>
                      <a:pt x="58" y="694"/>
                    </a:lnTo>
                    <a:lnTo>
                      <a:pt x="289" y="2621"/>
                    </a:lnTo>
                    <a:lnTo>
                      <a:pt x="424" y="3951"/>
                    </a:lnTo>
                    <a:lnTo>
                      <a:pt x="598" y="5473"/>
                    </a:lnTo>
                    <a:lnTo>
                      <a:pt x="752" y="7149"/>
                    </a:lnTo>
                    <a:lnTo>
                      <a:pt x="887" y="8961"/>
                    </a:lnTo>
                    <a:lnTo>
                      <a:pt x="1002" y="10772"/>
                    </a:lnTo>
                    <a:lnTo>
                      <a:pt x="1041" y="11639"/>
                    </a:lnTo>
                    <a:lnTo>
                      <a:pt x="1060" y="12468"/>
                    </a:lnTo>
                    <a:lnTo>
                      <a:pt x="1079" y="13990"/>
                    </a:lnTo>
                    <a:lnTo>
                      <a:pt x="1060" y="14684"/>
                    </a:lnTo>
                    <a:lnTo>
                      <a:pt x="1041" y="15339"/>
                    </a:lnTo>
                    <a:lnTo>
                      <a:pt x="1022" y="15917"/>
                    </a:lnTo>
                    <a:lnTo>
                      <a:pt x="983" y="16437"/>
                    </a:lnTo>
                    <a:lnTo>
                      <a:pt x="925" y="17246"/>
                    </a:lnTo>
                    <a:lnTo>
                      <a:pt x="867" y="17786"/>
                    </a:lnTo>
                    <a:lnTo>
                      <a:pt x="848" y="17959"/>
                    </a:lnTo>
                    <a:lnTo>
                      <a:pt x="887" y="17767"/>
                    </a:lnTo>
                    <a:lnTo>
                      <a:pt x="964" y="17246"/>
                    </a:lnTo>
                    <a:lnTo>
                      <a:pt x="1002" y="16880"/>
                    </a:lnTo>
                    <a:lnTo>
                      <a:pt x="1041" y="16418"/>
                    </a:lnTo>
                    <a:lnTo>
                      <a:pt x="1099" y="15898"/>
                    </a:lnTo>
                    <a:lnTo>
                      <a:pt x="1118" y="15319"/>
                    </a:lnTo>
                    <a:lnTo>
                      <a:pt x="1176" y="13990"/>
                    </a:lnTo>
                    <a:lnTo>
                      <a:pt x="1176" y="13238"/>
                    </a:lnTo>
                    <a:lnTo>
                      <a:pt x="1157" y="12468"/>
                    </a:lnTo>
                    <a:lnTo>
                      <a:pt x="1099" y="10772"/>
                    </a:lnTo>
                    <a:lnTo>
                      <a:pt x="1002" y="8961"/>
                    </a:lnTo>
                    <a:lnTo>
                      <a:pt x="848" y="7149"/>
                    </a:lnTo>
                    <a:lnTo>
                      <a:pt x="694" y="5454"/>
                    </a:lnTo>
                    <a:lnTo>
                      <a:pt x="521" y="3931"/>
                    </a:lnTo>
                    <a:lnTo>
                      <a:pt x="366" y="2621"/>
                    </a:lnTo>
                    <a:lnTo>
                      <a:pt x="212" y="1523"/>
                    </a:lnTo>
                    <a:lnTo>
                      <a:pt x="116" y="694"/>
                    </a:lnTo>
                    <a:lnTo>
                      <a:pt x="39" y="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0595263" y="2295900"/>
                <a:ext cx="29400" cy="449000"/>
              </a:xfrm>
              <a:custGeom>
                <a:avLst/>
                <a:gdLst/>
                <a:ahLst/>
                <a:cxnLst/>
                <a:rect l="l" t="t" r="r" b="b"/>
                <a:pathLst>
                  <a:path w="1176" h="17960" fill="none" extrusionOk="0">
                    <a:moveTo>
                      <a:pt x="848" y="17959"/>
                    </a:moveTo>
                    <a:lnTo>
                      <a:pt x="848" y="17959"/>
                    </a:lnTo>
                    <a:lnTo>
                      <a:pt x="867" y="17786"/>
                    </a:lnTo>
                    <a:lnTo>
                      <a:pt x="867" y="17786"/>
                    </a:lnTo>
                    <a:lnTo>
                      <a:pt x="925" y="17246"/>
                    </a:lnTo>
                    <a:lnTo>
                      <a:pt x="925" y="17246"/>
                    </a:lnTo>
                    <a:lnTo>
                      <a:pt x="983" y="16437"/>
                    </a:lnTo>
                    <a:lnTo>
                      <a:pt x="983" y="16437"/>
                    </a:lnTo>
                    <a:lnTo>
                      <a:pt x="1022" y="15917"/>
                    </a:lnTo>
                    <a:lnTo>
                      <a:pt x="1022" y="15917"/>
                    </a:lnTo>
                    <a:lnTo>
                      <a:pt x="1041" y="15339"/>
                    </a:lnTo>
                    <a:lnTo>
                      <a:pt x="1041" y="15339"/>
                    </a:lnTo>
                    <a:lnTo>
                      <a:pt x="1060" y="14684"/>
                    </a:lnTo>
                    <a:lnTo>
                      <a:pt x="1079" y="13990"/>
                    </a:lnTo>
                    <a:lnTo>
                      <a:pt x="1060" y="12468"/>
                    </a:lnTo>
                    <a:lnTo>
                      <a:pt x="1060" y="12468"/>
                    </a:lnTo>
                    <a:lnTo>
                      <a:pt x="1041" y="11639"/>
                    </a:lnTo>
                    <a:lnTo>
                      <a:pt x="1002" y="10772"/>
                    </a:lnTo>
                    <a:lnTo>
                      <a:pt x="887" y="8961"/>
                    </a:lnTo>
                    <a:lnTo>
                      <a:pt x="887" y="8961"/>
                    </a:lnTo>
                    <a:lnTo>
                      <a:pt x="752" y="7149"/>
                    </a:lnTo>
                    <a:lnTo>
                      <a:pt x="598" y="5473"/>
                    </a:lnTo>
                    <a:lnTo>
                      <a:pt x="424" y="3951"/>
                    </a:lnTo>
                    <a:lnTo>
                      <a:pt x="289" y="2621"/>
                    </a:lnTo>
                    <a:lnTo>
                      <a:pt x="289" y="2621"/>
                    </a:lnTo>
                    <a:lnTo>
                      <a:pt x="58" y="694"/>
                    </a:lnTo>
                    <a:lnTo>
                      <a:pt x="58" y="694"/>
                    </a:lnTo>
                    <a:lnTo>
                      <a:pt x="0" y="174"/>
                    </a:lnTo>
                    <a:lnTo>
                      <a:pt x="0" y="174"/>
                    </a:lnTo>
                    <a:lnTo>
                      <a:pt x="0" y="1"/>
                    </a:lnTo>
                    <a:lnTo>
                      <a:pt x="0" y="1"/>
                    </a:lnTo>
                    <a:lnTo>
                      <a:pt x="39" y="174"/>
                    </a:lnTo>
                    <a:lnTo>
                      <a:pt x="39" y="174"/>
                    </a:lnTo>
                    <a:lnTo>
                      <a:pt x="116" y="694"/>
                    </a:lnTo>
                    <a:lnTo>
                      <a:pt x="116" y="694"/>
                    </a:lnTo>
                    <a:lnTo>
                      <a:pt x="212" y="1523"/>
                    </a:lnTo>
                    <a:lnTo>
                      <a:pt x="366" y="2621"/>
                    </a:lnTo>
                    <a:lnTo>
                      <a:pt x="366" y="2621"/>
                    </a:lnTo>
                    <a:lnTo>
                      <a:pt x="521" y="3931"/>
                    </a:lnTo>
                    <a:lnTo>
                      <a:pt x="694" y="5454"/>
                    </a:lnTo>
                    <a:lnTo>
                      <a:pt x="848" y="7149"/>
                    </a:lnTo>
                    <a:lnTo>
                      <a:pt x="1002" y="8961"/>
                    </a:lnTo>
                    <a:lnTo>
                      <a:pt x="1002" y="8961"/>
                    </a:lnTo>
                    <a:lnTo>
                      <a:pt x="1099" y="10772"/>
                    </a:lnTo>
                    <a:lnTo>
                      <a:pt x="1157" y="12468"/>
                    </a:lnTo>
                    <a:lnTo>
                      <a:pt x="1157" y="12468"/>
                    </a:lnTo>
                    <a:lnTo>
                      <a:pt x="1176" y="13238"/>
                    </a:lnTo>
                    <a:lnTo>
                      <a:pt x="1176" y="13990"/>
                    </a:lnTo>
                    <a:lnTo>
                      <a:pt x="1118" y="15319"/>
                    </a:lnTo>
                    <a:lnTo>
                      <a:pt x="1118" y="15319"/>
                    </a:lnTo>
                    <a:lnTo>
                      <a:pt x="1099" y="15898"/>
                    </a:lnTo>
                    <a:lnTo>
                      <a:pt x="1099" y="15898"/>
                    </a:lnTo>
                    <a:lnTo>
                      <a:pt x="1041" y="16418"/>
                    </a:lnTo>
                    <a:lnTo>
                      <a:pt x="1041" y="16418"/>
                    </a:lnTo>
                    <a:lnTo>
                      <a:pt x="1002" y="16880"/>
                    </a:lnTo>
                    <a:lnTo>
                      <a:pt x="964" y="17246"/>
                    </a:lnTo>
                    <a:lnTo>
                      <a:pt x="964" y="17246"/>
                    </a:lnTo>
                    <a:lnTo>
                      <a:pt x="887" y="17767"/>
                    </a:lnTo>
                    <a:lnTo>
                      <a:pt x="887" y="17767"/>
                    </a:lnTo>
                    <a:lnTo>
                      <a:pt x="848" y="179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0836613" y="2405725"/>
                <a:ext cx="2900" cy="52050"/>
              </a:xfrm>
              <a:custGeom>
                <a:avLst/>
                <a:gdLst/>
                <a:ahLst/>
                <a:cxnLst/>
                <a:rect l="l" t="t" r="r" b="b"/>
                <a:pathLst>
                  <a:path w="116" h="2082" extrusionOk="0">
                    <a:moveTo>
                      <a:pt x="58" y="1"/>
                    </a:moveTo>
                    <a:lnTo>
                      <a:pt x="19" y="271"/>
                    </a:lnTo>
                    <a:lnTo>
                      <a:pt x="0" y="521"/>
                    </a:lnTo>
                    <a:lnTo>
                      <a:pt x="0" y="791"/>
                    </a:lnTo>
                    <a:lnTo>
                      <a:pt x="0" y="1041"/>
                    </a:lnTo>
                    <a:lnTo>
                      <a:pt x="0" y="1311"/>
                    </a:lnTo>
                    <a:lnTo>
                      <a:pt x="0" y="1562"/>
                    </a:lnTo>
                    <a:lnTo>
                      <a:pt x="19" y="1831"/>
                    </a:lnTo>
                    <a:lnTo>
                      <a:pt x="58" y="2082"/>
                    </a:lnTo>
                    <a:lnTo>
                      <a:pt x="96" y="1831"/>
                    </a:lnTo>
                    <a:lnTo>
                      <a:pt x="116" y="1562"/>
                    </a:lnTo>
                    <a:lnTo>
                      <a:pt x="116" y="1311"/>
                    </a:lnTo>
                    <a:lnTo>
                      <a:pt x="116" y="1041"/>
                    </a:lnTo>
                    <a:lnTo>
                      <a:pt x="116" y="791"/>
                    </a:lnTo>
                    <a:lnTo>
                      <a:pt x="116" y="521"/>
                    </a:lnTo>
                    <a:lnTo>
                      <a:pt x="96" y="27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0837563" y="2406225"/>
                <a:ext cx="18825" cy="55425"/>
              </a:xfrm>
              <a:custGeom>
                <a:avLst/>
                <a:gdLst/>
                <a:ahLst/>
                <a:cxnLst/>
                <a:rect l="l" t="t" r="r" b="b"/>
                <a:pathLst>
                  <a:path w="753" h="2217" extrusionOk="0">
                    <a:moveTo>
                      <a:pt x="1" y="0"/>
                    </a:moveTo>
                    <a:lnTo>
                      <a:pt x="39" y="289"/>
                    </a:lnTo>
                    <a:lnTo>
                      <a:pt x="97" y="559"/>
                    </a:lnTo>
                    <a:lnTo>
                      <a:pt x="193" y="848"/>
                    </a:lnTo>
                    <a:lnTo>
                      <a:pt x="290" y="1118"/>
                    </a:lnTo>
                    <a:lnTo>
                      <a:pt x="502" y="1677"/>
                    </a:lnTo>
                    <a:lnTo>
                      <a:pt x="637" y="2043"/>
                    </a:lnTo>
                    <a:lnTo>
                      <a:pt x="733" y="2197"/>
                    </a:lnTo>
                    <a:lnTo>
                      <a:pt x="752" y="2216"/>
                    </a:lnTo>
                    <a:lnTo>
                      <a:pt x="752" y="2197"/>
                    </a:lnTo>
                    <a:lnTo>
                      <a:pt x="579" y="1638"/>
                    </a:lnTo>
                    <a:lnTo>
                      <a:pt x="386" y="1079"/>
                    </a:lnTo>
                    <a:lnTo>
                      <a:pt x="213" y="5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0582738" y="3661600"/>
                <a:ext cx="193200" cy="156575"/>
              </a:xfrm>
              <a:custGeom>
                <a:avLst/>
                <a:gdLst/>
                <a:ahLst/>
                <a:cxnLst/>
                <a:rect l="l" t="t" r="r" b="b"/>
                <a:pathLst>
                  <a:path w="7728" h="6263" extrusionOk="0">
                    <a:moveTo>
                      <a:pt x="0" y="0"/>
                    </a:moveTo>
                    <a:lnTo>
                      <a:pt x="0" y="6224"/>
                    </a:lnTo>
                    <a:lnTo>
                      <a:pt x="7727" y="6263"/>
                    </a:lnTo>
                    <a:lnTo>
                      <a:pt x="7727" y="6205"/>
                    </a:lnTo>
                    <a:lnTo>
                      <a:pt x="7689" y="6128"/>
                    </a:lnTo>
                    <a:lnTo>
                      <a:pt x="7631" y="6051"/>
                    </a:lnTo>
                    <a:lnTo>
                      <a:pt x="7554" y="5954"/>
                    </a:lnTo>
                    <a:lnTo>
                      <a:pt x="7342" y="5781"/>
                    </a:lnTo>
                    <a:lnTo>
                      <a:pt x="7091" y="5607"/>
                    </a:lnTo>
                    <a:lnTo>
                      <a:pt x="6783" y="5415"/>
                    </a:lnTo>
                    <a:lnTo>
                      <a:pt x="6436" y="5241"/>
                    </a:lnTo>
                    <a:lnTo>
                      <a:pt x="5704" y="4875"/>
                    </a:lnTo>
                    <a:lnTo>
                      <a:pt x="4972" y="4548"/>
                    </a:lnTo>
                    <a:lnTo>
                      <a:pt x="4317" y="4278"/>
                    </a:lnTo>
                    <a:lnTo>
                      <a:pt x="3700" y="4027"/>
                    </a:lnTo>
                    <a:lnTo>
                      <a:pt x="3873" y="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0582738" y="3661600"/>
                <a:ext cx="193200" cy="156575"/>
              </a:xfrm>
              <a:custGeom>
                <a:avLst/>
                <a:gdLst/>
                <a:ahLst/>
                <a:cxnLst/>
                <a:rect l="l" t="t" r="r" b="b"/>
                <a:pathLst>
                  <a:path w="7728" h="6263" fill="none" extrusionOk="0">
                    <a:moveTo>
                      <a:pt x="3873" y="39"/>
                    </a:moveTo>
                    <a:lnTo>
                      <a:pt x="3700" y="4027"/>
                    </a:lnTo>
                    <a:lnTo>
                      <a:pt x="3700" y="4027"/>
                    </a:lnTo>
                    <a:lnTo>
                      <a:pt x="4317" y="4278"/>
                    </a:lnTo>
                    <a:lnTo>
                      <a:pt x="4972" y="4548"/>
                    </a:lnTo>
                    <a:lnTo>
                      <a:pt x="5704" y="4875"/>
                    </a:lnTo>
                    <a:lnTo>
                      <a:pt x="6436" y="5241"/>
                    </a:lnTo>
                    <a:lnTo>
                      <a:pt x="6783" y="5415"/>
                    </a:lnTo>
                    <a:lnTo>
                      <a:pt x="7091" y="5607"/>
                    </a:lnTo>
                    <a:lnTo>
                      <a:pt x="7342" y="5781"/>
                    </a:lnTo>
                    <a:lnTo>
                      <a:pt x="7554" y="5954"/>
                    </a:lnTo>
                    <a:lnTo>
                      <a:pt x="7631" y="6051"/>
                    </a:lnTo>
                    <a:lnTo>
                      <a:pt x="7689" y="6128"/>
                    </a:lnTo>
                    <a:lnTo>
                      <a:pt x="7727" y="6205"/>
                    </a:lnTo>
                    <a:lnTo>
                      <a:pt x="7727" y="6263"/>
                    </a:lnTo>
                    <a:lnTo>
                      <a:pt x="0" y="6224"/>
                    </a:lnTo>
                    <a:lnTo>
                      <a:pt x="0" y="0"/>
                    </a:lnTo>
                    <a:lnTo>
                      <a:pt x="3873" y="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0610188" y="3753125"/>
                <a:ext cx="14975" cy="14950"/>
              </a:xfrm>
              <a:custGeom>
                <a:avLst/>
                <a:gdLst/>
                <a:ahLst/>
                <a:cxnLst/>
                <a:rect l="l" t="t" r="r" b="b"/>
                <a:pathLst>
                  <a:path w="599" h="598" extrusionOk="0">
                    <a:moveTo>
                      <a:pt x="251" y="0"/>
                    </a:moveTo>
                    <a:lnTo>
                      <a:pt x="193" y="20"/>
                    </a:lnTo>
                    <a:lnTo>
                      <a:pt x="213" y="20"/>
                    </a:lnTo>
                    <a:lnTo>
                      <a:pt x="116" y="58"/>
                    </a:lnTo>
                    <a:lnTo>
                      <a:pt x="39" y="154"/>
                    </a:lnTo>
                    <a:lnTo>
                      <a:pt x="1" y="251"/>
                    </a:lnTo>
                    <a:lnTo>
                      <a:pt x="1" y="366"/>
                    </a:lnTo>
                    <a:lnTo>
                      <a:pt x="39" y="482"/>
                    </a:lnTo>
                    <a:lnTo>
                      <a:pt x="136" y="559"/>
                    </a:lnTo>
                    <a:lnTo>
                      <a:pt x="232" y="598"/>
                    </a:lnTo>
                    <a:lnTo>
                      <a:pt x="348" y="598"/>
                    </a:lnTo>
                    <a:lnTo>
                      <a:pt x="405" y="559"/>
                    </a:lnTo>
                    <a:lnTo>
                      <a:pt x="463" y="540"/>
                    </a:lnTo>
                    <a:lnTo>
                      <a:pt x="540" y="443"/>
                    </a:lnTo>
                    <a:lnTo>
                      <a:pt x="579" y="328"/>
                    </a:lnTo>
                    <a:lnTo>
                      <a:pt x="598" y="270"/>
                    </a:lnTo>
                    <a:lnTo>
                      <a:pt x="579" y="212"/>
                    </a:lnTo>
                    <a:lnTo>
                      <a:pt x="560" y="154"/>
                    </a:lnTo>
                    <a:lnTo>
                      <a:pt x="521" y="116"/>
                    </a:lnTo>
                    <a:lnTo>
                      <a:pt x="425" y="39"/>
                    </a:lnTo>
                    <a:lnTo>
                      <a:pt x="3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0610188" y="3753125"/>
                <a:ext cx="14975" cy="14950"/>
              </a:xfrm>
              <a:custGeom>
                <a:avLst/>
                <a:gdLst/>
                <a:ahLst/>
                <a:cxnLst/>
                <a:rect l="l" t="t" r="r" b="b"/>
                <a:pathLst>
                  <a:path w="599" h="598" fill="none" extrusionOk="0">
                    <a:moveTo>
                      <a:pt x="213" y="20"/>
                    </a:moveTo>
                    <a:lnTo>
                      <a:pt x="213" y="20"/>
                    </a:lnTo>
                    <a:lnTo>
                      <a:pt x="116" y="58"/>
                    </a:lnTo>
                    <a:lnTo>
                      <a:pt x="39" y="154"/>
                    </a:lnTo>
                    <a:lnTo>
                      <a:pt x="1" y="251"/>
                    </a:lnTo>
                    <a:lnTo>
                      <a:pt x="1" y="366"/>
                    </a:lnTo>
                    <a:lnTo>
                      <a:pt x="1" y="366"/>
                    </a:lnTo>
                    <a:lnTo>
                      <a:pt x="39" y="482"/>
                    </a:lnTo>
                    <a:lnTo>
                      <a:pt x="136" y="559"/>
                    </a:lnTo>
                    <a:lnTo>
                      <a:pt x="232" y="598"/>
                    </a:lnTo>
                    <a:lnTo>
                      <a:pt x="348" y="598"/>
                    </a:lnTo>
                    <a:lnTo>
                      <a:pt x="348" y="598"/>
                    </a:lnTo>
                    <a:lnTo>
                      <a:pt x="405" y="559"/>
                    </a:lnTo>
                    <a:lnTo>
                      <a:pt x="463" y="540"/>
                    </a:lnTo>
                    <a:lnTo>
                      <a:pt x="540" y="443"/>
                    </a:lnTo>
                    <a:lnTo>
                      <a:pt x="579" y="328"/>
                    </a:lnTo>
                    <a:lnTo>
                      <a:pt x="598" y="270"/>
                    </a:lnTo>
                    <a:lnTo>
                      <a:pt x="579" y="212"/>
                    </a:lnTo>
                    <a:lnTo>
                      <a:pt x="579" y="212"/>
                    </a:lnTo>
                    <a:lnTo>
                      <a:pt x="560" y="154"/>
                    </a:lnTo>
                    <a:lnTo>
                      <a:pt x="521" y="116"/>
                    </a:lnTo>
                    <a:lnTo>
                      <a:pt x="425" y="39"/>
                    </a:lnTo>
                    <a:lnTo>
                      <a:pt x="309" y="0"/>
                    </a:lnTo>
                    <a:lnTo>
                      <a:pt x="251" y="0"/>
                    </a:lnTo>
                    <a:lnTo>
                      <a:pt x="193" y="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0770113" y="3809000"/>
                <a:ext cx="5825" cy="9175"/>
              </a:xfrm>
              <a:custGeom>
                <a:avLst/>
                <a:gdLst/>
                <a:ahLst/>
                <a:cxnLst/>
                <a:rect l="l" t="t" r="r" b="b"/>
                <a:pathLst>
                  <a:path w="233" h="367" extrusionOk="0">
                    <a:moveTo>
                      <a:pt x="1" y="0"/>
                    </a:moveTo>
                    <a:lnTo>
                      <a:pt x="97" y="97"/>
                    </a:lnTo>
                    <a:lnTo>
                      <a:pt x="174" y="193"/>
                    </a:lnTo>
                    <a:lnTo>
                      <a:pt x="213" y="289"/>
                    </a:lnTo>
                    <a:lnTo>
                      <a:pt x="232" y="367"/>
                    </a:lnTo>
                    <a:lnTo>
                      <a:pt x="232" y="309"/>
                    </a:lnTo>
                    <a:lnTo>
                      <a:pt x="232" y="251"/>
                    </a:lnTo>
                    <a:lnTo>
                      <a:pt x="194" y="193"/>
                    </a:lnTo>
                    <a:lnTo>
                      <a:pt x="155" y="135"/>
                    </a:lnTo>
                    <a:lnTo>
                      <a:pt x="78" y="5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0770113" y="3809000"/>
                <a:ext cx="5825" cy="9175"/>
              </a:xfrm>
              <a:custGeom>
                <a:avLst/>
                <a:gdLst/>
                <a:ahLst/>
                <a:cxnLst/>
                <a:rect l="l" t="t" r="r" b="b"/>
                <a:pathLst>
                  <a:path w="233" h="367" fill="none" extrusionOk="0">
                    <a:moveTo>
                      <a:pt x="1" y="0"/>
                    </a:moveTo>
                    <a:lnTo>
                      <a:pt x="1" y="0"/>
                    </a:lnTo>
                    <a:lnTo>
                      <a:pt x="97" y="97"/>
                    </a:lnTo>
                    <a:lnTo>
                      <a:pt x="174" y="193"/>
                    </a:lnTo>
                    <a:lnTo>
                      <a:pt x="213" y="289"/>
                    </a:lnTo>
                    <a:lnTo>
                      <a:pt x="232" y="367"/>
                    </a:lnTo>
                    <a:lnTo>
                      <a:pt x="232" y="367"/>
                    </a:lnTo>
                    <a:lnTo>
                      <a:pt x="232" y="367"/>
                    </a:lnTo>
                    <a:lnTo>
                      <a:pt x="232" y="309"/>
                    </a:lnTo>
                    <a:lnTo>
                      <a:pt x="232" y="251"/>
                    </a:lnTo>
                    <a:lnTo>
                      <a:pt x="194" y="193"/>
                    </a:lnTo>
                    <a:lnTo>
                      <a:pt x="155" y="135"/>
                    </a:lnTo>
                    <a:lnTo>
                      <a:pt x="78" y="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0582738" y="3801300"/>
                <a:ext cx="193200" cy="16875"/>
              </a:xfrm>
              <a:custGeom>
                <a:avLst/>
                <a:gdLst/>
                <a:ahLst/>
                <a:cxnLst/>
                <a:rect l="l" t="t" r="r" b="b"/>
                <a:pathLst>
                  <a:path w="7728" h="675" extrusionOk="0">
                    <a:moveTo>
                      <a:pt x="20" y="0"/>
                    </a:moveTo>
                    <a:lnTo>
                      <a:pt x="0" y="636"/>
                    </a:lnTo>
                    <a:lnTo>
                      <a:pt x="7727" y="675"/>
                    </a:lnTo>
                    <a:lnTo>
                      <a:pt x="7727" y="675"/>
                    </a:lnTo>
                    <a:lnTo>
                      <a:pt x="7708" y="597"/>
                    </a:lnTo>
                    <a:lnTo>
                      <a:pt x="7669" y="501"/>
                    </a:lnTo>
                    <a:lnTo>
                      <a:pt x="7592" y="405"/>
                    </a:lnTo>
                    <a:lnTo>
                      <a:pt x="7496" y="308"/>
                    </a:lnTo>
                    <a:lnTo>
                      <a:pt x="7438" y="289"/>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0660763" y="3760350"/>
                <a:ext cx="17850" cy="11575"/>
              </a:xfrm>
              <a:custGeom>
                <a:avLst/>
                <a:gdLst/>
                <a:ahLst/>
                <a:cxnLst/>
                <a:rect l="l" t="t" r="r" b="b"/>
                <a:pathLst>
                  <a:path w="714" h="463" extrusionOk="0">
                    <a:moveTo>
                      <a:pt x="579" y="0"/>
                    </a:moveTo>
                    <a:lnTo>
                      <a:pt x="425" y="20"/>
                    </a:lnTo>
                    <a:lnTo>
                      <a:pt x="348" y="58"/>
                    </a:lnTo>
                    <a:lnTo>
                      <a:pt x="251" y="97"/>
                    </a:lnTo>
                    <a:lnTo>
                      <a:pt x="174" y="154"/>
                    </a:lnTo>
                    <a:lnTo>
                      <a:pt x="117" y="212"/>
                    </a:lnTo>
                    <a:lnTo>
                      <a:pt x="39" y="328"/>
                    </a:lnTo>
                    <a:lnTo>
                      <a:pt x="1" y="424"/>
                    </a:lnTo>
                    <a:lnTo>
                      <a:pt x="1" y="463"/>
                    </a:lnTo>
                    <a:lnTo>
                      <a:pt x="39" y="463"/>
                    </a:lnTo>
                    <a:lnTo>
                      <a:pt x="117" y="386"/>
                    </a:lnTo>
                    <a:lnTo>
                      <a:pt x="213" y="309"/>
                    </a:lnTo>
                    <a:lnTo>
                      <a:pt x="329" y="212"/>
                    </a:lnTo>
                    <a:lnTo>
                      <a:pt x="463" y="135"/>
                    </a:lnTo>
                    <a:lnTo>
                      <a:pt x="579" y="97"/>
                    </a:lnTo>
                    <a:lnTo>
                      <a:pt x="675" y="58"/>
                    </a:lnTo>
                    <a:lnTo>
                      <a:pt x="714" y="39"/>
                    </a:lnTo>
                    <a:lnTo>
                      <a:pt x="695" y="20"/>
                    </a:lnTo>
                    <a:lnTo>
                      <a:pt x="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0685813" y="3769500"/>
                <a:ext cx="13050" cy="14950"/>
              </a:xfrm>
              <a:custGeom>
                <a:avLst/>
                <a:gdLst/>
                <a:ahLst/>
                <a:cxnLst/>
                <a:rect l="l" t="t" r="r" b="b"/>
                <a:pathLst>
                  <a:path w="522" h="598" extrusionOk="0">
                    <a:moveTo>
                      <a:pt x="483" y="0"/>
                    </a:moveTo>
                    <a:lnTo>
                      <a:pt x="386" y="20"/>
                    </a:lnTo>
                    <a:lnTo>
                      <a:pt x="251" y="77"/>
                    </a:lnTo>
                    <a:lnTo>
                      <a:pt x="194" y="116"/>
                    </a:lnTo>
                    <a:lnTo>
                      <a:pt x="136" y="193"/>
                    </a:lnTo>
                    <a:lnTo>
                      <a:pt x="78" y="251"/>
                    </a:lnTo>
                    <a:lnTo>
                      <a:pt x="39" y="328"/>
                    </a:lnTo>
                    <a:lnTo>
                      <a:pt x="1" y="463"/>
                    </a:lnTo>
                    <a:lnTo>
                      <a:pt x="1" y="559"/>
                    </a:lnTo>
                    <a:lnTo>
                      <a:pt x="1" y="578"/>
                    </a:lnTo>
                    <a:lnTo>
                      <a:pt x="20" y="598"/>
                    </a:lnTo>
                    <a:lnTo>
                      <a:pt x="59" y="559"/>
                    </a:lnTo>
                    <a:lnTo>
                      <a:pt x="97" y="482"/>
                    </a:lnTo>
                    <a:lnTo>
                      <a:pt x="155" y="386"/>
                    </a:lnTo>
                    <a:lnTo>
                      <a:pt x="232" y="270"/>
                    </a:lnTo>
                    <a:lnTo>
                      <a:pt x="328" y="174"/>
                    </a:lnTo>
                    <a:lnTo>
                      <a:pt x="425" y="97"/>
                    </a:lnTo>
                    <a:lnTo>
                      <a:pt x="483" y="39"/>
                    </a:lnTo>
                    <a:lnTo>
                      <a:pt x="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0708938" y="3777675"/>
                <a:ext cx="8700" cy="16425"/>
              </a:xfrm>
              <a:custGeom>
                <a:avLst/>
                <a:gdLst/>
                <a:ahLst/>
                <a:cxnLst/>
                <a:rect l="l" t="t" r="r" b="b"/>
                <a:pathLst>
                  <a:path w="348" h="657" extrusionOk="0">
                    <a:moveTo>
                      <a:pt x="309" y="1"/>
                    </a:moveTo>
                    <a:lnTo>
                      <a:pt x="232" y="59"/>
                    </a:lnTo>
                    <a:lnTo>
                      <a:pt x="136" y="136"/>
                    </a:lnTo>
                    <a:lnTo>
                      <a:pt x="59" y="271"/>
                    </a:lnTo>
                    <a:lnTo>
                      <a:pt x="1" y="406"/>
                    </a:lnTo>
                    <a:lnTo>
                      <a:pt x="1" y="540"/>
                    </a:lnTo>
                    <a:lnTo>
                      <a:pt x="20" y="618"/>
                    </a:lnTo>
                    <a:lnTo>
                      <a:pt x="39" y="656"/>
                    </a:lnTo>
                    <a:lnTo>
                      <a:pt x="59" y="618"/>
                    </a:lnTo>
                    <a:lnTo>
                      <a:pt x="97" y="560"/>
                    </a:lnTo>
                    <a:lnTo>
                      <a:pt x="116" y="444"/>
                    </a:lnTo>
                    <a:lnTo>
                      <a:pt x="174" y="329"/>
                    </a:lnTo>
                    <a:lnTo>
                      <a:pt x="232" y="213"/>
                    </a:lnTo>
                    <a:lnTo>
                      <a:pt x="290" y="117"/>
                    </a:lnTo>
                    <a:lnTo>
                      <a:pt x="348" y="59"/>
                    </a:lnTo>
                    <a:lnTo>
                      <a:pt x="348" y="20"/>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0656913" y="3735300"/>
                <a:ext cx="19775" cy="4350"/>
              </a:xfrm>
              <a:custGeom>
                <a:avLst/>
                <a:gdLst/>
                <a:ahLst/>
                <a:cxnLst/>
                <a:rect l="l" t="t" r="r" b="b"/>
                <a:pathLst>
                  <a:path w="791" h="174" extrusionOk="0">
                    <a:moveTo>
                      <a:pt x="386" y="0"/>
                    </a:moveTo>
                    <a:lnTo>
                      <a:pt x="213" y="20"/>
                    </a:lnTo>
                    <a:lnTo>
                      <a:pt x="97" y="77"/>
                    </a:lnTo>
                    <a:lnTo>
                      <a:pt x="20" y="135"/>
                    </a:lnTo>
                    <a:lnTo>
                      <a:pt x="1" y="154"/>
                    </a:lnTo>
                    <a:lnTo>
                      <a:pt x="1" y="174"/>
                    </a:lnTo>
                    <a:lnTo>
                      <a:pt x="116" y="174"/>
                    </a:lnTo>
                    <a:lnTo>
                      <a:pt x="386" y="135"/>
                    </a:lnTo>
                    <a:lnTo>
                      <a:pt x="540" y="116"/>
                    </a:lnTo>
                    <a:lnTo>
                      <a:pt x="675" y="135"/>
                    </a:lnTo>
                    <a:lnTo>
                      <a:pt x="791" y="135"/>
                    </a:lnTo>
                    <a:lnTo>
                      <a:pt x="791" y="116"/>
                    </a:lnTo>
                    <a:lnTo>
                      <a:pt x="772" y="97"/>
                    </a:lnTo>
                    <a:lnTo>
                      <a:pt x="694" y="39"/>
                    </a:lnTo>
                    <a:lnTo>
                      <a:pt x="5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0648238" y="3702525"/>
                <a:ext cx="28950" cy="16425"/>
              </a:xfrm>
              <a:custGeom>
                <a:avLst/>
                <a:gdLst/>
                <a:ahLst/>
                <a:cxnLst/>
                <a:rect l="l" t="t" r="r" b="b"/>
                <a:pathLst>
                  <a:path w="1158" h="657" extrusionOk="0">
                    <a:moveTo>
                      <a:pt x="194" y="136"/>
                    </a:moveTo>
                    <a:lnTo>
                      <a:pt x="290" y="155"/>
                    </a:lnTo>
                    <a:lnTo>
                      <a:pt x="521" y="232"/>
                    </a:lnTo>
                    <a:lnTo>
                      <a:pt x="695" y="309"/>
                    </a:lnTo>
                    <a:lnTo>
                      <a:pt x="868" y="425"/>
                    </a:lnTo>
                    <a:lnTo>
                      <a:pt x="1061" y="598"/>
                    </a:lnTo>
                    <a:lnTo>
                      <a:pt x="1070" y="608"/>
                    </a:lnTo>
                    <a:lnTo>
                      <a:pt x="984" y="579"/>
                    </a:lnTo>
                    <a:lnTo>
                      <a:pt x="791" y="541"/>
                    </a:lnTo>
                    <a:lnTo>
                      <a:pt x="598" y="483"/>
                    </a:lnTo>
                    <a:lnTo>
                      <a:pt x="406" y="386"/>
                    </a:lnTo>
                    <a:lnTo>
                      <a:pt x="213" y="271"/>
                    </a:lnTo>
                    <a:lnTo>
                      <a:pt x="117" y="213"/>
                    </a:lnTo>
                    <a:lnTo>
                      <a:pt x="117" y="194"/>
                    </a:lnTo>
                    <a:lnTo>
                      <a:pt x="117" y="174"/>
                    </a:lnTo>
                    <a:lnTo>
                      <a:pt x="155" y="155"/>
                    </a:lnTo>
                    <a:lnTo>
                      <a:pt x="194" y="136"/>
                    </a:lnTo>
                    <a:close/>
                    <a:moveTo>
                      <a:pt x="194" y="1"/>
                    </a:moveTo>
                    <a:lnTo>
                      <a:pt x="97" y="40"/>
                    </a:lnTo>
                    <a:lnTo>
                      <a:pt x="20" y="97"/>
                    </a:lnTo>
                    <a:lnTo>
                      <a:pt x="1" y="136"/>
                    </a:lnTo>
                    <a:lnTo>
                      <a:pt x="1" y="194"/>
                    </a:lnTo>
                    <a:lnTo>
                      <a:pt x="1" y="251"/>
                    </a:lnTo>
                    <a:lnTo>
                      <a:pt x="39" y="290"/>
                    </a:lnTo>
                    <a:lnTo>
                      <a:pt x="155" y="386"/>
                    </a:lnTo>
                    <a:lnTo>
                      <a:pt x="367" y="502"/>
                    </a:lnTo>
                    <a:lnTo>
                      <a:pt x="579" y="579"/>
                    </a:lnTo>
                    <a:lnTo>
                      <a:pt x="772" y="637"/>
                    </a:lnTo>
                    <a:lnTo>
                      <a:pt x="868" y="656"/>
                    </a:lnTo>
                    <a:lnTo>
                      <a:pt x="1061" y="656"/>
                    </a:lnTo>
                    <a:lnTo>
                      <a:pt x="1109" y="647"/>
                    </a:lnTo>
                    <a:lnTo>
                      <a:pt x="1109" y="647"/>
                    </a:lnTo>
                    <a:lnTo>
                      <a:pt x="1119" y="656"/>
                    </a:lnTo>
                    <a:lnTo>
                      <a:pt x="1138" y="656"/>
                    </a:lnTo>
                    <a:lnTo>
                      <a:pt x="1138" y="641"/>
                    </a:lnTo>
                    <a:lnTo>
                      <a:pt x="1138" y="641"/>
                    </a:lnTo>
                    <a:lnTo>
                      <a:pt x="1157" y="637"/>
                    </a:lnTo>
                    <a:lnTo>
                      <a:pt x="1136" y="630"/>
                    </a:lnTo>
                    <a:lnTo>
                      <a:pt x="1136" y="630"/>
                    </a:lnTo>
                    <a:lnTo>
                      <a:pt x="1119" y="560"/>
                    </a:lnTo>
                    <a:lnTo>
                      <a:pt x="1041" y="463"/>
                    </a:lnTo>
                    <a:lnTo>
                      <a:pt x="926" y="348"/>
                    </a:lnTo>
                    <a:lnTo>
                      <a:pt x="752" y="213"/>
                    </a:lnTo>
                    <a:lnTo>
                      <a:pt x="579" y="117"/>
                    </a:lnTo>
                    <a:lnTo>
                      <a:pt x="444" y="59"/>
                    </a:lnTo>
                    <a:lnTo>
                      <a:pt x="329" y="20"/>
                    </a:lnTo>
                    <a:lnTo>
                      <a:pt x="1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10673788" y="3689050"/>
                <a:ext cx="14950" cy="30850"/>
              </a:xfrm>
              <a:custGeom>
                <a:avLst/>
                <a:gdLst/>
                <a:ahLst/>
                <a:cxnLst/>
                <a:rect l="l" t="t" r="r" b="b"/>
                <a:pathLst>
                  <a:path w="598" h="1234" extrusionOk="0">
                    <a:moveTo>
                      <a:pt x="386" y="0"/>
                    </a:moveTo>
                    <a:lnTo>
                      <a:pt x="309" y="20"/>
                    </a:lnTo>
                    <a:lnTo>
                      <a:pt x="251" y="58"/>
                    </a:lnTo>
                    <a:lnTo>
                      <a:pt x="193" y="116"/>
                    </a:lnTo>
                    <a:lnTo>
                      <a:pt x="154" y="193"/>
                    </a:lnTo>
                    <a:lnTo>
                      <a:pt x="97" y="309"/>
                    </a:lnTo>
                    <a:lnTo>
                      <a:pt x="39" y="424"/>
                    </a:lnTo>
                    <a:lnTo>
                      <a:pt x="0" y="636"/>
                    </a:lnTo>
                    <a:lnTo>
                      <a:pt x="0" y="848"/>
                    </a:lnTo>
                    <a:lnTo>
                      <a:pt x="0" y="945"/>
                    </a:lnTo>
                    <a:lnTo>
                      <a:pt x="19" y="1041"/>
                    </a:lnTo>
                    <a:lnTo>
                      <a:pt x="39" y="1137"/>
                    </a:lnTo>
                    <a:lnTo>
                      <a:pt x="97" y="1234"/>
                    </a:lnTo>
                    <a:lnTo>
                      <a:pt x="97" y="1195"/>
                    </a:lnTo>
                    <a:lnTo>
                      <a:pt x="97" y="1118"/>
                    </a:lnTo>
                    <a:lnTo>
                      <a:pt x="77" y="1002"/>
                    </a:lnTo>
                    <a:lnTo>
                      <a:pt x="97" y="868"/>
                    </a:lnTo>
                    <a:lnTo>
                      <a:pt x="116" y="675"/>
                    </a:lnTo>
                    <a:lnTo>
                      <a:pt x="174" y="482"/>
                    </a:lnTo>
                    <a:lnTo>
                      <a:pt x="270" y="251"/>
                    </a:lnTo>
                    <a:lnTo>
                      <a:pt x="289" y="212"/>
                    </a:lnTo>
                    <a:lnTo>
                      <a:pt x="328" y="174"/>
                    </a:lnTo>
                    <a:lnTo>
                      <a:pt x="405" y="135"/>
                    </a:lnTo>
                    <a:lnTo>
                      <a:pt x="424" y="135"/>
                    </a:lnTo>
                    <a:lnTo>
                      <a:pt x="443" y="174"/>
                    </a:lnTo>
                    <a:lnTo>
                      <a:pt x="482" y="270"/>
                    </a:lnTo>
                    <a:lnTo>
                      <a:pt x="482" y="386"/>
                    </a:lnTo>
                    <a:lnTo>
                      <a:pt x="482" y="501"/>
                    </a:lnTo>
                    <a:lnTo>
                      <a:pt x="424" y="675"/>
                    </a:lnTo>
                    <a:lnTo>
                      <a:pt x="347" y="868"/>
                    </a:lnTo>
                    <a:lnTo>
                      <a:pt x="270" y="983"/>
                    </a:lnTo>
                    <a:lnTo>
                      <a:pt x="193" y="1060"/>
                    </a:lnTo>
                    <a:lnTo>
                      <a:pt x="116" y="1137"/>
                    </a:lnTo>
                    <a:lnTo>
                      <a:pt x="135" y="1137"/>
                    </a:lnTo>
                    <a:lnTo>
                      <a:pt x="212" y="1099"/>
                    </a:lnTo>
                    <a:lnTo>
                      <a:pt x="309" y="1022"/>
                    </a:lnTo>
                    <a:lnTo>
                      <a:pt x="424" y="906"/>
                    </a:lnTo>
                    <a:lnTo>
                      <a:pt x="482" y="810"/>
                    </a:lnTo>
                    <a:lnTo>
                      <a:pt x="540" y="713"/>
                    </a:lnTo>
                    <a:lnTo>
                      <a:pt x="578" y="617"/>
                    </a:lnTo>
                    <a:lnTo>
                      <a:pt x="598" y="501"/>
                    </a:lnTo>
                    <a:lnTo>
                      <a:pt x="598" y="386"/>
                    </a:lnTo>
                    <a:lnTo>
                      <a:pt x="598" y="251"/>
                    </a:lnTo>
                    <a:lnTo>
                      <a:pt x="559" y="97"/>
                    </a:lnTo>
                    <a:lnTo>
                      <a:pt x="520" y="58"/>
                    </a:lnTo>
                    <a:lnTo>
                      <a:pt x="482" y="39"/>
                    </a:lnTo>
                    <a:lnTo>
                      <a:pt x="4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0259488" y="3633175"/>
                <a:ext cx="174900" cy="236075"/>
              </a:xfrm>
              <a:custGeom>
                <a:avLst/>
                <a:gdLst/>
                <a:ahLst/>
                <a:cxnLst/>
                <a:rect l="l" t="t" r="r" b="b"/>
                <a:pathLst>
                  <a:path w="6996" h="9443" extrusionOk="0">
                    <a:moveTo>
                      <a:pt x="3469" y="0"/>
                    </a:moveTo>
                    <a:lnTo>
                      <a:pt x="2198" y="4991"/>
                    </a:lnTo>
                    <a:lnTo>
                      <a:pt x="78" y="8652"/>
                    </a:lnTo>
                    <a:lnTo>
                      <a:pt x="39" y="8748"/>
                    </a:lnTo>
                    <a:lnTo>
                      <a:pt x="1" y="8845"/>
                    </a:lnTo>
                    <a:lnTo>
                      <a:pt x="1" y="8941"/>
                    </a:lnTo>
                    <a:lnTo>
                      <a:pt x="20" y="9037"/>
                    </a:lnTo>
                    <a:lnTo>
                      <a:pt x="59" y="9134"/>
                    </a:lnTo>
                    <a:lnTo>
                      <a:pt x="117" y="9230"/>
                    </a:lnTo>
                    <a:lnTo>
                      <a:pt x="174" y="9307"/>
                    </a:lnTo>
                    <a:lnTo>
                      <a:pt x="271" y="9365"/>
                    </a:lnTo>
                    <a:lnTo>
                      <a:pt x="290" y="9384"/>
                    </a:lnTo>
                    <a:lnTo>
                      <a:pt x="406" y="9423"/>
                    </a:lnTo>
                    <a:lnTo>
                      <a:pt x="540" y="9442"/>
                    </a:lnTo>
                    <a:lnTo>
                      <a:pt x="656" y="9423"/>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415" y="6243"/>
                    </a:lnTo>
                    <a:lnTo>
                      <a:pt x="5608" y="5588"/>
                    </a:lnTo>
                    <a:lnTo>
                      <a:pt x="6186" y="3835"/>
                    </a:lnTo>
                    <a:lnTo>
                      <a:pt x="6996" y="1407"/>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0259488" y="3633175"/>
                <a:ext cx="174900" cy="236075"/>
              </a:xfrm>
              <a:custGeom>
                <a:avLst/>
                <a:gdLst/>
                <a:ahLst/>
                <a:cxnLst/>
                <a:rect l="l" t="t" r="r" b="b"/>
                <a:pathLst>
                  <a:path w="6996" h="9443" fill="none" extrusionOk="0">
                    <a:moveTo>
                      <a:pt x="3469" y="0"/>
                    </a:moveTo>
                    <a:lnTo>
                      <a:pt x="2198" y="4991"/>
                    </a:lnTo>
                    <a:lnTo>
                      <a:pt x="78" y="8652"/>
                    </a:lnTo>
                    <a:lnTo>
                      <a:pt x="78" y="8652"/>
                    </a:lnTo>
                    <a:lnTo>
                      <a:pt x="39" y="8748"/>
                    </a:lnTo>
                    <a:lnTo>
                      <a:pt x="1" y="8845"/>
                    </a:lnTo>
                    <a:lnTo>
                      <a:pt x="1" y="8941"/>
                    </a:lnTo>
                    <a:lnTo>
                      <a:pt x="20" y="9037"/>
                    </a:lnTo>
                    <a:lnTo>
                      <a:pt x="59" y="9134"/>
                    </a:lnTo>
                    <a:lnTo>
                      <a:pt x="117" y="9230"/>
                    </a:lnTo>
                    <a:lnTo>
                      <a:pt x="174" y="9307"/>
                    </a:lnTo>
                    <a:lnTo>
                      <a:pt x="271" y="9365"/>
                    </a:lnTo>
                    <a:lnTo>
                      <a:pt x="271" y="9365"/>
                    </a:lnTo>
                    <a:lnTo>
                      <a:pt x="290" y="9384"/>
                    </a:lnTo>
                    <a:lnTo>
                      <a:pt x="290" y="9384"/>
                    </a:lnTo>
                    <a:lnTo>
                      <a:pt x="406" y="9423"/>
                    </a:lnTo>
                    <a:lnTo>
                      <a:pt x="540" y="9442"/>
                    </a:lnTo>
                    <a:lnTo>
                      <a:pt x="656" y="9423"/>
                    </a:lnTo>
                    <a:lnTo>
                      <a:pt x="772" y="9384"/>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319" y="6590"/>
                    </a:lnTo>
                    <a:lnTo>
                      <a:pt x="5415" y="6243"/>
                    </a:lnTo>
                    <a:lnTo>
                      <a:pt x="5608" y="5588"/>
                    </a:lnTo>
                    <a:lnTo>
                      <a:pt x="6186" y="3835"/>
                    </a:lnTo>
                    <a:lnTo>
                      <a:pt x="6996" y="1407"/>
                    </a:lnTo>
                    <a:lnTo>
                      <a:pt x="3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0272988" y="3789250"/>
                <a:ext cx="121425" cy="80000"/>
              </a:xfrm>
              <a:custGeom>
                <a:avLst/>
                <a:gdLst/>
                <a:ahLst/>
                <a:cxnLst/>
                <a:rect l="l" t="t" r="r" b="b"/>
                <a:pathLst>
                  <a:path w="4857" h="3200" extrusionOk="0">
                    <a:moveTo>
                      <a:pt x="4856" y="0"/>
                    </a:moveTo>
                    <a:lnTo>
                      <a:pt x="4779" y="289"/>
                    </a:lnTo>
                    <a:lnTo>
                      <a:pt x="4818" y="212"/>
                    </a:lnTo>
                    <a:lnTo>
                      <a:pt x="4856" y="0"/>
                    </a:lnTo>
                    <a:close/>
                    <a:moveTo>
                      <a:pt x="4702" y="444"/>
                    </a:moveTo>
                    <a:lnTo>
                      <a:pt x="4567" y="559"/>
                    </a:lnTo>
                    <a:lnTo>
                      <a:pt x="4394" y="694"/>
                    </a:lnTo>
                    <a:lnTo>
                      <a:pt x="3912" y="1022"/>
                    </a:lnTo>
                    <a:lnTo>
                      <a:pt x="4490" y="656"/>
                    </a:lnTo>
                    <a:lnTo>
                      <a:pt x="4606" y="559"/>
                    </a:lnTo>
                    <a:lnTo>
                      <a:pt x="4702" y="444"/>
                    </a:lnTo>
                    <a:close/>
                    <a:moveTo>
                      <a:pt x="1908" y="2216"/>
                    </a:moveTo>
                    <a:lnTo>
                      <a:pt x="925" y="2756"/>
                    </a:lnTo>
                    <a:lnTo>
                      <a:pt x="232" y="3141"/>
                    </a:lnTo>
                    <a:lnTo>
                      <a:pt x="116" y="3180"/>
                    </a:lnTo>
                    <a:lnTo>
                      <a:pt x="0" y="3199"/>
                    </a:lnTo>
                    <a:lnTo>
                      <a:pt x="0" y="3199"/>
                    </a:lnTo>
                    <a:lnTo>
                      <a:pt x="135" y="3180"/>
                    </a:lnTo>
                    <a:lnTo>
                      <a:pt x="251" y="3141"/>
                    </a:lnTo>
                    <a:lnTo>
                      <a:pt x="1908" y="22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0271063" y="3844650"/>
                <a:ext cx="49650" cy="24600"/>
              </a:xfrm>
              <a:custGeom>
                <a:avLst/>
                <a:gdLst/>
                <a:ahLst/>
                <a:cxnLst/>
                <a:rect l="l" t="t" r="r" b="b"/>
                <a:pathLst>
                  <a:path w="1986" h="984" fill="none" extrusionOk="0">
                    <a:moveTo>
                      <a:pt x="1985" y="0"/>
                    </a:moveTo>
                    <a:lnTo>
                      <a:pt x="1985" y="0"/>
                    </a:lnTo>
                    <a:lnTo>
                      <a:pt x="1002" y="540"/>
                    </a:lnTo>
                    <a:lnTo>
                      <a:pt x="309" y="925"/>
                    </a:lnTo>
                    <a:lnTo>
                      <a:pt x="309" y="925"/>
                    </a:lnTo>
                    <a:lnTo>
                      <a:pt x="193" y="964"/>
                    </a:lnTo>
                    <a:lnTo>
                      <a:pt x="77" y="983"/>
                    </a:lnTo>
                    <a:lnTo>
                      <a:pt x="77" y="983"/>
                    </a:lnTo>
                    <a:lnTo>
                      <a:pt x="0" y="983"/>
                    </a:lnTo>
                    <a:lnTo>
                      <a:pt x="0" y="983"/>
                    </a:lnTo>
                    <a:lnTo>
                      <a:pt x="77" y="983"/>
                    </a:lnTo>
                    <a:lnTo>
                      <a:pt x="77" y="983"/>
                    </a:lnTo>
                    <a:lnTo>
                      <a:pt x="212" y="964"/>
                    </a:lnTo>
                    <a:lnTo>
                      <a:pt x="328" y="925"/>
                    </a:lnTo>
                    <a:lnTo>
                      <a:pt x="328" y="925"/>
                    </a:lnTo>
                    <a:lnTo>
                      <a:pt x="19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0370788" y="3800325"/>
                <a:ext cx="19775" cy="14475"/>
              </a:xfrm>
              <a:custGeom>
                <a:avLst/>
                <a:gdLst/>
                <a:ahLst/>
                <a:cxnLst/>
                <a:rect l="l" t="t" r="r" b="b"/>
                <a:pathLst>
                  <a:path w="791" h="579" fill="none" extrusionOk="0">
                    <a:moveTo>
                      <a:pt x="790" y="1"/>
                    </a:moveTo>
                    <a:lnTo>
                      <a:pt x="790" y="1"/>
                    </a:lnTo>
                    <a:lnTo>
                      <a:pt x="655" y="116"/>
                    </a:lnTo>
                    <a:lnTo>
                      <a:pt x="482" y="251"/>
                    </a:lnTo>
                    <a:lnTo>
                      <a:pt x="0" y="579"/>
                    </a:lnTo>
                    <a:lnTo>
                      <a:pt x="0" y="579"/>
                    </a:lnTo>
                    <a:lnTo>
                      <a:pt x="578" y="213"/>
                    </a:lnTo>
                    <a:lnTo>
                      <a:pt x="578" y="213"/>
                    </a:lnTo>
                    <a:lnTo>
                      <a:pt x="694" y="116"/>
                    </a:lnTo>
                    <a:lnTo>
                      <a:pt x="7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10392463" y="3789250"/>
                <a:ext cx="1950" cy="7250"/>
              </a:xfrm>
              <a:custGeom>
                <a:avLst/>
                <a:gdLst/>
                <a:ahLst/>
                <a:cxnLst/>
                <a:rect l="l" t="t" r="r" b="b"/>
                <a:pathLst>
                  <a:path w="78" h="290" fill="none" extrusionOk="0">
                    <a:moveTo>
                      <a:pt x="77" y="0"/>
                    </a:moveTo>
                    <a:lnTo>
                      <a:pt x="77" y="0"/>
                    </a:lnTo>
                    <a:lnTo>
                      <a:pt x="0" y="289"/>
                    </a:lnTo>
                    <a:lnTo>
                      <a:pt x="0" y="289"/>
                    </a:lnTo>
                    <a:lnTo>
                      <a:pt x="39" y="212"/>
                    </a:lnTo>
                    <a:lnTo>
                      <a:pt x="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10266713" y="3789250"/>
                <a:ext cx="128175" cy="80000"/>
              </a:xfrm>
              <a:custGeom>
                <a:avLst/>
                <a:gdLst/>
                <a:ahLst/>
                <a:cxnLst/>
                <a:rect l="l" t="t" r="r" b="b"/>
                <a:pathLst>
                  <a:path w="5127" h="3200" extrusionOk="0">
                    <a:moveTo>
                      <a:pt x="5107" y="0"/>
                    </a:moveTo>
                    <a:lnTo>
                      <a:pt x="5103" y="15"/>
                    </a:lnTo>
                    <a:lnTo>
                      <a:pt x="5126" y="0"/>
                    </a:lnTo>
                    <a:close/>
                    <a:moveTo>
                      <a:pt x="5103" y="15"/>
                    </a:moveTo>
                    <a:lnTo>
                      <a:pt x="1" y="3141"/>
                    </a:lnTo>
                    <a:lnTo>
                      <a:pt x="97" y="3180"/>
                    </a:lnTo>
                    <a:lnTo>
                      <a:pt x="174" y="3199"/>
                    </a:lnTo>
                    <a:lnTo>
                      <a:pt x="251" y="3199"/>
                    </a:lnTo>
                    <a:lnTo>
                      <a:pt x="367" y="3180"/>
                    </a:lnTo>
                    <a:lnTo>
                      <a:pt x="483" y="3141"/>
                    </a:lnTo>
                    <a:lnTo>
                      <a:pt x="1176" y="2756"/>
                    </a:lnTo>
                    <a:lnTo>
                      <a:pt x="2159" y="2216"/>
                    </a:lnTo>
                    <a:lnTo>
                      <a:pt x="3354" y="1523"/>
                    </a:lnTo>
                    <a:lnTo>
                      <a:pt x="4163" y="1022"/>
                    </a:lnTo>
                    <a:lnTo>
                      <a:pt x="4645" y="694"/>
                    </a:lnTo>
                    <a:lnTo>
                      <a:pt x="4818" y="559"/>
                    </a:lnTo>
                    <a:lnTo>
                      <a:pt x="4953" y="444"/>
                    </a:lnTo>
                    <a:lnTo>
                      <a:pt x="5030" y="289"/>
                    </a:lnTo>
                    <a:lnTo>
                      <a:pt x="5103" y="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10266713" y="38677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10375113" y="3742050"/>
                <a:ext cx="14950" cy="14950"/>
              </a:xfrm>
              <a:custGeom>
                <a:avLst/>
                <a:gdLst/>
                <a:ahLst/>
                <a:cxnLst/>
                <a:rect l="l" t="t" r="r" b="b"/>
                <a:pathLst>
                  <a:path w="598" h="598" extrusionOk="0">
                    <a:moveTo>
                      <a:pt x="309" y="0"/>
                    </a:moveTo>
                    <a:lnTo>
                      <a:pt x="193" y="19"/>
                    </a:lnTo>
                    <a:lnTo>
                      <a:pt x="97" y="77"/>
                    </a:lnTo>
                    <a:lnTo>
                      <a:pt x="39" y="154"/>
                    </a:lnTo>
                    <a:lnTo>
                      <a:pt x="0" y="270"/>
                    </a:lnTo>
                    <a:lnTo>
                      <a:pt x="20" y="385"/>
                    </a:lnTo>
                    <a:lnTo>
                      <a:pt x="58" y="463"/>
                    </a:lnTo>
                    <a:lnTo>
                      <a:pt x="135" y="540"/>
                    </a:lnTo>
                    <a:lnTo>
                      <a:pt x="212" y="578"/>
                    </a:lnTo>
                    <a:lnTo>
                      <a:pt x="309" y="597"/>
                    </a:lnTo>
                    <a:lnTo>
                      <a:pt x="386" y="578"/>
                    </a:lnTo>
                    <a:lnTo>
                      <a:pt x="444" y="559"/>
                    </a:lnTo>
                    <a:lnTo>
                      <a:pt x="501" y="520"/>
                    </a:lnTo>
                    <a:lnTo>
                      <a:pt x="559" y="424"/>
                    </a:lnTo>
                    <a:lnTo>
                      <a:pt x="598" y="308"/>
                    </a:lnTo>
                    <a:lnTo>
                      <a:pt x="598" y="251"/>
                    </a:lnTo>
                    <a:lnTo>
                      <a:pt x="598" y="173"/>
                    </a:lnTo>
                    <a:lnTo>
                      <a:pt x="540" y="96"/>
                    </a:lnTo>
                    <a:lnTo>
                      <a:pt x="463" y="39"/>
                    </a:lnTo>
                    <a:lnTo>
                      <a:pt x="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10379438" y="3742525"/>
                <a:ext cx="525" cy="25"/>
              </a:xfrm>
              <a:custGeom>
                <a:avLst/>
                <a:gdLst/>
                <a:ahLst/>
                <a:cxnLst/>
                <a:rect l="l" t="t" r="r" b="b"/>
                <a:pathLst>
                  <a:path w="21" h="1" fill="none" extrusionOk="0">
                    <a:moveTo>
                      <a:pt x="20" y="0"/>
                    </a:moveTo>
                    <a:lnTo>
                      <a:pt x="20"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10379938" y="3742050"/>
                <a:ext cx="25" cy="500"/>
              </a:xfrm>
              <a:custGeom>
                <a:avLst/>
                <a:gdLst/>
                <a:ahLst/>
                <a:cxnLst/>
                <a:rect l="l" t="t" r="r" b="b"/>
                <a:pathLst>
                  <a:path w="1" h="20" fill="none" extrusionOk="0">
                    <a:moveTo>
                      <a:pt x="0" y="0"/>
                    </a:moveTo>
                    <a:lnTo>
                      <a:pt x="0" y="19"/>
                    </a:lnTo>
                    <a:lnTo>
                      <a:pt x="0" y="19"/>
                    </a:lnTo>
                    <a:lnTo>
                      <a:pt x="0" y="19"/>
                    </a:lnTo>
                    <a:lnTo>
                      <a:pt x="0"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10379938" y="3742050"/>
                <a:ext cx="500" cy="25"/>
              </a:xfrm>
              <a:custGeom>
                <a:avLst/>
                <a:gdLst/>
                <a:ahLst/>
                <a:cxnLst/>
                <a:rect l="l" t="t" r="r" b="b"/>
                <a:pathLst>
                  <a:path w="20" h="1" fill="none" extrusionOk="0">
                    <a:moveTo>
                      <a:pt x="19" y="0"/>
                    </a:moveTo>
                    <a:lnTo>
                      <a:pt x="19" y="0"/>
                    </a:lnTo>
                    <a:lnTo>
                      <a:pt x="0" y="0"/>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75113" y="3742050"/>
                <a:ext cx="14950" cy="14950"/>
              </a:xfrm>
              <a:custGeom>
                <a:avLst/>
                <a:gdLst/>
                <a:ahLst/>
                <a:cxnLst/>
                <a:rect l="l" t="t" r="r" b="b"/>
                <a:pathLst>
                  <a:path w="598" h="598" fill="none" extrusionOk="0">
                    <a:moveTo>
                      <a:pt x="309" y="0"/>
                    </a:moveTo>
                    <a:lnTo>
                      <a:pt x="309" y="0"/>
                    </a:lnTo>
                    <a:lnTo>
                      <a:pt x="193" y="19"/>
                    </a:lnTo>
                    <a:lnTo>
                      <a:pt x="193" y="19"/>
                    </a:lnTo>
                    <a:lnTo>
                      <a:pt x="97" y="77"/>
                    </a:lnTo>
                    <a:lnTo>
                      <a:pt x="39" y="154"/>
                    </a:lnTo>
                    <a:lnTo>
                      <a:pt x="0" y="270"/>
                    </a:lnTo>
                    <a:lnTo>
                      <a:pt x="20" y="385"/>
                    </a:lnTo>
                    <a:lnTo>
                      <a:pt x="20" y="385"/>
                    </a:lnTo>
                    <a:lnTo>
                      <a:pt x="58" y="463"/>
                    </a:lnTo>
                    <a:lnTo>
                      <a:pt x="135" y="540"/>
                    </a:lnTo>
                    <a:lnTo>
                      <a:pt x="212" y="578"/>
                    </a:lnTo>
                    <a:lnTo>
                      <a:pt x="309" y="597"/>
                    </a:lnTo>
                    <a:lnTo>
                      <a:pt x="309" y="597"/>
                    </a:lnTo>
                    <a:lnTo>
                      <a:pt x="386" y="578"/>
                    </a:lnTo>
                    <a:lnTo>
                      <a:pt x="386" y="578"/>
                    </a:lnTo>
                    <a:lnTo>
                      <a:pt x="444" y="559"/>
                    </a:lnTo>
                    <a:lnTo>
                      <a:pt x="501" y="520"/>
                    </a:lnTo>
                    <a:lnTo>
                      <a:pt x="559" y="424"/>
                    </a:lnTo>
                    <a:lnTo>
                      <a:pt x="598" y="308"/>
                    </a:lnTo>
                    <a:lnTo>
                      <a:pt x="598" y="251"/>
                    </a:lnTo>
                    <a:lnTo>
                      <a:pt x="598" y="173"/>
                    </a:lnTo>
                    <a:lnTo>
                      <a:pt x="598" y="173"/>
                    </a:lnTo>
                    <a:lnTo>
                      <a:pt x="540" y="96"/>
                    </a:lnTo>
                    <a:lnTo>
                      <a:pt x="463" y="39"/>
                    </a:lnTo>
                    <a:lnTo>
                      <a:pt x="386"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288413" y="3801775"/>
                <a:ext cx="22175" cy="19775"/>
              </a:xfrm>
              <a:custGeom>
                <a:avLst/>
                <a:gdLst/>
                <a:ahLst/>
                <a:cxnLst/>
                <a:rect l="l" t="t" r="r" b="b"/>
                <a:pathLst>
                  <a:path w="887" h="791" extrusionOk="0">
                    <a:moveTo>
                      <a:pt x="19" y="0"/>
                    </a:moveTo>
                    <a:lnTo>
                      <a:pt x="0" y="20"/>
                    </a:lnTo>
                    <a:lnTo>
                      <a:pt x="154" y="58"/>
                    </a:lnTo>
                    <a:lnTo>
                      <a:pt x="289" y="116"/>
                    </a:lnTo>
                    <a:lnTo>
                      <a:pt x="424" y="193"/>
                    </a:lnTo>
                    <a:lnTo>
                      <a:pt x="540" y="289"/>
                    </a:lnTo>
                    <a:lnTo>
                      <a:pt x="636" y="405"/>
                    </a:lnTo>
                    <a:lnTo>
                      <a:pt x="732" y="521"/>
                    </a:lnTo>
                    <a:lnTo>
                      <a:pt x="809" y="656"/>
                    </a:lnTo>
                    <a:lnTo>
                      <a:pt x="867" y="790"/>
                    </a:lnTo>
                    <a:lnTo>
                      <a:pt x="886" y="771"/>
                    </a:lnTo>
                    <a:lnTo>
                      <a:pt x="886" y="733"/>
                    </a:lnTo>
                    <a:lnTo>
                      <a:pt x="867" y="598"/>
                    </a:lnTo>
                    <a:lnTo>
                      <a:pt x="829" y="482"/>
                    </a:lnTo>
                    <a:lnTo>
                      <a:pt x="771" y="386"/>
                    </a:lnTo>
                    <a:lnTo>
                      <a:pt x="694" y="289"/>
                    </a:lnTo>
                    <a:lnTo>
                      <a:pt x="617" y="193"/>
                    </a:lnTo>
                    <a:lnTo>
                      <a:pt x="520" y="135"/>
                    </a:lnTo>
                    <a:lnTo>
                      <a:pt x="424" y="77"/>
                    </a:lnTo>
                    <a:lnTo>
                      <a:pt x="308" y="20"/>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0275388" y="3822000"/>
                <a:ext cx="21225" cy="13525"/>
              </a:xfrm>
              <a:custGeom>
                <a:avLst/>
                <a:gdLst/>
                <a:ahLst/>
                <a:cxnLst/>
                <a:rect l="l" t="t" r="r" b="b"/>
                <a:pathLst>
                  <a:path w="849" h="541" extrusionOk="0">
                    <a:moveTo>
                      <a:pt x="155" y="1"/>
                    </a:moveTo>
                    <a:lnTo>
                      <a:pt x="1" y="20"/>
                    </a:lnTo>
                    <a:lnTo>
                      <a:pt x="251" y="97"/>
                    </a:lnTo>
                    <a:lnTo>
                      <a:pt x="483" y="213"/>
                    </a:lnTo>
                    <a:lnTo>
                      <a:pt x="637" y="328"/>
                    </a:lnTo>
                    <a:lnTo>
                      <a:pt x="752" y="444"/>
                    </a:lnTo>
                    <a:lnTo>
                      <a:pt x="810" y="521"/>
                    </a:lnTo>
                    <a:lnTo>
                      <a:pt x="849" y="540"/>
                    </a:lnTo>
                    <a:lnTo>
                      <a:pt x="849" y="502"/>
                    </a:lnTo>
                    <a:lnTo>
                      <a:pt x="810" y="386"/>
                    </a:lnTo>
                    <a:lnTo>
                      <a:pt x="694" y="251"/>
                    </a:lnTo>
                    <a:lnTo>
                      <a:pt x="617" y="174"/>
                    </a:lnTo>
                    <a:lnTo>
                      <a:pt x="540" y="116"/>
                    </a:lnTo>
                    <a:lnTo>
                      <a:pt x="425" y="39"/>
                    </a:lnTo>
                    <a:lnTo>
                      <a:pt x="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0301413" y="3781550"/>
                <a:ext cx="31325" cy="23150"/>
              </a:xfrm>
              <a:custGeom>
                <a:avLst/>
                <a:gdLst/>
                <a:ahLst/>
                <a:cxnLst/>
                <a:rect l="l" t="t" r="r" b="b"/>
                <a:pathLst>
                  <a:path w="1253" h="926" extrusionOk="0">
                    <a:moveTo>
                      <a:pt x="0" y="0"/>
                    </a:moveTo>
                    <a:lnTo>
                      <a:pt x="347" y="174"/>
                    </a:lnTo>
                    <a:lnTo>
                      <a:pt x="694" y="366"/>
                    </a:lnTo>
                    <a:lnTo>
                      <a:pt x="983" y="636"/>
                    </a:lnTo>
                    <a:lnTo>
                      <a:pt x="1253" y="925"/>
                    </a:lnTo>
                    <a:lnTo>
                      <a:pt x="1253" y="925"/>
                    </a:lnTo>
                    <a:lnTo>
                      <a:pt x="1156" y="732"/>
                    </a:lnTo>
                    <a:lnTo>
                      <a:pt x="1041" y="559"/>
                    </a:lnTo>
                    <a:lnTo>
                      <a:pt x="906" y="424"/>
                    </a:lnTo>
                    <a:lnTo>
                      <a:pt x="752" y="289"/>
                    </a:lnTo>
                    <a:lnTo>
                      <a:pt x="598" y="174"/>
                    </a:lnTo>
                    <a:lnTo>
                      <a:pt x="405" y="96"/>
                    </a:lnTo>
                    <a:lnTo>
                      <a:pt x="212" y="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0313463" y="3756000"/>
                <a:ext cx="31800" cy="11600"/>
              </a:xfrm>
              <a:custGeom>
                <a:avLst/>
                <a:gdLst/>
                <a:ahLst/>
                <a:cxnLst/>
                <a:rect l="l" t="t" r="r" b="b"/>
                <a:pathLst>
                  <a:path w="1272" h="464" extrusionOk="0">
                    <a:moveTo>
                      <a:pt x="347" y="1"/>
                    </a:moveTo>
                    <a:lnTo>
                      <a:pt x="173" y="20"/>
                    </a:lnTo>
                    <a:lnTo>
                      <a:pt x="0" y="59"/>
                    </a:lnTo>
                    <a:lnTo>
                      <a:pt x="19" y="59"/>
                    </a:lnTo>
                    <a:lnTo>
                      <a:pt x="58" y="78"/>
                    </a:lnTo>
                    <a:lnTo>
                      <a:pt x="193" y="97"/>
                    </a:lnTo>
                    <a:lnTo>
                      <a:pt x="405" y="136"/>
                    </a:lnTo>
                    <a:lnTo>
                      <a:pt x="655" y="194"/>
                    </a:lnTo>
                    <a:lnTo>
                      <a:pt x="886" y="290"/>
                    </a:lnTo>
                    <a:lnTo>
                      <a:pt x="1079" y="386"/>
                    </a:lnTo>
                    <a:lnTo>
                      <a:pt x="1214" y="444"/>
                    </a:lnTo>
                    <a:lnTo>
                      <a:pt x="1253" y="463"/>
                    </a:lnTo>
                    <a:lnTo>
                      <a:pt x="1272" y="463"/>
                    </a:lnTo>
                    <a:lnTo>
                      <a:pt x="1156" y="328"/>
                    </a:lnTo>
                    <a:lnTo>
                      <a:pt x="1021" y="232"/>
                    </a:lnTo>
                    <a:lnTo>
                      <a:pt x="867" y="136"/>
                    </a:lnTo>
                    <a:lnTo>
                      <a:pt x="694" y="78"/>
                    </a:lnTo>
                    <a:lnTo>
                      <a:pt x="520" y="3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0322113" y="3720350"/>
                <a:ext cx="33275" cy="11125"/>
              </a:xfrm>
              <a:custGeom>
                <a:avLst/>
                <a:gdLst/>
                <a:ahLst/>
                <a:cxnLst/>
                <a:rect l="l" t="t" r="r" b="b"/>
                <a:pathLst>
                  <a:path w="1331" h="445" extrusionOk="0">
                    <a:moveTo>
                      <a:pt x="328" y="1"/>
                    </a:moveTo>
                    <a:lnTo>
                      <a:pt x="194" y="20"/>
                    </a:lnTo>
                    <a:lnTo>
                      <a:pt x="59" y="78"/>
                    </a:lnTo>
                    <a:lnTo>
                      <a:pt x="1" y="117"/>
                    </a:lnTo>
                    <a:lnTo>
                      <a:pt x="174" y="97"/>
                    </a:lnTo>
                    <a:lnTo>
                      <a:pt x="348" y="97"/>
                    </a:lnTo>
                    <a:lnTo>
                      <a:pt x="521" y="117"/>
                    </a:lnTo>
                    <a:lnTo>
                      <a:pt x="714" y="136"/>
                    </a:lnTo>
                    <a:lnTo>
                      <a:pt x="868" y="194"/>
                    </a:lnTo>
                    <a:lnTo>
                      <a:pt x="1022" y="271"/>
                    </a:lnTo>
                    <a:lnTo>
                      <a:pt x="1196" y="348"/>
                    </a:lnTo>
                    <a:lnTo>
                      <a:pt x="1330" y="444"/>
                    </a:lnTo>
                    <a:lnTo>
                      <a:pt x="1311" y="386"/>
                    </a:lnTo>
                    <a:lnTo>
                      <a:pt x="1196" y="271"/>
                    </a:lnTo>
                    <a:lnTo>
                      <a:pt x="1099" y="194"/>
                    </a:lnTo>
                    <a:lnTo>
                      <a:pt x="984" y="117"/>
                    </a:lnTo>
                    <a:lnTo>
                      <a:pt x="868" y="59"/>
                    </a:lnTo>
                    <a:lnTo>
                      <a:pt x="733" y="20"/>
                    </a:lnTo>
                    <a:lnTo>
                      <a:pt x="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0325988" y="3692900"/>
                <a:ext cx="38075" cy="24125"/>
              </a:xfrm>
              <a:custGeom>
                <a:avLst/>
                <a:gdLst/>
                <a:ahLst/>
                <a:cxnLst/>
                <a:rect l="l" t="t" r="r" b="b"/>
                <a:pathLst>
                  <a:path w="1523" h="965" extrusionOk="0">
                    <a:moveTo>
                      <a:pt x="231" y="78"/>
                    </a:moveTo>
                    <a:lnTo>
                      <a:pt x="270" y="97"/>
                    </a:lnTo>
                    <a:lnTo>
                      <a:pt x="405" y="193"/>
                    </a:lnTo>
                    <a:lnTo>
                      <a:pt x="520" y="309"/>
                    </a:lnTo>
                    <a:lnTo>
                      <a:pt x="617" y="463"/>
                    </a:lnTo>
                    <a:lnTo>
                      <a:pt x="694" y="617"/>
                    </a:lnTo>
                    <a:lnTo>
                      <a:pt x="723" y="675"/>
                    </a:lnTo>
                    <a:lnTo>
                      <a:pt x="723" y="675"/>
                    </a:lnTo>
                    <a:lnTo>
                      <a:pt x="674" y="771"/>
                    </a:lnTo>
                    <a:lnTo>
                      <a:pt x="649" y="836"/>
                    </a:lnTo>
                    <a:lnTo>
                      <a:pt x="649" y="836"/>
                    </a:lnTo>
                    <a:lnTo>
                      <a:pt x="617" y="829"/>
                    </a:lnTo>
                    <a:lnTo>
                      <a:pt x="501" y="791"/>
                    </a:lnTo>
                    <a:lnTo>
                      <a:pt x="424" y="733"/>
                    </a:lnTo>
                    <a:lnTo>
                      <a:pt x="328" y="656"/>
                    </a:lnTo>
                    <a:lnTo>
                      <a:pt x="251" y="579"/>
                    </a:lnTo>
                    <a:lnTo>
                      <a:pt x="193" y="482"/>
                    </a:lnTo>
                    <a:lnTo>
                      <a:pt x="154" y="386"/>
                    </a:lnTo>
                    <a:lnTo>
                      <a:pt x="116" y="290"/>
                    </a:lnTo>
                    <a:lnTo>
                      <a:pt x="96" y="193"/>
                    </a:lnTo>
                    <a:lnTo>
                      <a:pt x="135" y="116"/>
                    </a:lnTo>
                    <a:lnTo>
                      <a:pt x="154" y="97"/>
                    </a:lnTo>
                    <a:lnTo>
                      <a:pt x="193" y="97"/>
                    </a:lnTo>
                    <a:lnTo>
                      <a:pt x="231" y="78"/>
                    </a:lnTo>
                    <a:close/>
                    <a:moveTo>
                      <a:pt x="752" y="733"/>
                    </a:moveTo>
                    <a:lnTo>
                      <a:pt x="771" y="771"/>
                    </a:lnTo>
                    <a:lnTo>
                      <a:pt x="796" y="848"/>
                    </a:lnTo>
                    <a:lnTo>
                      <a:pt x="713" y="848"/>
                    </a:lnTo>
                    <a:lnTo>
                      <a:pt x="695" y="845"/>
                    </a:lnTo>
                    <a:lnTo>
                      <a:pt x="713" y="810"/>
                    </a:lnTo>
                    <a:lnTo>
                      <a:pt x="752" y="733"/>
                    </a:lnTo>
                    <a:close/>
                    <a:moveTo>
                      <a:pt x="1330" y="213"/>
                    </a:moveTo>
                    <a:lnTo>
                      <a:pt x="1368" y="232"/>
                    </a:lnTo>
                    <a:lnTo>
                      <a:pt x="1387" y="251"/>
                    </a:lnTo>
                    <a:lnTo>
                      <a:pt x="1407" y="270"/>
                    </a:lnTo>
                    <a:lnTo>
                      <a:pt x="1426" y="367"/>
                    </a:lnTo>
                    <a:lnTo>
                      <a:pt x="1407" y="444"/>
                    </a:lnTo>
                    <a:lnTo>
                      <a:pt x="1368" y="540"/>
                    </a:lnTo>
                    <a:lnTo>
                      <a:pt x="1310" y="636"/>
                    </a:lnTo>
                    <a:lnTo>
                      <a:pt x="1233" y="714"/>
                    </a:lnTo>
                    <a:lnTo>
                      <a:pt x="1137" y="771"/>
                    </a:lnTo>
                    <a:lnTo>
                      <a:pt x="1041" y="810"/>
                    </a:lnTo>
                    <a:lnTo>
                      <a:pt x="944" y="848"/>
                    </a:lnTo>
                    <a:lnTo>
                      <a:pt x="829" y="848"/>
                    </a:lnTo>
                    <a:lnTo>
                      <a:pt x="809" y="752"/>
                    </a:lnTo>
                    <a:lnTo>
                      <a:pt x="785" y="666"/>
                    </a:lnTo>
                    <a:lnTo>
                      <a:pt x="785" y="666"/>
                    </a:lnTo>
                    <a:lnTo>
                      <a:pt x="790" y="656"/>
                    </a:lnTo>
                    <a:lnTo>
                      <a:pt x="906" y="521"/>
                    </a:lnTo>
                    <a:lnTo>
                      <a:pt x="1021" y="386"/>
                    </a:lnTo>
                    <a:lnTo>
                      <a:pt x="1079" y="328"/>
                    </a:lnTo>
                    <a:lnTo>
                      <a:pt x="1137" y="270"/>
                    </a:lnTo>
                    <a:lnTo>
                      <a:pt x="1214" y="232"/>
                    </a:lnTo>
                    <a:lnTo>
                      <a:pt x="1291" y="213"/>
                    </a:lnTo>
                    <a:close/>
                    <a:moveTo>
                      <a:pt x="173" y="1"/>
                    </a:moveTo>
                    <a:lnTo>
                      <a:pt x="116" y="20"/>
                    </a:lnTo>
                    <a:lnTo>
                      <a:pt x="58" y="58"/>
                    </a:lnTo>
                    <a:lnTo>
                      <a:pt x="19" y="116"/>
                    </a:lnTo>
                    <a:lnTo>
                      <a:pt x="0" y="174"/>
                    </a:lnTo>
                    <a:lnTo>
                      <a:pt x="0" y="232"/>
                    </a:lnTo>
                    <a:lnTo>
                      <a:pt x="0" y="309"/>
                    </a:lnTo>
                    <a:lnTo>
                      <a:pt x="39" y="425"/>
                    </a:lnTo>
                    <a:lnTo>
                      <a:pt x="96" y="540"/>
                    </a:lnTo>
                    <a:lnTo>
                      <a:pt x="173" y="636"/>
                    </a:lnTo>
                    <a:lnTo>
                      <a:pt x="251" y="733"/>
                    </a:lnTo>
                    <a:lnTo>
                      <a:pt x="347" y="810"/>
                    </a:lnTo>
                    <a:lnTo>
                      <a:pt x="462" y="887"/>
                    </a:lnTo>
                    <a:lnTo>
                      <a:pt x="578" y="926"/>
                    </a:lnTo>
                    <a:lnTo>
                      <a:pt x="636" y="945"/>
                    </a:lnTo>
                    <a:lnTo>
                      <a:pt x="636" y="964"/>
                    </a:lnTo>
                    <a:lnTo>
                      <a:pt x="644" y="948"/>
                    </a:lnTo>
                    <a:lnTo>
                      <a:pt x="644" y="948"/>
                    </a:lnTo>
                    <a:lnTo>
                      <a:pt x="694" y="964"/>
                    </a:lnTo>
                    <a:lnTo>
                      <a:pt x="829" y="964"/>
                    </a:lnTo>
                    <a:lnTo>
                      <a:pt x="963" y="945"/>
                    </a:lnTo>
                    <a:lnTo>
                      <a:pt x="1079" y="926"/>
                    </a:lnTo>
                    <a:lnTo>
                      <a:pt x="1195" y="868"/>
                    </a:lnTo>
                    <a:lnTo>
                      <a:pt x="1291" y="791"/>
                    </a:lnTo>
                    <a:lnTo>
                      <a:pt x="1387" y="694"/>
                    </a:lnTo>
                    <a:lnTo>
                      <a:pt x="1464" y="598"/>
                    </a:lnTo>
                    <a:lnTo>
                      <a:pt x="1522" y="463"/>
                    </a:lnTo>
                    <a:lnTo>
                      <a:pt x="1522" y="405"/>
                    </a:lnTo>
                    <a:lnTo>
                      <a:pt x="1522" y="347"/>
                    </a:lnTo>
                    <a:lnTo>
                      <a:pt x="1522" y="290"/>
                    </a:lnTo>
                    <a:lnTo>
                      <a:pt x="1503" y="232"/>
                    </a:lnTo>
                    <a:lnTo>
                      <a:pt x="1464" y="174"/>
                    </a:lnTo>
                    <a:lnTo>
                      <a:pt x="1407" y="135"/>
                    </a:lnTo>
                    <a:lnTo>
                      <a:pt x="1349" y="116"/>
                    </a:lnTo>
                    <a:lnTo>
                      <a:pt x="1272" y="116"/>
                    </a:lnTo>
                    <a:lnTo>
                      <a:pt x="1195" y="155"/>
                    </a:lnTo>
                    <a:lnTo>
                      <a:pt x="1098" y="193"/>
                    </a:lnTo>
                    <a:lnTo>
                      <a:pt x="1021" y="251"/>
                    </a:lnTo>
                    <a:lnTo>
                      <a:pt x="963" y="328"/>
                    </a:lnTo>
                    <a:lnTo>
                      <a:pt x="867" y="425"/>
                    </a:lnTo>
                    <a:lnTo>
                      <a:pt x="790" y="540"/>
                    </a:lnTo>
                    <a:lnTo>
                      <a:pt x="761" y="598"/>
                    </a:lnTo>
                    <a:lnTo>
                      <a:pt x="761" y="598"/>
                    </a:lnTo>
                    <a:lnTo>
                      <a:pt x="713" y="502"/>
                    </a:lnTo>
                    <a:lnTo>
                      <a:pt x="655" y="386"/>
                    </a:lnTo>
                    <a:lnTo>
                      <a:pt x="578" y="270"/>
                    </a:lnTo>
                    <a:lnTo>
                      <a:pt x="520" y="193"/>
                    </a:lnTo>
                    <a:lnTo>
                      <a:pt x="462" y="116"/>
                    </a:lnTo>
                    <a:lnTo>
                      <a:pt x="385" y="58"/>
                    </a:lnTo>
                    <a:lnTo>
                      <a:pt x="2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0558638" y="2281450"/>
                <a:ext cx="23650" cy="29900"/>
              </a:xfrm>
              <a:custGeom>
                <a:avLst/>
                <a:gdLst/>
                <a:ahLst/>
                <a:cxnLst/>
                <a:rect l="l" t="t" r="r" b="b"/>
                <a:pathLst>
                  <a:path w="946" h="1196" fill="none" extrusionOk="0">
                    <a:moveTo>
                      <a:pt x="406" y="1"/>
                    </a:moveTo>
                    <a:lnTo>
                      <a:pt x="945" y="290"/>
                    </a:lnTo>
                    <a:lnTo>
                      <a:pt x="849" y="1195"/>
                    </a:lnTo>
                    <a:lnTo>
                      <a:pt x="1" y="1022"/>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0558638" y="2281450"/>
                <a:ext cx="23650" cy="29900"/>
              </a:xfrm>
              <a:custGeom>
                <a:avLst/>
                <a:gdLst/>
                <a:ahLst/>
                <a:cxnLst/>
                <a:rect l="l" t="t" r="r" b="b"/>
                <a:pathLst>
                  <a:path w="946" h="1196" fill="none" extrusionOk="0">
                    <a:moveTo>
                      <a:pt x="406" y="1"/>
                    </a:moveTo>
                    <a:lnTo>
                      <a:pt x="1" y="1022"/>
                    </a:lnTo>
                    <a:lnTo>
                      <a:pt x="849" y="1195"/>
                    </a:lnTo>
                    <a:lnTo>
                      <a:pt x="945" y="290"/>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0599588" y="2278075"/>
                <a:ext cx="19775" cy="30375"/>
              </a:xfrm>
              <a:custGeom>
                <a:avLst/>
                <a:gdLst/>
                <a:ahLst/>
                <a:cxnLst/>
                <a:rect l="l" t="t" r="r" b="b"/>
                <a:pathLst>
                  <a:path w="791" h="1215" extrusionOk="0">
                    <a:moveTo>
                      <a:pt x="425" y="1"/>
                    </a:moveTo>
                    <a:lnTo>
                      <a:pt x="1" y="367"/>
                    </a:lnTo>
                    <a:lnTo>
                      <a:pt x="251" y="1215"/>
                    </a:lnTo>
                    <a:lnTo>
                      <a:pt x="791" y="964"/>
                    </a:lnTo>
                    <a:lnTo>
                      <a:pt x="4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0578388" y="2315650"/>
                <a:ext cx="67950" cy="317000"/>
              </a:xfrm>
              <a:custGeom>
                <a:avLst/>
                <a:gdLst/>
                <a:ahLst/>
                <a:cxnLst/>
                <a:rect l="l" t="t" r="r" b="b"/>
                <a:pathLst>
                  <a:path w="2718" h="12680" extrusionOk="0">
                    <a:moveTo>
                      <a:pt x="964" y="1"/>
                    </a:moveTo>
                    <a:lnTo>
                      <a:pt x="251" y="58"/>
                    </a:lnTo>
                    <a:lnTo>
                      <a:pt x="1" y="10868"/>
                    </a:lnTo>
                    <a:lnTo>
                      <a:pt x="1832" y="12680"/>
                    </a:lnTo>
                    <a:lnTo>
                      <a:pt x="2718" y="10271"/>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578388" y="2315650"/>
                <a:ext cx="67950" cy="317000"/>
              </a:xfrm>
              <a:custGeom>
                <a:avLst/>
                <a:gdLst/>
                <a:ahLst/>
                <a:cxnLst/>
                <a:rect l="l" t="t" r="r" b="b"/>
                <a:pathLst>
                  <a:path w="2718" h="12680" fill="none" extrusionOk="0">
                    <a:moveTo>
                      <a:pt x="251" y="58"/>
                    </a:moveTo>
                    <a:lnTo>
                      <a:pt x="1" y="10868"/>
                    </a:lnTo>
                    <a:lnTo>
                      <a:pt x="1832" y="12680"/>
                    </a:lnTo>
                    <a:lnTo>
                      <a:pt x="2718" y="10271"/>
                    </a:lnTo>
                    <a:lnTo>
                      <a:pt x="964" y="1"/>
                    </a:lnTo>
                    <a:lnTo>
                      <a:pt x="251" y="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574063" y="2278550"/>
                <a:ext cx="36625" cy="40025"/>
              </a:xfrm>
              <a:custGeom>
                <a:avLst/>
                <a:gdLst/>
                <a:ahLst/>
                <a:cxnLst/>
                <a:rect l="l" t="t" r="r" b="b"/>
                <a:pathLst>
                  <a:path w="1465" h="1601" extrusionOk="0">
                    <a:moveTo>
                      <a:pt x="868" y="1"/>
                    </a:moveTo>
                    <a:lnTo>
                      <a:pt x="444" y="78"/>
                    </a:lnTo>
                    <a:lnTo>
                      <a:pt x="367" y="97"/>
                    </a:lnTo>
                    <a:lnTo>
                      <a:pt x="309" y="136"/>
                    </a:lnTo>
                    <a:lnTo>
                      <a:pt x="251" y="194"/>
                    </a:lnTo>
                    <a:lnTo>
                      <a:pt x="212" y="251"/>
                    </a:lnTo>
                    <a:lnTo>
                      <a:pt x="20" y="656"/>
                    </a:lnTo>
                    <a:lnTo>
                      <a:pt x="1" y="733"/>
                    </a:lnTo>
                    <a:lnTo>
                      <a:pt x="1" y="791"/>
                    </a:lnTo>
                    <a:lnTo>
                      <a:pt x="1" y="849"/>
                    </a:lnTo>
                    <a:lnTo>
                      <a:pt x="20" y="926"/>
                    </a:lnTo>
                    <a:lnTo>
                      <a:pt x="270" y="1427"/>
                    </a:lnTo>
                    <a:lnTo>
                      <a:pt x="328" y="1504"/>
                    </a:lnTo>
                    <a:lnTo>
                      <a:pt x="405" y="1562"/>
                    </a:lnTo>
                    <a:lnTo>
                      <a:pt x="502" y="1600"/>
                    </a:lnTo>
                    <a:lnTo>
                      <a:pt x="598" y="1600"/>
                    </a:lnTo>
                    <a:lnTo>
                      <a:pt x="1118" y="1485"/>
                    </a:lnTo>
                    <a:lnTo>
                      <a:pt x="1214" y="1465"/>
                    </a:lnTo>
                    <a:lnTo>
                      <a:pt x="1292" y="1408"/>
                    </a:lnTo>
                    <a:lnTo>
                      <a:pt x="1330" y="1330"/>
                    </a:lnTo>
                    <a:lnTo>
                      <a:pt x="1369" y="1253"/>
                    </a:lnTo>
                    <a:lnTo>
                      <a:pt x="1465" y="772"/>
                    </a:lnTo>
                    <a:lnTo>
                      <a:pt x="1465" y="675"/>
                    </a:lnTo>
                    <a:lnTo>
                      <a:pt x="1426" y="579"/>
                    </a:lnTo>
                    <a:lnTo>
                      <a:pt x="1195" y="155"/>
                    </a:lnTo>
                    <a:lnTo>
                      <a:pt x="1137" y="78"/>
                    </a:lnTo>
                    <a:lnTo>
                      <a:pt x="1060" y="20"/>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0578388" y="2283375"/>
                <a:ext cx="25575" cy="27475"/>
              </a:xfrm>
              <a:custGeom>
                <a:avLst/>
                <a:gdLst/>
                <a:ahLst/>
                <a:cxnLst/>
                <a:rect l="l" t="t" r="r" b="b"/>
                <a:pathLst>
                  <a:path w="1023" h="1099" extrusionOk="0">
                    <a:moveTo>
                      <a:pt x="1022" y="1"/>
                    </a:moveTo>
                    <a:lnTo>
                      <a:pt x="868" y="155"/>
                    </a:lnTo>
                    <a:lnTo>
                      <a:pt x="502" y="540"/>
                    </a:lnTo>
                    <a:lnTo>
                      <a:pt x="136" y="926"/>
                    </a:lnTo>
                    <a:lnTo>
                      <a:pt x="59" y="1022"/>
                    </a:lnTo>
                    <a:lnTo>
                      <a:pt x="1" y="1099"/>
                    </a:lnTo>
                    <a:lnTo>
                      <a:pt x="155" y="945"/>
                    </a:lnTo>
                    <a:lnTo>
                      <a:pt x="521" y="559"/>
                    </a:lnTo>
                    <a:lnTo>
                      <a:pt x="887" y="174"/>
                    </a:lnTo>
                    <a:lnTo>
                      <a:pt x="964" y="78"/>
                    </a:lnTo>
                    <a:lnTo>
                      <a:pt x="10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0578888" y="2284350"/>
                <a:ext cx="11575" cy="11575"/>
              </a:xfrm>
              <a:custGeom>
                <a:avLst/>
                <a:gdLst/>
                <a:ahLst/>
                <a:cxnLst/>
                <a:rect l="l" t="t" r="r" b="b"/>
                <a:pathLst>
                  <a:path w="463" h="463" extrusionOk="0">
                    <a:moveTo>
                      <a:pt x="0" y="0"/>
                    </a:moveTo>
                    <a:lnTo>
                      <a:pt x="97" y="116"/>
                    </a:lnTo>
                    <a:lnTo>
                      <a:pt x="212" y="231"/>
                    </a:lnTo>
                    <a:lnTo>
                      <a:pt x="328" y="347"/>
                    </a:lnTo>
                    <a:lnTo>
                      <a:pt x="463" y="463"/>
                    </a:lnTo>
                    <a:lnTo>
                      <a:pt x="463" y="463"/>
                    </a:lnTo>
                    <a:lnTo>
                      <a:pt x="366" y="328"/>
                    </a:lnTo>
                    <a:lnTo>
                      <a:pt x="251" y="212"/>
                    </a:lnTo>
                    <a:lnTo>
                      <a:pt x="135" y="9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0604413" y="2282900"/>
                <a:ext cx="5800" cy="29900"/>
              </a:xfrm>
              <a:custGeom>
                <a:avLst/>
                <a:gdLst/>
                <a:ahLst/>
                <a:cxnLst/>
                <a:rect l="l" t="t" r="r" b="b"/>
                <a:pathLst>
                  <a:path w="232" h="1196" extrusionOk="0">
                    <a:moveTo>
                      <a:pt x="0" y="0"/>
                    </a:moveTo>
                    <a:lnTo>
                      <a:pt x="20" y="97"/>
                    </a:lnTo>
                    <a:lnTo>
                      <a:pt x="58" y="174"/>
                    </a:lnTo>
                    <a:lnTo>
                      <a:pt x="116" y="270"/>
                    </a:lnTo>
                    <a:lnTo>
                      <a:pt x="155" y="366"/>
                    </a:lnTo>
                    <a:lnTo>
                      <a:pt x="174" y="463"/>
                    </a:lnTo>
                    <a:lnTo>
                      <a:pt x="193" y="578"/>
                    </a:lnTo>
                    <a:lnTo>
                      <a:pt x="116" y="887"/>
                    </a:lnTo>
                    <a:lnTo>
                      <a:pt x="58" y="1195"/>
                    </a:lnTo>
                    <a:lnTo>
                      <a:pt x="116" y="1022"/>
                    </a:lnTo>
                    <a:lnTo>
                      <a:pt x="174" y="829"/>
                    </a:lnTo>
                    <a:lnTo>
                      <a:pt x="232" y="578"/>
                    </a:lnTo>
                    <a:lnTo>
                      <a:pt x="232" y="463"/>
                    </a:lnTo>
                    <a:lnTo>
                      <a:pt x="193" y="328"/>
                    </a:lnTo>
                    <a:lnTo>
                      <a:pt x="78" y="154"/>
                    </a:lnTo>
                    <a:lnTo>
                      <a:pt x="20" y="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0290813" y="2734750"/>
                <a:ext cx="431650" cy="1007325"/>
              </a:xfrm>
              <a:custGeom>
                <a:avLst/>
                <a:gdLst/>
                <a:ahLst/>
                <a:cxnLst/>
                <a:rect l="l" t="t" r="r" b="b"/>
                <a:pathLst>
                  <a:path w="17266" h="40293" extrusionOk="0">
                    <a:moveTo>
                      <a:pt x="6089" y="1"/>
                    </a:moveTo>
                    <a:lnTo>
                      <a:pt x="20" y="39097"/>
                    </a:lnTo>
                    <a:lnTo>
                      <a:pt x="0" y="39194"/>
                    </a:lnTo>
                    <a:lnTo>
                      <a:pt x="20" y="39367"/>
                    </a:lnTo>
                    <a:lnTo>
                      <a:pt x="58" y="39541"/>
                    </a:lnTo>
                    <a:lnTo>
                      <a:pt x="135" y="39695"/>
                    </a:lnTo>
                    <a:lnTo>
                      <a:pt x="232" y="39830"/>
                    </a:lnTo>
                    <a:lnTo>
                      <a:pt x="367" y="39945"/>
                    </a:lnTo>
                    <a:lnTo>
                      <a:pt x="501" y="40022"/>
                    </a:lnTo>
                    <a:lnTo>
                      <a:pt x="675" y="40080"/>
                    </a:lnTo>
                    <a:lnTo>
                      <a:pt x="848" y="40099"/>
                    </a:lnTo>
                    <a:lnTo>
                      <a:pt x="4721" y="40234"/>
                    </a:lnTo>
                    <a:lnTo>
                      <a:pt x="4875" y="40234"/>
                    </a:lnTo>
                    <a:lnTo>
                      <a:pt x="5030" y="40196"/>
                    </a:lnTo>
                    <a:lnTo>
                      <a:pt x="5184" y="40138"/>
                    </a:lnTo>
                    <a:lnTo>
                      <a:pt x="5299" y="40042"/>
                    </a:lnTo>
                    <a:lnTo>
                      <a:pt x="5415" y="39945"/>
                    </a:lnTo>
                    <a:lnTo>
                      <a:pt x="5492" y="39810"/>
                    </a:lnTo>
                    <a:lnTo>
                      <a:pt x="5569" y="39675"/>
                    </a:lnTo>
                    <a:lnTo>
                      <a:pt x="5608" y="39521"/>
                    </a:lnTo>
                    <a:lnTo>
                      <a:pt x="11620" y="5627"/>
                    </a:lnTo>
                    <a:lnTo>
                      <a:pt x="10907" y="39753"/>
                    </a:lnTo>
                    <a:lnTo>
                      <a:pt x="10926" y="39849"/>
                    </a:lnTo>
                    <a:lnTo>
                      <a:pt x="10945" y="39945"/>
                    </a:lnTo>
                    <a:lnTo>
                      <a:pt x="10984" y="40042"/>
                    </a:lnTo>
                    <a:lnTo>
                      <a:pt x="11041" y="40099"/>
                    </a:lnTo>
                    <a:lnTo>
                      <a:pt x="11119" y="40176"/>
                    </a:lnTo>
                    <a:lnTo>
                      <a:pt x="11196" y="40215"/>
                    </a:lnTo>
                    <a:lnTo>
                      <a:pt x="11292" y="40234"/>
                    </a:lnTo>
                    <a:lnTo>
                      <a:pt x="11388" y="40254"/>
                    </a:lnTo>
                    <a:lnTo>
                      <a:pt x="16013" y="40292"/>
                    </a:lnTo>
                    <a:lnTo>
                      <a:pt x="16109" y="40292"/>
                    </a:lnTo>
                    <a:lnTo>
                      <a:pt x="16206" y="40254"/>
                    </a:lnTo>
                    <a:lnTo>
                      <a:pt x="16283" y="40215"/>
                    </a:lnTo>
                    <a:lnTo>
                      <a:pt x="16360" y="40157"/>
                    </a:lnTo>
                    <a:lnTo>
                      <a:pt x="16418" y="40080"/>
                    </a:lnTo>
                    <a:lnTo>
                      <a:pt x="16456" y="40003"/>
                    </a:lnTo>
                    <a:lnTo>
                      <a:pt x="16495" y="39907"/>
                    </a:lnTo>
                    <a:lnTo>
                      <a:pt x="16514" y="39810"/>
                    </a:lnTo>
                    <a:lnTo>
                      <a:pt x="17265" y="155"/>
                    </a:lnTo>
                    <a:lnTo>
                      <a:pt x="6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0358738" y="2789675"/>
                <a:ext cx="146950" cy="898425"/>
              </a:xfrm>
              <a:custGeom>
                <a:avLst/>
                <a:gdLst/>
                <a:ahLst/>
                <a:cxnLst/>
                <a:rect l="l" t="t" r="r" b="b"/>
                <a:pathLst>
                  <a:path w="5878" h="35937" extrusionOk="0">
                    <a:moveTo>
                      <a:pt x="5877" y="0"/>
                    </a:moveTo>
                    <a:lnTo>
                      <a:pt x="5858" y="97"/>
                    </a:lnTo>
                    <a:lnTo>
                      <a:pt x="5820" y="366"/>
                    </a:lnTo>
                    <a:lnTo>
                      <a:pt x="5646" y="1426"/>
                    </a:lnTo>
                    <a:lnTo>
                      <a:pt x="5049" y="5280"/>
                    </a:lnTo>
                    <a:lnTo>
                      <a:pt x="4143" y="10984"/>
                    </a:lnTo>
                    <a:lnTo>
                      <a:pt x="2987" y="17978"/>
                    </a:lnTo>
                    <a:lnTo>
                      <a:pt x="867" y="30676"/>
                    </a:lnTo>
                    <a:lnTo>
                      <a:pt x="232" y="34530"/>
                    </a:lnTo>
                    <a:lnTo>
                      <a:pt x="58" y="35571"/>
                    </a:lnTo>
                    <a:lnTo>
                      <a:pt x="20" y="35841"/>
                    </a:lnTo>
                    <a:lnTo>
                      <a:pt x="0" y="35937"/>
                    </a:lnTo>
                    <a:lnTo>
                      <a:pt x="39" y="35841"/>
                    </a:lnTo>
                    <a:lnTo>
                      <a:pt x="97" y="35571"/>
                    </a:lnTo>
                    <a:lnTo>
                      <a:pt x="289" y="34530"/>
                    </a:lnTo>
                    <a:lnTo>
                      <a:pt x="964" y="30696"/>
                    </a:lnTo>
                    <a:lnTo>
                      <a:pt x="1927" y="24973"/>
                    </a:lnTo>
                    <a:lnTo>
                      <a:pt x="3103" y="17998"/>
                    </a:lnTo>
                    <a:lnTo>
                      <a:pt x="4239" y="11003"/>
                    </a:lnTo>
                    <a:lnTo>
                      <a:pt x="5126" y="5280"/>
                    </a:lnTo>
                    <a:lnTo>
                      <a:pt x="5704" y="1426"/>
                    </a:lnTo>
                    <a:lnTo>
                      <a:pt x="5839" y="366"/>
                    </a:lnTo>
                    <a:lnTo>
                      <a:pt x="5858" y="212"/>
                    </a:lnTo>
                    <a:lnTo>
                      <a:pt x="5877" y="97"/>
                    </a:lnTo>
                    <a:lnTo>
                      <a:pt x="5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654988" y="2790625"/>
                <a:ext cx="8700" cy="901350"/>
              </a:xfrm>
              <a:custGeom>
                <a:avLst/>
                <a:gdLst/>
                <a:ahLst/>
                <a:cxnLst/>
                <a:rect l="l" t="t" r="r" b="b"/>
                <a:pathLst>
                  <a:path w="348" h="36054" extrusionOk="0">
                    <a:moveTo>
                      <a:pt x="348" y="1"/>
                    </a:moveTo>
                    <a:lnTo>
                      <a:pt x="309" y="1407"/>
                    </a:lnTo>
                    <a:lnTo>
                      <a:pt x="251" y="5281"/>
                    </a:lnTo>
                    <a:lnTo>
                      <a:pt x="116" y="18017"/>
                    </a:lnTo>
                    <a:lnTo>
                      <a:pt x="20" y="30773"/>
                    </a:lnTo>
                    <a:lnTo>
                      <a:pt x="1" y="34627"/>
                    </a:lnTo>
                    <a:lnTo>
                      <a:pt x="1" y="36053"/>
                    </a:lnTo>
                    <a:lnTo>
                      <a:pt x="39" y="34627"/>
                    </a:lnTo>
                    <a:lnTo>
                      <a:pt x="97" y="30773"/>
                    </a:lnTo>
                    <a:lnTo>
                      <a:pt x="213" y="18017"/>
                    </a:lnTo>
                    <a:lnTo>
                      <a:pt x="328" y="5281"/>
                    </a:lnTo>
                    <a:lnTo>
                      <a:pt x="348" y="1407"/>
                    </a:lnTo>
                    <a:lnTo>
                      <a:pt x="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566363" y="3693875"/>
                <a:ext cx="140675" cy="2900"/>
              </a:xfrm>
              <a:custGeom>
                <a:avLst/>
                <a:gdLst/>
                <a:ahLst/>
                <a:cxnLst/>
                <a:rect l="l" t="t" r="r" b="b"/>
                <a:pathLst>
                  <a:path w="5627" h="116" extrusionOk="0">
                    <a:moveTo>
                      <a:pt x="2813" y="0"/>
                    </a:moveTo>
                    <a:lnTo>
                      <a:pt x="810" y="19"/>
                    </a:lnTo>
                    <a:lnTo>
                      <a:pt x="212" y="39"/>
                    </a:lnTo>
                    <a:lnTo>
                      <a:pt x="0" y="58"/>
                    </a:lnTo>
                    <a:lnTo>
                      <a:pt x="212" y="77"/>
                    </a:lnTo>
                    <a:lnTo>
                      <a:pt x="810" y="96"/>
                    </a:lnTo>
                    <a:lnTo>
                      <a:pt x="2813" y="116"/>
                    </a:lnTo>
                    <a:lnTo>
                      <a:pt x="4798" y="96"/>
                    </a:lnTo>
                    <a:lnTo>
                      <a:pt x="5396" y="77"/>
                    </a:lnTo>
                    <a:lnTo>
                      <a:pt x="5627" y="58"/>
                    </a:lnTo>
                    <a:lnTo>
                      <a:pt x="5396" y="39"/>
                    </a:lnTo>
                    <a:lnTo>
                      <a:pt x="4798" y="19"/>
                    </a:lnTo>
                    <a:lnTo>
                      <a:pt x="2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0294663" y="3689050"/>
                <a:ext cx="143575" cy="3875"/>
              </a:xfrm>
              <a:custGeom>
                <a:avLst/>
                <a:gdLst/>
                <a:ahLst/>
                <a:cxnLst/>
                <a:rect l="l" t="t" r="r" b="b"/>
                <a:pathLst>
                  <a:path w="5743" h="155" extrusionOk="0">
                    <a:moveTo>
                      <a:pt x="3989" y="0"/>
                    </a:moveTo>
                    <a:lnTo>
                      <a:pt x="2872" y="20"/>
                    </a:lnTo>
                    <a:lnTo>
                      <a:pt x="829" y="78"/>
                    </a:lnTo>
                    <a:lnTo>
                      <a:pt x="232" y="97"/>
                    </a:lnTo>
                    <a:lnTo>
                      <a:pt x="116" y="97"/>
                    </a:lnTo>
                    <a:lnTo>
                      <a:pt x="1" y="116"/>
                    </a:lnTo>
                    <a:lnTo>
                      <a:pt x="116" y="135"/>
                    </a:lnTo>
                    <a:lnTo>
                      <a:pt x="232" y="135"/>
                    </a:lnTo>
                    <a:lnTo>
                      <a:pt x="482" y="155"/>
                    </a:lnTo>
                    <a:lnTo>
                      <a:pt x="1754" y="155"/>
                    </a:lnTo>
                    <a:lnTo>
                      <a:pt x="2872" y="135"/>
                    </a:lnTo>
                    <a:lnTo>
                      <a:pt x="4895" y="78"/>
                    </a:lnTo>
                    <a:lnTo>
                      <a:pt x="5511" y="58"/>
                    </a:lnTo>
                    <a:lnTo>
                      <a:pt x="5627" y="58"/>
                    </a:lnTo>
                    <a:lnTo>
                      <a:pt x="5743" y="39"/>
                    </a:lnTo>
                    <a:lnTo>
                      <a:pt x="5511" y="20"/>
                    </a:lnTo>
                    <a:lnTo>
                      <a:pt x="5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0575988" y="2750650"/>
                <a:ext cx="25550" cy="108900"/>
              </a:xfrm>
              <a:custGeom>
                <a:avLst/>
                <a:gdLst/>
                <a:ahLst/>
                <a:cxnLst/>
                <a:rect l="l" t="t" r="r" b="b"/>
                <a:pathLst>
                  <a:path w="1022" h="4356" extrusionOk="0">
                    <a:moveTo>
                      <a:pt x="1022" y="1"/>
                    </a:moveTo>
                    <a:lnTo>
                      <a:pt x="964" y="347"/>
                    </a:lnTo>
                    <a:lnTo>
                      <a:pt x="926" y="675"/>
                    </a:lnTo>
                    <a:lnTo>
                      <a:pt x="791" y="2332"/>
                    </a:lnTo>
                    <a:lnTo>
                      <a:pt x="752" y="2795"/>
                    </a:lnTo>
                    <a:lnTo>
                      <a:pt x="714" y="3238"/>
                    </a:lnTo>
                    <a:lnTo>
                      <a:pt x="675" y="3411"/>
                    </a:lnTo>
                    <a:lnTo>
                      <a:pt x="636" y="3585"/>
                    </a:lnTo>
                    <a:lnTo>
                      <a:pt x="579" y="3758"/>
                    </a:lnTo>
                    <a:lnTo>
                      <a:pt x="482" y="3931"/>
                    </a:lnTo>
                    <a:lnTo>
                      <a:pt x="386" y="4066"/>
                    </a:lnTo>
                    <a:lnTo>
                      <a:pt x="290" y="4182"/>
                    </a:lnTo>
                    <a:lnTo>
                      <a:pt x="155" y="4278"/>
                    </a:lnTo>
                    <a:lnTo>
                      <a:pt x="1" y="4355"/>
                    </a:lnTo>
                    <a:lnTo>
                      <a:pt x="97" y="4355"/>
                    </a:lnTo>
                    <a:lnTo>
                      <a:pt x="193" y="4317"/>
                    </a:lnTo>
                    <a:lnTo>
                      <a:pt x="290" y="4240"/>
                    </a:lnTo>
                    <a:lnTo>
                      <a:pt x="386" y="4163"/>
                    </a:lnTo>
                    <a:lnTo>
                      <a:pt x="482" y="4066"/>
                    </a:lnTo>
                    <a:lnTo>
                      <a:pt x="559" y="3970"/>
                    </a:lnTo>
                    <a:lnTo>
                      <a:pt x="656" y="3796"/>
                    </a:lnTo>
                    <a:lnTo>
                      <a:pt x="714" y="3623"/>
                    </a:lnTo>
                    <a:lnTo>
                      <a:pt x="771" y="3430"/>
                    </a:lnTo>
                    <a:lnTo>
                      <a:pt x="810" y="3238"/>
                    </a:lnTo>
                    <a:lnTo>
                      <a:pt x="848" y="2814"/>
                    </a:lnTo>
                    <a:lnTo>
                      <a:pt x="887" y="2332"/>
                    </a:lnTo>
                    <a:lnTo>
                      <a:pt x="1003" y="675"/>
                    </a:lnTo>
                    <a:lnTo>
                      <a:pt x="1022" y="347"/>
                    </a:lnTo>
                    <a:lnTo>
                      <a:pt x="10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10451213" y="2623950"/>
                <a:ext cx="5825" cy="19300"/>
              </a:xfrm>
              <a:custGeom>
                <a:avLst/>
                <a:gdLst/>
                <a:ahLst/>
                <a:cxnLst/>
                <a:rect l="l" t="t" r="r" b="b"/>
                <a:pathLst>
                  <a:path w="233" h="772" extrusionOk="0">
                    <a:moveTo>
                      <a:pt x="232" y="1"/>
                    </a:moveTo>
                    <a:lnTo>
                      <a:pt x="1" y="193"/>
                    </a:lnTo>
                    <a:lnTo>
                      <a:pt x="20" y="772"/>
                    </a:lnTo>
                    <a:lnTo>
                      <a:pt x="2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10451213" y="2623950"/>
                <a:ext cx="5825" cy="19300"/>
              </a:xfrm>
              <a:custGeom>
                <a:avLst/>
                <a:gdLst/>
                <a:ahLst/>
                <a:cxnLst/>
                <a:rect l="l" t="t" r="r" b="b"/>
                <a:pathLst>
                  <a:path w="233" h="772" fill="none" extrusionOk="0">
                    <a:moveTo>
                      <a:pt x="232" y="1"/>
                    </a:moveTo>
                    <a:lnTo>
                      <a:pt x="232" y="1"/>
                    </a:lnTo>
                    <a:lnTo>
                      <a:pt x="1" y="193"/>
                    </a:lnTo>
                    <a:lnTo>
                      <a:pt x="20" y="772"/>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0451713" y="2553150"/>
                <a:ext cx="224025" cy="129125"/>
              </a:xfrm>
              <a:custGeom>
                <a:avLst/>
                <a:gdLst/>
                <a:ahLst/>
                <a:cxnLst/>
                <a:rect l="l" t="t" r="r" b="b"/>
                <a:pathLst>
                  <a:path w="8961" h="5165" extrusionOk="0">
                    <a:moveTo>
                      <a:pt x="7650" y="0"/>
                    </a:moveTo>
                    <a:lnTo>
                      <a:pt x="7785" y="771"/>
                    </a:lnTo>
                    <a:lnTo>
                      <a:pt x="6918" y="3122"/>
                    </a:lnTo>
                    <a:lnTo>
                      <a:pt x="6899" y="4124"/>
                    </a:lnTo>
                    <a:lnTo>
                      <a:pt x="6860" y="5029"/>
                    </a:lnTo>
                    <a:lnTo>
                      <a:pt x="6860" y="5068"/>
                    </a:lnTo>
                    <a:lnTo>
                      <a:pt x="7342" y="4952"/>
                    </a:lnTo>
                    <a:lnTo>
                      <a:pt x="7669" y="4856"/>
                    </a:lnTo>
                    <a:lnTo>
                      <a:pt x="7978" y="4721"/>
                    </a:lnTo>
                    <a:lnTo>
                      <a:pt x="8112" y="4644"/>
                    </a:lnTo>
                    <a:lnTo>
                      <a:pt x="8247" y="4567"/>
                    </a:lnTo>
                    <a:lnTo>
                      <a:pt x="8363" y="4451"/>
                    </a:lnTo>
                    <a:lnTo>
                      <a:pt x="8479" y="4336"/>
                    </a:lnTo>
                    <a:lnTo>
                      <a:pt x="8613" y="4124"/>
                    </a:lnTo>
                    <a:lnTo>
                      <a:pt x="8710" y="3893"/>
                    </a:lnTo>
                    <a:lnTo>
                      <a:pt x="8787" y="3642"/>
                    </a:lnTo>
                    <a:lnTo>
                      <a:pt x="8825" y="3411"/>
                    </a:lnTo>
                    <a:lnTo>
                      <a:pt x="8902" y="2929"/>
                    </a:lnTo>
                    <a:lnTo>
                      <a:pt x="8941" y="2467"/>
                    </a:lnTo>
                    <a:lnTo>
                      <a:pt x="8960" y="2004"/>
                    </a:lnTo>
                    <a:lnTo>
                      <a:pt x="8960" y="1542"/>
                    </a:lnTo>
                    <a:lnTo>
                      <a:pt x="8960" y="1388"/>
                    </a:lnTo>
                    <a:lnTo>
                      <a:pt x="8960" y="1253"/>
                    </a:lnTo>
                    <a:lnTo>
                      <a:pt x="8941" y="1099"/>
                    </a:lnTo>
                    <a:lnTo>
                      <a:pt x="8902" y="964"/>
                    </a:lnTo>
                    <a:lnTo>
                      <a:pt x="8864" y="810"/>
                    </a:lnTo>
                    <a:lnTo>
                      <a:pt x="8806" y="675"/>
                    </a:lnTo>
                    <a:lnTo>
                      <a:pt x="8748" y="559"/>
                    </a:lnTo>
                    <a:lnTo>
                      <a:pt x="8671" y="424"/>
                    </a:lnTo>
                    <a:lnTo>
                      <a:pt x="8498" y="270"/>
                    </a:lnTo>
                    <a:lnTo>
                      <a:pt x="8286" y="135"/>
                    </a:lnTo>
                    <a:lnTo>
                      <a:pt x="8074" y="58"/>
                    </a:lnTo>
                    <a:lnTo>
                      <a:pt x="7823" y="0"/>
                    </a:lnTo>
                    <a:close/>
                    <a:moveTo>
                      <a:pt x="5087" y="463"/>
                    </a:moveTo>
                    <a:lnTo>
                      <a:pt x="4432" y="675"/>
                    </a:lnTo>
                    <a:lnTo>
                      <a:pt x="3796" y="906"/>
                    </a:lnTo>
                    <a:lnTo>
                      <a:pt x="3180" y="1156"/>
                    </a:lnTo>
                    <a:lnTo>
                      <a:pt x="2563" y="1445"/>
                    </a:lnTo>
                    <a:lnTo>
                      <a:pt x="1946" y="1754"/>
                    </a:lnTo>
                    <a:lnTo>
                      <a:pt x="1349" y="2081"/>
                    </a:lnTo>
                    <a:lnTo>
                      <a:pt x="790" y="2447"/>
                    </a:lnTo>
                    <a:lnTo>
                      <a:pt x="212" y="2833"/>
                    </a:lnTo>
                    <a:lnTo>
                      <a:pt x="0" y="3604"/>
                    </a:lnTo>
                    <a:lnTo>
                      <a:pt x="39" y="4124"/>
                    </a:lnTo>
                    <a:lnTo>
                      <a:pt x="174" y="4239"/>
                    </a:lnTo>
                    <a:lnTo>
                      <a:pt x="347" y="4355"/>
                    </a:lnTo>
                    <a:lnTo>
                      <a:pt x="501" y="4451"/>
                    </a:lnTo>
                    <a:lnTo>
                      <a:pt x="694" y="4528"/>
                    </a:lnTo>
                    <a:lnTo>
                      <a:pt x="867" y="4586"/>
                    </a:lnTo>
                    <a:lnTo>
                      <a:pt x="1060" y="4644"/>
                    </a:lnTo>
                    <a:lnTo>
                      <a:pt x="1253" y="4663"/>
                    </a:lnTo>
                    <a:lnTo>
                      <a:pt x="1638" y="4663"/>
                    </a:lnTo>
                    <a:lnTo>
                      <a:pt x="1831" y="4644"/>
                    </a:lnTo>
                    <a:lnTo>
                      <a:pt x="2139" y="4548"/>
                    </a:lnTo>
                    <a:lnTo>
                      <a:pt x="2467" y="4451"/>
                    </a:lnTo>
                    <a:lnTo>
                      <a:pt x="2775" y="4355"/>
                    </a:lnTo>
                    <a:lnTo>
                      <a:pt x="2929" y="4336"/>
                    </a:lnTo>
                    <a:lnTo>
                      <a:pt x="3103" y="4316"/>
                    </a:lnTo>
                    <a:lnTo>
                      <a:pt x="3180" y="4316"/>
                    </a:lnTo>
                    <a:lnTo>
                      <a:pt x="3372" y="4355"/>
                    </a:lnTo>
                    <a:lnTo>
                      <a:pt x="3546" y="4413"/>
                    </a:lnTo>
                    <a:lnTo>
                      <a:pt x="3719" y="4471"/>
                    </a:lnTo>
                    <a:lnTo>
                      <a:pt x="3893" y="4567"/>
                    </a:lnTo>
                    <a:lnTo>
                      <a:pt x="4220" y="4740"/>
                    </a:lnTo>
                    <a:lnTo>
                      <a:pt x="4567" y="4914"/>
                    </a:lnTo>
                    <a:lnTo>
                      <a:pt x="4875" y="5029"/>
                    </a:lnTo>
                    <a:lnTo>
                      <a:pt x="5184" y="5107"/>
                    </a:lnTo>
                    <a:lnTo>
                      <a:pt x="5492" y="5164"/>
                    </a:lnTo>
                    <a:lnTo>
                      <a:pt x="6070" y="5164"/>
                    </a:lnTo>
                    <a:lnTo>
                      <a:pt x="6301" y="5145"/>
                    </a:lnTo>
                    <a:lnTo>
                      <a:pt x="6783" y="5068"/>
                    </a:lnTo>
                    <a:lnTo>
                      <a:pt x="6783" y="5049"/>
                    </a:lnTo>
                    <a:lnTo>
                      <a:pt x="6821" y="4124"/>
                    </a:lnTo>
                    <a:lnTo>
                      <a:pt x="6821" y="3103"/>
                    </a:lnTo>
                    <a:lnTo>
                      <a:pt x="5068" y="1368"/>
                    </a:lnTo>
                    <a:lnTo>
                      <a:pt x="5087" y="463"/>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0451713" y="2564700"/>
                <a:ext cx="170550" cy="117575"/>
              </a:xfrm>
              <a:custGeom>
                <a:avLst/>
                <a:gdLst/>
                <a:ahLst/>
                <a:cxnLst/>
                <a:rect l="l" t="t" r="r" b="b"/>
                <a:pathLst>
                  <a:path w="6822" h="4703" fill="none" extrusionOk="0">
                    <a:moveTo>
                      <a:pt x="5087" y="1"/>
                    </a:moveTo>
                    <a:lnTo>
                      <a:pt x="5087" y="1"/>
                    </a:lnTo>
                    <a:lnTo>
                      <a:pt x="4432" y="213"/>
                    </a:lnTo>
                    <a:lnTo>
                      <a:pt x="3796" y="444"/>
                    </a:lnTo>
                    <a:lnTo>
                      <a:pt x="3180" y="694"/>
                    </a:lnTo>
                    <a:lnTo>
                      <a:pt x="2563" y="983"/>
                    </a:lnTo>
                    <a:lnTo>
                      <a:pt x="1946" y="1292"/>
                    </a:lnTo>
                    <a:lnTo>
                      <a:pt x="1349" y="1619"/>
                    </a:lnTo>
                    <a:lnTo>
                      <a:pt x="790" y="1985"/>
                    </a:lnTo>
                    <a:lnTo>
                      <a:pt x="212" y="2371"/>
                    </a:lnTo>
                    <a:lnTo>
                      <a:pt x="0" y="3142"/>
                    </a:lnTo>
                    <a:lnTo>
                      <a:pt x="39" y="3662"/>
                    </a:lnTo>
                    <a:lnTo>
                      <a:pt x="39" y="3662"/>
                    </a:lnTo>
                    <a:lnTo>
                      <a:pt x="174" y="3777"/>
                    </a:lnTo>
                    <a:lnTo>
                      <a:pt x="347" y="3893"/>
                    </a:lnTo>
                    <a:lnTo>
                      <a:pt x="501" y="3989"/>
                    </a:lnTo>
                    <a:lnTo>
                      <a:pt x="694" y="4066"/>
                    </a:lnTo>
                    <a:lnTo>
                      <a:pt x="867" y="4124"/>
                    </a:lnTo>
                    <a:lnTo>
                      <a:pt x="1060" y="4182"/>
                    </a:lnTo>
                    <a:lnTo>
                      <a:pt x="1253" y="4201"/>
                    </a:lnTo>
                    <a:lnTo>
                      <a:pt x="1445" y="4201"/>
                    </a:lnTo>
                    <a:lnTo>
                      <a:pt x="1445" y="4201"/>
                    </a:lnTo>
                    <a:lnTo>
                      <a:pt x="1638" y="4201"/>
                    </a:lnTo>
                    <a:lnTo>
                      <a:pt x="1831" y="4182"/>
                    </a:lnTo>
                    <a:lnTo>
                      <a:pt x="1831" y="4182"/>
                    </a:lnTo>
                    <a:lnTo>
                      <a:pt x="2139" y="4086"/>
                    </a:lnTo>
                    <a:lnTo>
                      <a:pt x="2467" y="3989"/>
                    </a:lnTo>
                    <a:lnTo>
                      <a:pt x="2775" y="3893"/>
                    </a:lnTo>
                    <a:lnTo>
                      <a:pt x="2929" y="3874"/>
                    </a:lnTo>
                    <a:lnTo>
                      <a:pt x="3103" y="3854"/>
                    </a:lnTo>
                    <a:lnTo>
                      <a:pt x="3103" y="3854"/>
                    </a:lnTo>
                    <a:lnTo>
                      <a:pt x="3180" y="3854"/>
                    </a:lnTo>
                    <a:lnTo>
                      <a:pt x="3180" y="3854"/>
                    </a:lnTo>
                    <a:lnTo>
                      <a:pt x="3372" y="3893"/>
                    </a:lnTo>
                    <a:lnTo>
                      <a:pt x="3546" y="3951"/>
                    </a:lnTo>
                    <a:lnTo>
                      <a:pt x="3719" y="4009"/>
                    </a:lnTo>
                    <a:lnTo>
                      <a:pt x="3893" y="4105"/>
                    </a:lnTo>
                    <a:lnTo>
                      <a:pt x="4220" y="4278"/>
                    </a:lnTo>
                    <a:lnTo>
                      <a:pt x="4567" y="4452"/>
                    </a:lnTo>
                    <a:lnTo>
                      <a:pt x="4567" y="4452"/>
                    </a:lnTo>
                    <a:lnTo>
                      <a:pt x="4875" y="4567"/>
                    </a:lnTo>
                    <a:lnTo>
                      <a:pt x="5184" y="4645"/>
                    </a:lnTo>
                    <a:lnTo>
                      <a:pt x="5492" y="4702"/>
                    </a:lnTo>
                    <a:lnTo>
                      <a:pt x="5819" y="4702"/>
                    </a:lnTo>
                    <a:lnTo>
                      <a:pt x="5819" y="4702"/>
                    </a:lnTo>
                    <a:lnTo>
                      <a:pt x="6070" y="4702"/>
                    </a:lnTo>
                    <a:lnTo>
                      <a:pt x="6301" y="4683"/>
                    </a:lnTo>
                    <a:lnTo>
                      <a:pt x="6783" y="4606"/>
                    </a:lnTo>
                    <a:lnTo>
                      <a:pt x="6783" y="4606"/>
                    </a:lnTo>
                    <a:lnTo>
                      <a:pt x="6783" y="4587"/>
                    </a:lnTo>
                    <a:lnTo>
                      <a:pt x="6783" y="4587"/>
                    </a:lnTo>
                    <a:lnTo>
                      <a:pt x="6821" y="3662"/>
                    </a:lnTo>
                    <a:lnTo>
                      <a:pt x="6821" y="2641"/>
                    </a:lnTo>
                    <a:lnTo>
                      <a:pt x="5068" y="906"/>
                    </a:lnTo>
                    <a:lnTo>
                      <a:pt x="50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0623188" y="2553150"/>
                <a:ext cx="52550" cy="126700"/>
              </a:xfrm>
              <a:custGeom>
                <a:avLst/>
                <a:gdLst/>
                <a:ahLst/>
                <a:cxnLst/>
                <a:rect l="l" t="t" r="r" b="b"/>
                <a:pathLst>
                  <a:path w="2102" h="5068" fill="none" extrusionOk="0">
                    <a:moveTo>
                      <a:pt x="791" y="0"/>
                    </a:moveTo>
                    <a:lnTo>
                      <a:pt x="926" y="771"/>
                    </a:lnTo>
                    <a:lnTo>
                      <a:pt x="59" y="3122"/>
                    </a:lnTo>
                    <a:lnTo>
                      <a:pt x="59" y="3122"/>
                    </a:lnTo>
                    <a:lnTo>
                      <a:pt x="40" y="4124"/>
                    </a:lnTo>
                    <a:lnTo>
                      <a:pt x="1" y="5029"/>
                    </a:lnTo>
                    <a:lnTo>
                      <a:pt x="1" y="5029"/>
                    </a:lnTo>
                    <a:lnTo>
                      <a:pt x="1" y="5068"/>
                    </a:lnTo>
                    <a:lnTo>
                      <a:pt x="1" y="5068"/>
                    </a:lnTo>
                    <a:lnTo>
                      <a:pt x="483" y="4952"/>
                    </a:lnTo>
                    <a:lnTo>
                      <a:pt x="483" y="4952"/>
                    </a:lnTo>
                    <a:lnTo>
                      <a:pt x="810" y="4856"/>
                    </a:lnTo>
                    <a:lnTo>
                      <a:pt x="1119" y="4721"/>
                    </a:lnTo>
                    <a:lnTo>
                      <a:pt x="1253" y="4644"/>
                    </a:lnTo>
                    <a:lnTo>
                      <a:pt x="1388" y="4567"/>
                    </a:lnTo>
                    <a:lnTo>
                      <a:pt x="1504" y="4451"/>
                    </a:lnTo>
                    <a:lnTo>
                      <a:pt x="1620" y="4336"/>
                    </a:lnTo>
                    <a:lnTo>
                      <a:pt x="1620" y="4336"/>
                    </a:lnTo>
                    <a:lnTo>
                      <a:pt x="1754" y="4124"/>
                    </a:lnTo>
                    <a:lnTo>
                      <a:pt x="1851" y="3893"/>
                    </a:lnTo>
                    <a:lnTo>
                      <a:pt x="1928" y="3642"/>
                    </a:lnTo>
                    <a:lnTo>
                      <a:pt x="1966" y="3411"/>
                    </a:lnTo>
                    <a:lnTo>
                      <a:pt x="1966" y="3411"/>
                    </a:lnTo>
                    <a:lnTo>
                      <a:pt x="2043" y="2929"/>
                    </a:lnTo>
                    <a:lnTo>
                      <a:pt x="2082" y="2467"/>
                    </a:lnTo>
                    <a:lnTo>
                      <a:pt x="2101" y="2004"/>
                    </a:lnTo>
                    <a:lnTo>
                      <a:pt x="2101" y="1542"/>
                    </a:lnTo>
                    <a:lnTo>
                      <a:pt x="2101" y="1542"/>
                    </a:lnTo>
                    <a:lnTo>
                      <a:pt x="2101" y="1388"/>
                    </a:lnTo>
                    <a:lnTo>
                      <a:pt x="2101" y="1253"/>
                    </a:lnTo>
                    <a:lnTo>
                      <a:pt x="2082" y="1099"/>
                    </a:lnTo>
                    <a:lnTo>
                      <a:pt x="2043" y="964"/>
                    </a:lnTo>
                    <a:lnTo>
                      <a:pt x="2005" y="810"/>
                    </a:lnTo>
                    <a:lnTo>
                      <a:pt x="1947" y="675"/>
                    </a:lnTo>
                    <a:lnTo>
                      <a:pt x="1889" y="559"/>
                    </a:lnTo>
                    <a:lnTo>
                      <a:pt x="1812" y="424"/>
                    </a:lnTo>
                    <a:lnTo>
                      <a:pt x="1812" y="424"/>
                    </a:lnTo>
                    <a:lnTo>
                      <a:pt x="1639" y="270"/>
                    </a:lnTo>
                    <a:lnTo>
                      <a:pt x="1427" y="135"/>
                    </a:lnTo>
                    <a:lnTo>
                      <a:pt x="1215" y="58"/>
                    </a:lnTo>
                    <a:lnTo>
                      <a:pt x="964" y="0"/>
                    </a:lnTo>
                    <a:lnTo>
                      <a:pt x="964" y="0"/>
                    </a:lnTo>
                    <a:lnTo>
                      <a:pt x="7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0621263" y="2630700"/>
                <a:ext cx="3400" cy="49150"/>
              </a:xfrm>
              <a:custGeom>
                <a:avLst/>
                <a:gdLst/>
                <a:ahLst/>
                <a:cxnLst/>
                <a:rect l="l" t="t" r="r" b="b"/>
                <a:pathLst>
                  <a:path w="136" h="1966" extrusionOk="0">
                    <a:moveTo>
                      <a:pt x="39" y="1"/>
                    </a:moveTo>
                    <a:lnTo>
                      <a:pt x="39" y="1022"/>
                    </a:lnTo>
                    <a:lnTo>
                      <a:pt x="1" y="1947"/>
                    </a:lnTo>
                    <a:lnTo>
                      <a:pt x="1" y="1966"/>
                    </a:lnTo>
                    <a:lnTo>
                      <a:pt x="78" y="1966"/>
                    </a:lnTo>
                    <a:lnTo>
                      <a:pt x="78" y="1927"/>
                    </a:lnTo>
                    <a:lnTo>
                      <a:pt x="117" y="1022"/>
                    </a:lnTo>
                    <a:lnTo>
                      <a:pt x="136" y="20"/>
                    </a:lnTo>
                    <a:lnTo>
                      <a:pt x="117" y="78"/>
                    </a:lnTo>
                    <a:lnTo>
                      <a:pt x="39"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0621263" y="2630700"/>
                <a:ext cx="3400" cy="49150"/>
              </a:xfrm>
              <a:custGeom>
                <a:avLst/>
                <a:gdLst/>
                <a:ahLst/>
                <a:cxnLst/>
                <a:rect l="l" t="t" r="r" b="b"/>
                <a:pathLst>
                  <a:path w="136" h="1966" fill="none" extrusionOk="0">
                    <a:moveTo>
                      <a:pt x="39" y="1"/>
                    </a:moveTo>
                    <a:lnTo>
                      <a:pt x="39" y="1"/>
                    </a:lnTo>
                    <a:lnTo>
                      <a:pt x="39" y="1022"/>
                    </a:lnTo>
                    <a:lnTo>
                      <a:pt x="1" y="1947"/>
                    </a:lnTo>
                    <a:lnTo>
                      <a:pt x="1" y="1947"/>
                    </a:lnTo>
                    <a:lnTo>
                      <a:pt x="1" y="1966"/>
                    </a:lnTo>
                    <a:lnTo>
                      <a:pt x="1" y="1966"/>
                    </a:lnTo>
                    <a:lnTo>
                      <a:pt x="78" y="1966"/>
                    </a:lnTo>
                    <a:lnTo>
                      <a:pt x="78" y="1966"/>
                    </a:lnTo>
                    <a:lnTo>
                      <a:pt x="78" y="1927"/>
                    </a:lnTo>
                    <a:lnTo>
                      <a:pt x="78" y="1927"/>
                    </a:lnTo>
                    <a:lnTo>
                      <a:pt x="117" y="1022"/>
                    </a:lnTo>
                    <a:lnTo>
                      <a:pt x="136" y="20"/>
                    </a:lnTo>
                    <a:lnTo>
                      <a:pt x="117" y="78"/>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0578388" y="2553150"/>
                <a:ext cx="67950" cy="79500"/>
              </a:xfrm>
              <a:custGeom>
                <a:avLst/>
                <a:gdLst/>
                <a:ahLst/>
                <a:cxnLst/>
                <a:rect l="l" t="t" r="r" b="b"/>
                <a:pathLst>
                  <a:path w="2718" h="3180" extrusionOk="0">
                    <a:moveTo>
                      <a:pt x="2140" y="0"/>
                    </a:move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578388" y="2553150"/>
                <a:ext cx="67950" cy="79500"/>
              </a:xfrm>
              <a:custGeom>
                <a:avLst/>
                <a:gdLst/>
                <a:ahLst/>
                <a:cxnLst/>
                <a:rect l="l" t="t" r="r" b="b"/>
                <a:pathLst>
                  <a:path w="2718" h="3180" fill="none" extrusionOk="0">
                    <a:moveTo>
                      <a:pt x="2467" y="0"/>
                    </a:moveTo>
                    <a:lnTo>
                      <a:pt x="2467" y="0"/>
                    </a:lnTo>
                    <a:lnTo>
                      <a:pt x="2140" y="0"/>
                    </a:lnTo>
                    <a:lnTo>
                      <a:pt x="1812" y="58"/>
                    </a:ln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lnTo>
                      <a:pt x="2583" y="0"/>
                    </a:lnTo>
                    <a:lnTo>
                      <a:pt x="2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312013" y="2347925"/>
                <a:ext cx="251950" cy="326650"/>
              </a:xfrm>
              <a:custGeom>
                <a:avLst/>
                <a:gdLst/>
                <a:ahLst/>
                <a:cxnLst/>
                <a:rect l="l" t="t" r="r" b="b"/>
                <a:pathLst>
                  <a:path w="10078" h="13066" extrusionOk="0">
                    <a:moveTo>
                      <a:pt x="3449" y="1"/>
                    </a:moveTo>
                    <a:lnTo>
                      <a:pt x="1850" y="4452"/>
                    </a:lnTo>
                    <a:lnTo>
                      <a:pt x="713" y="7670"/>
                    </a:lnTo>
                    <a:lnTo>
                      <a:pt x="309" y="8845"/>
                    </a:lnTo>
                    <a:lnTo>
                      <a:pt x="97" y="9481"/>
                    </a:lnTo>
                    <a:lnTo>
                      <a:pt x="39" y="9674"/>
                    </a:lnTo>
                    <a:lnTo>
                      <a:pt x="20" y="9866"/>
                    </a:lnTo>
                    <a:lnTo>
                      <a:pt x="0" y="10059"/>
                    </a:lnTo>
                    <a:lnTo>
                      <a:pt x="0" y="10252"/>
                    </a:lnTo>
                    <a:lnTo>
                      <a:pt x="0" y="10425"/>
                    </a:lnTo>
                    <a:lnTo>
                      <a:pt x="20" y="10618"/>
                    </a:lnTo>
                    <a:lnTo>
                      <a:pt x="58" y="10791"/>
                    </a:lnTo>
                    <a:lnTo>
                      <a:pt x="116" y="10965"/>
                    </a:lnTo>
                    <a:lnTo>
                      <a:pt x="174" y="11138"/>
                    </a:lnTo>
                    <a:lnTo>
                      <a:pt x="251" y="11312"/>
                    </a:lnTo>
                    <a:lnTo>
                      <a:pt x="347" y="11466"/>
                    </a:lnTo>
                    <a:lnTo>
                      <a:pt x="443" y="11639"/>
                    </a:lnTo>
                    <a:lnTo>
                      <a:pt x="655" y="11928"/>
                    </a:lnTo>
                    <a:lnTo>
                      <a:pt x="925" y="12198"/>
                    </a:lnTo>
                    <a:lnTo>
                      <a:pt x="1195" y="12429"/>
                    </a:lnTo>
                    <a:lnTo>
                      <a:pt x="1522" y="12641"/>
                    </a:lnTo>
                    <a:lnTo>
                      <a:pt x="1850" y="12795"/>
                    </a:lnTo>
                    <a:lnTo>
                      <a:pt x="2197" y="12930"/>
                    </a:lnTo>
                    <a:lnTo>
                      <a:pt x="2563" y="13026"/>
                    </a:lnTo>
                    <a:lnTo>
                      <a:pt x="2736" y="13046"/>
                    </a:lnTo>
                    <a:lnTo>
                      <a:pt x="2929" y="13065"/>
                    </a:lnTo>
                    <a:lnTo>
                      <a:pt x="3295" y="13065"/>
                    </a:lnTo>
                    <a:lnTo>
                      <a:pt x="3488" y="13026"/>
                    </a:lnTo>
                    <a:lnTo>
                      <a:pt x="3681" y="13007"/>
                    </a:lnTo>
                    <a:lnTo>
                      <a:pt x="3835" y="12949"/>
                    </a:lnTo>
                    <a:lnTo>
                      <a:pt x="4124" y="12834"/>
                    </a:lnTo>
                    <a:lnTo>
                      <a:pt x="4914" y="12506"/>
                    </a:lnTo>
                    <a:lnTo>
                      <a:pt x="7091" y="11581"/>
                    </a:lnTo>
                    <a:lnTo>
                      <a:pt x="10078" y="10271"/>
                    </a:lnTo>
                    <a:lnTo>
                      <a:pt x="8459" y="8094"/>
                    </a:lnTo>
                    <a:lnTo>
                      <a:pt x="5164" y="8325"/>
                    </a:lnTo>
                    <a:lnTo>
                      <a:pt x="5164" y="8325"/>
                    </a:lnTo>
                    <a:lnTo>
                      <a:pt x="6417" y="4105"/>
                    </a:lnTo>
                    <a:lnTo>
                      <a:pt x="3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0439188" y="2450050"/>
                <a:ext cx="77575" cy="106975"/>
              </a:xfrm>
              <a:custGeom>
                <a:avLst/>
                <a:gdLst/>
                <a:ahLst/>
                <a:cxnLst/>
                <a:rect l="l" t="t" r="r" b="b"/>
                <a:pathLst>
                  <a:path w="3103" h="4279" extrusionOk="0">
                    <a:moveTo>
                      <a:pt x="1330" y="1"/>
                    </a:moveTo>
                    <a:lnTo>
                      <a:pt x="1272" y="136"/>
                    </a:lnTo>
                    <a:lnTo>
                      <a:pt x="1233" y="290"/>
                    </a:lnTo>
                    <a:lnTo>
                      <a:pt x="983" y="1041"/>
                    </a:lnTo>
                    <a:lnTo>
                      <a:pt x="212" y="3546"/>
                    </a:lnTo>
                    <a:lnTo>
                      <a:pt x="20" y="4201"/>
                    </a:lnTo>
                    <a:lnTo>
                      <a:pt x="0" y="4278"/>
                    </a:lnTo>
                    <a:lnTo>
                      <a:pt x="77" y="4278"/>
                    </a:lnTo>
                    <a:lnTo>
                      <a:pt x="2235" y="4124"/>
                    </a:lnTo>
                    <a:lnTo>
                      <a:pt x="2871" y="4066"/>
                    </a:lnTo>
                    <a:lnTo>
                      <a:pt x="2987" y="4066"/>
                    </a:lnTo>
                    <a:lnTo>
                      <a:pt x="3103" y="4047"/>
                    </a:lnTo>
                    <a:lnTo>
                      <a:pt x="2987" y="4028"/>
                    </a:lnTo>
                    <a:lnTo>
                      <a:pt x="2852" y="4028"/>
                    </a:lnTo>
                    <a:lnTo>
                      <a:pt x="2216" y="4047"/>
                    </a:lnTo>
                    <a:lnTo>
                      <a:pt x="139" y="4158"/>
                    </a:lnTo>
                    <a:lnTo>
                      <a:pt x="139" y="4158"/>
                    </a:lnTo>
                    <a:lnTo>
                      <a:pt x="309" y="3565"/>
                    </a:lnTo>
                    <a:lnTo>
                      <a:pt x="732" y="2197"/>
                    </a:lnTo>
                    <a:lnTo>
                      <a:pt x="1041" y="1060"/>
                    </a:lnTo>
                    <a:lnTo>
                      <a:pt x="1272" y="290"/>
                    </a:lnTo>
                    <a:lnTo>
                      <a:pt x="1311" y="155"/>
                    </a:lnTo>
                    <a:lnTo>
                      <a:pt x="1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0404013" y="2612875"/>
                <a:ext cx="143100" cy="59275"/>
              </a:xfrm>
              <a:custGeom>
                <a:avLst/>
                <a:gdLst/>
                <a:ahLst/>
                <a:cxnLst/>
                <a:rect l="l" t="t" r="r" b="b"/>
                <a:pathLst>
                  <a:path w="5724" h="2371" extrusionOk="0">
                    <a:moveTo>
                      <a:pt x="5723" y="1"/>
                    </a:moveTo>
                    <a:lnTo>
                      <a:pt x="5512" y="78"/>
                    </a:lnTo>
                    <a:lnTo>
                      <a:pt x="4876" y="328"/>
                    </a:lnTo>
                    <a:lnTo>
                      <a:pt x="2852" y="1137"/>
                    </a:lnTo>
                    <a:lnTo>
                      <a:pt x="829" y="1985"/>
                    </a:lnTo>
                    <a:lnTo>
                      <a:pt x="213" y="2255"/>
                    </a:lnTo>
                    <a:lnTo>
                      <a:pt x="1" y="2371"/>
                    </a:lnTo>
                    <a:lnTo>
                      <a:pt x="232" y="2294"/>
                    </a:lnTo>
                    <a:lnTo>
                      <a:pt x="848" y="2062"/>
                    </a:lnTo>
                    <a:lnTo>
                      <a:pt x="2891" y="1234"/>
                    </a:lnTo>
                    <a:lnTo>
                      <a:pt x="4914" y="386"/>
                    </a:lnTo>
                    <a:lnTo>
                      <a:pt x="5512" y="116"/>
                    </a:lnTo>
                    <a:lnTo>
                      <a:pt x="57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0518188" y="2481850"/>
                <a:ext cx="158500" cy="145025"/>
              </a:xfrm>
              <a:custGeom>
                <a:avLst/>
                <a:gdLst/>
                <a:ahLst/>
                <a:cxnLst/>
                <a:rect l="l" t="t" r="r" b="b"/>
                <a:pathLst>
                  <a:path w="6340" h="5801" extrusionOk="0">
                    <a:moveTo>
                      <a:pt x="232" y="0"/>
                    </a:moveTo>
                    <a:lnTo>
                      <a:pt x="174" y="20"/>
                    </a:lnTo>
                    <a:lnTo>
                      <a:pt x="135" y="58"/>
                    </a:lnTo>
                    <a:lnTo>
                      <a:pt x="58" y="135"/>
                    </a:lnTo>
                    <a:lnTo>
                      <a:pt x="0" y="232"/>
                    </a:lnTo>
                    <a:lnTo>
                      <a:pt x="0" y="289"/>
                    </a:lnTo>
                    <a:lnTo>
                      <a:pt x="0" y="347"/>
                    </a:lnTo>
                    <a:lnTo>
                      <a:pt x="463" y="2582"/>
                    </a:lnTo>
                    <a:lnTo>
                      <a:pt x="1195" y="5473"/>
                    </a:lnTo>
                    <a:lnTo>
                      <a:pt x="1253" y="5588"/>
                    </a:lnTo>
                    <a:lnTo>
                      <a:pt x="1349" y="5685"/>
                    </a:lnTo>
                    <a:lnTo>
                      <a:pt x="1465" y="5743"/>
                    </a:lnTo>
                    <a:lnTo>
                      <a:pt x="1580" y="5781"/>
                    </a:lnTo>
                    <a:lnTo>
                      <a:pt x="5357" y="5800"/>
                    </a:lnTo>
                    <a:lnTo>
                      <a:pt x="5415" y="5800"/>
                    </a:lnTo>
                    <a:lnTo>
                      <a:pt x="5492" y="5781"/>
                    </a:lnTo>
                    <a:lnTo>
                      <a:pt x="5550" y="5743"/>
                    </a:lnTo>
                    <a:lnTo>
                      <a:pt x="5608" y="5704"/>
                    </a:lnTo>
                    <a:lnTo>
                      <a:pt x="5665" y="5646"/>
                    </a:lnTo>
                    <a:lnTo>
                      <a:pt x="5704" y="5588"/>
                    </a:lnTo>
                    <a:lnTo>
                      <a:pt x="5723" y="5531"/>
                    </a:lnTo>
                    <a:lnTo>
                      <a:pt x="5742" y="5454"/>
                    </a:lnTo>
                    <a:lnTo>
                      <a:pt x="6340" y="347"/>
                    </a:lnTo>
                    <a:lnTo>
                      <a:pt x="6340" y="328"/>
                    </a:lnTo>
                    <a:lnTo>
                      <a:pt x="6340" y="270"/>
                    </a:lnTo>
                    <a:lnTo>
                      <a:pt x="6321" y="212"/>
                    </a:lnTo>
                    <a:lnTo>
                      <a:pt x="6263" y="116"/>
                    </a:lnTo>
                    <a:lnTo>
                      <a:pt x="6166" y="58"/>
                    </a:lnTo>
                    <a:lnTo>
                      <a:pt x="6109" y="39"/>
                    </a:lnTo>
                    <a:lnTo>
                      <a:pt x="6051" y="39"/>
                    </a:lnTo>
                    <a:lnTo>
                      <a:pt x="2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0517213" y="2517025"/>
                <a:ext cx="152250" cy="89125"/>
              </a:xfrm>
              <a:custGeom>
                <a:avLst/>
                <a:gdLst/>
                <a:ahLst/>
                <a:cxnLst/>
                <a:rect l="l" t="t" r="r" b="b"/>
                <a:pathLst>
                  <a:path w="6090" h="3565" extrusionOk="0">
                    <a:moveTo>
                      <a:pt x="1" y="0"/>
                    </a:moveTo>
                    <a:lnTo>
                      <a:pt x="39" y="1253"/>
                    </a:lnTo>
                    <a:lnTo>
                      <a:pt x="251" y="1831"/>
                    </a:lnTo>
                    <a:lnTo>
                      <a:pt x="213" y="2544"/>
                    </a:lnTo>
                    <a:lnTo>
                      <a:pt x="213" y="2659"/>
                    </a:lnTo>
                    <a:lnTo>
                      <a:pt x="232" y="2794"/>
                    </a:lnTo>
                    <a:lnTo>
                      <a:pt x="271" y="2910"/>
                    </a:lnTo>
                    <a:lnTo>
                      <a:pt x="348" y="3025"/>
                    </a:lnTo>
                    <a:lnTo>
                      <a:pt x="405" y="3122"/>
                    </a:lnTo>
                    <a:lnTo>
                      <a:pt x="502" y="3218"/>
                    </a:lnTo>
                    <a:lnTo>
                      <a:pt x="598" y="3295"/>
                    </a:lnTo>
                    <a:lnTo>
                      <a:pt x="714" y="3353"/>
                    </a:lnTo>
                    <a:lnTo>
                      <a:pt x="926" y="3430"/>
                    </a:lnTo>
                    <a:lnTo>
                      <a:pt x="1080" y="3488"/>
                    </a:lnTo>
                    <a:lnTo>
                      <a:pt x="1253" y="3526"/>
                    </a:lnTo>
                    <a:lnTo>
                      <a:pt x="1407" y="3546"/>
                    </a:lnTo>
                    <a:lnTo>
                      <a:pt x="1562" y="3565"/>
                    </a:lnTo>
                    <a:lnTo>
                      <a:pt x="1735" y="3565"/>
                    </a:lnTo>
                    <a:lnTo>
                      <a:pt x="1889" y="3546"/>
                    </a:lnTo>
                    <a:lnTo>
                      <a:pt x="2063" y="3507"/>
                    </a:lnTo>
                    <a:lnTo>
                      <a:pt x="2217" y="3468"/>
                    </a:lnTo>
                    <a:lnTo>
                      <a:pt x="2737" y="3276"/>
                    </a:lnTo>
                    <a:lnTo>
                      <a:pt x="3045" y="3199"/>
                    </a:lnTo>
                    <a:lnTo>
                      <a:pt x="3450" y="3122"/>
                    </a:lnTo>
                    <a:lnTo>
                      <a:pt x="3835" y="2987"/>
                    </a:lnTo>
                    <a:lnTo>
                      <a:pt x="4201" y="2871"/>
                    </a:lnTo>
                    <a:lnTo>
                      <a:pt x="4876" y="2678"/>
                    </a:lnTo>
                    <a:lnTo>
                      <a:pt x="5570" y="2486"/>
                    </a:lnTo>
                    <a:lnTo>
                      <a:pt x="5974" y="2370"/>
                    </a:lnTo>
                    <a:lnTo>
                      <a:pt x="6032" y="2332"/>
                    </a:lnTo>
                    <a:lnTo>
                      <a:pt x="6071" y="2293"/>
                    </a:lnTo>
                    <a:lnTo>
                      <a:pt x="6090" y="2235"/>
                    </a:lnTo>
                    <a:lnTo>
                      <a:pt x="6071" y="2177"/>
                    </a:lnTo>
                    <a:lnTo>
                      <a:pt x="6032" y="2062"/>
                    </a:lnTo>
                    <a:lnTo>
                      <a:pt x="5974" y="1946"/>
                    </a:lnTo>
                    <a:lnTo>
                      <a:pt x="5936" y="1927"/>
                    </a:lnTo>
                    <a:lnTo>
                      <a:pt x="5859" y="1927"/>
                    </a:lnTo>
                    <a:lnTo>
                      <a:pt x="5608" y="1965"/>
                    </a:lnTo>
                    <a:lnTo>
                      <a:pt x="5261" y="2023"/>
                    </a:lnTo>
                    <a:lnTo>
                      <a:pt x="4876" y="2100"/>
                    </a:lnTo>
                    <a:lnTo>
                      <a:pt x="4163" y="2274"/>
                    </a:lnTo>
                    <a:lnTo>
                      <a:pt x="3835" y="2370"/>
                    </a:lnTo>
                    <a:lnTo>
                      <a:pt x="3874" y="2332"/>
                    </a:lnTo>
                    <a:lnTo>
                      <a:pt x="3912" y="2274"/>
                    </a:lnTo>
                    <a:lnTo>
                      <a:pt x="4105" y="2177"/>
                    </a:lnTo>
                    <a:lnTo>
                      <a:pt x="4606" y="1927"/>
                    </a:lnTo>
                    <a:lnTo>
                      <a:pt x="5146" y="1696"/>
                    </a:lnTo>
                    <a:lnTo>
                      <a:pt x="5338" y="1599"/>
                    </a:lnTo>
                    <a:lnTo>
                      <a:pt x="5454" y="1542"/>
                    </a:lnTo>
                    <a:lnTo>
                      <a:pt x="5512" y="1503"/>
                    </a:lnTo>
                    <a:lnTo>
                      <a:pt x="5531" y="1445"/>
                    </a:lnTo>
                    <a:lnTo>
                      <a:pt x="5512" y="1387"/>
                    </a:lnTo>
                    <a:lnTo>
                      <a:pt x="5492" y="1330"/>
                    </a:lnTo>
                    <a:lnTo>
                      <a:pt x="5435" y="1272"/>
                    </a:lnTo>
                    <a:lnTo>
                      <a:pt x="5358" y="1233"/>
                    </a:lnTo>
                    <a:lnTo>
                      <a:pt x="5261" y="1175"/>
                    </a:lnTo>
                    <a:lnTo>
                      <a:pt x="5146" y="1156"/>
                    </a:lnTo>
                    <a:lnTo>
                      <a:pt x="5069" y="1137"/>
                    </a:lnTo>
                    <a:lnTo>
                      <a:pt x="4953" y="1156"/>
                    </a:lnTo>
                    <a:lnTo>
                      <a:pt x="4645" y="1233"/>
                    </a:lnTo>
                    <a:lnTo>
                      <a:pt x="3855" y="1503"/>
                    </a:lnTo>
                    <a:lnTo>
                      <a:pt x="3431" y="1638"/>
                    </a:lnTo>
                    <a:lnTo>
                      <a:pt x="3065" y="1754"/>
                    </a:lnTo>
                    <a:lnTo>
                      <a:pt x="2930" y="1773"/>
                    </a:lnTo>
                    <a:lnTo>
                      <a:pt x="2795" y="1792"/>
                    </a:lnTo>
                    <a:lnTo>
                      <a:pt x="2698" y="1792"/>
                    </a:lnTo>
                    <a:lnTo>
                      <a:pt x="2641" y="1773"/>
                    </a:lnTo>
                    <a:lnTo>
                      <a:pt x="2621" y="1734"/>
                    </a:lnTo>
                    <a:lnTo>
                      <a:pt x="2641" y="1676"/>
                    </a:lnTo>
                    <a:lnTo>
                      <a:pt x="2660" y="1619"/>
                    </a:lnTo>
                    <a:lnTo>
                      <a:pt x="2698" y="1542"/>
                    </a:lnTo>
                    <a:lnTo>
                      <a:pt x="2833" y="1407"/>
                    </a:lnTo>
                    <a:lnTo>
                      <a:pt x="2987" y="1253"/>
                    </a:lnTo>
                    <a:lnTo>
                      <a:pt x="3354" y="964"/>
                    </a:lnTo>
                    <a:lnTo>
                      <a:pt x="3508" y="829"/>
                    </a:lnTo>
                    <a:lnTo>
                      <a:pt x="3604" y="732"/>
                    </a:lnTo>
                    <a:lnTo>
                      <a:pt x="3662" y="655"/>
                    </a:lnTo>
                    <a:lnTo>
                      <a:pt x="3681" y="578"/>
                    </a:lnTo>
                    <a:lnTo>
                      <a:pt x="3681" y="501"/>
                    </a:lnTo>
                    <a:lnTo>
                      <a:pt x="3662" y="424"/>
                    </a:lnTo>
                    <a:lnTo>
                      <a:pt x="3623" y="366"/>
                    </a:lnTo>
                    <a:lnTo>
                      <a:pt x="3566" y="308"/>
                    </a:lnTo>
                    <a:lnTo>
                      <a:pt x="3508" y="251"/>
                    </a:lnTo>
                    <a:lnTo>
                      <a:pt x="3450" y="193"/>
                    </a:lnTo>
                    <a:lnTo>
                      <a:pt x="3411" y="193"/>
                    </a:lnTo>
                    <a:lnTo>
                      <a:pt x="3334" y="212"/>
                    </a:lnTo>
                    <a:lnTo>
                      <a:pt x="3180" y="289"/>
                    </a:lnTo>
                    <a:lnTo>
                      <a:pt x="2968" y="424"/>
                    </a:lnTo>
                    <a:lnTo>
                      <a:pt x="2737" y="597"/>
                    </a:lnTo>
                    <a:lnTo>
                      <a:pt x="2294" y="925"/>
                    </a:lnTo>
                    <a:lnTo>
                      <a:pt x="2120" y="1060"/>
                    </a:lnTo>
                    <a:lnTo>
                      <a:pt x="1985" y="1156"/>
                    </a:lnTo>
                    <a:lnTo>
                      <a:pt x="1870" y="1195"/>
                    </a:lnTo>
                    <a:lnTo>
                      <a:pt x="1619" y="1195"/>
                    </a:lnTo>
                    <a:lnTo>
                      <a:pt x="1485" y="1175"/>
                    </a:lnTo>
                    <a:lnTo>
                      <a:pt x="1330" y="1156"/>
                    </a:lnTo>
                    <a:lnTo>
                      <a:pt x="1195" y="1098"/>
                    </a:lnTo>
                    <a:lnTo>
                      <a:pt x="945" y="1002"/>
                    </a:lnTo>
                    <a:lnTo>
                      <a:pt x="829" y="867"/>
                    </a:lnTo>
                    <a:lnTo>
                      <a:pt x="714" y="713"/>
                    </a:lnTo>
                    <a:lnTo>
                      <a:pt x="637" y="559"/>
                    </a:lnTo>
                    <a:lnTo>
                      <a:pt x="560" y="385"/>
                    </a:lnTo>
                    <a:lnTo>
                      <a:pt x="521" y="289"/>
                    </a:lnTo>
                    <a:lnTo>
                      <a:pt x="483" y="212"/>
                    </a:lnTo>
                    <a:lnTo>
                      <a:pt x="405" y="154"/>
                    </a:lnTo>
                    <a:lnTo>
                      <a:pt x="348" y="96"/>
                    </a:lnTo>
                    <a:lnTo>
                      <a:pt x="271" y="58"/>
                    </a:lnTo>
                    <a:lnTo>
                      <a:pt x="174" y="19"/>
                    </a:lnTo>
                    <a:lnTo>
                      <a:pt x="9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0592863" y="2497750"/>
                <a:ext cx="11100" cy="11100"/>
              </a:xfrm>
              <a:custGeom>
                <a:avLst/>
                <a:gdLst/>
                <a:ahLst/>
                <a:cxnLst/>
                <a:rect l="l" t="t" r="r" b="b"/>
                <a:pathLst>
                  <a:path w="444" h="444" extrusionOk="0">
                    <a:moveTo>
                      <a:pt x="212" y="0"/>
                    </a:moveTo>
                    <a:lnTo>
                      <a:pt x="135" y="20"/>
                    </a:lnTo>
                    <a:lnTo>
                      <a:pt x="58" y="77"/>
                    </a:lnTo>
                    <a:lnTo>
                      <a:pt x="19" y="135"/>
                    </a:lnTo>
                    <a:lnTo>
                      <a:pt x="0" y="232"/>
                    </a:lnTo>
                    <a:lnTo>
                      <a:pt x="19" y="309"/>
                    </a:lnTo>
                    <a:lnTo>
                      <a:pt x="58" y="386"/>
                    </a:lnTo>
                    <a:lnTo>
                      <a:pt x="135" y="424"/>
                    </a:lnTo>
                    <a:lnTo>
                      <a:pt x="212" y="443"/>
                    </a:lnTo>
                    <a:lnTo>
                      <a:pt x="308" y="424"/>
                    </a:lnTo>
                    <a:lnTo>
                      <a:pt x="366" y="386"/>
                    </a:lnTo>
                    <a:lnTo>
                      <a:pt x="424" y="309"/>
                    </a:lnTo>
                    <a:lnTo>
                      <a:pt x="443" y="232"/>
                    </a:lnTo>
                    <a:lnTo>
                      <a:pt x="424" y="135"/>
                    </a:lnTo>
                    <a:lnTo>
                      <a:pt x="366" y="77"/>
                    </a:lnTo>
                    <a:lnTo>
                      <a:pt x="308" y="2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3"/>
            <p:cNvGrpSpPr/>
            <p:nvPr/>
          </p:nvGrpSpPr>
          <p:grpSpPr>
            <a:xfrm flipH="1">
              <a:off x="624432" y="2334651"/>
              <a:ext cx="1439662" cy="2259991"/>
              <a:chOff x="8430775" y="2402625"/>
              <a:chExt cx="946150" cy="1485175"/>
            </a:xfrm>
          </p:grpSpPr>
          <p:sp>
            <p:nvSpPr>
              <p:cNvPr id="677" name="Google Shape;677;p33"/>
              <p:cNvSpPr/>
              <p:nvPr/>
            </p:nvSpPr>
            <p:spPr>
              <a:xfrm>
                <a:off x="8635025" y="3675350"/>
                <a:ext cx="182125" cy="212450"/>
              </a:xfrm>
              <a:custGeom>
                <a:avLst/>
                <a:gdLst/>
                <a:ahLst/>
                <a:cxnLst/>
                <a:rect l="l" t="t" r="r" b="b"/>
                <a:pathLst>
                  <a:path w="7285" h="8498" extrusionOk="0">
                    <a:moveTo>
                      <a:pt x="5203" y="0"/>
                    </a:moveTo>
                    <a:lnTo>
                      <a:pt x="1581" y="1330"/>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8635025" y="3675350"/>
                <a:ext cx="182125" cy="212450"/>
              </a:xfrm>
              <a:custGeom>
                <a:avLst/>
                <a:gdLst/>
                <a:ahLst/>
                <a:cxnLst/>
                <a:rect l="l" t="t" r="r" b="b"/>
                <a:pathLst>
                  <a:path w="7285" h="8498" fill="none" extrusionOk="0">
                    <a:moveTo>
                      <a:pt x="1581" y="1330"/>
                    </a:moveTo>
                    <a:lnTo>
                      <a:pt x="3084" y="5029"/>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lnTo>
                      <a:pt x="1581" y="1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8758350" y="3773125"/>
                <a:ext cx="14975" cy="14475"/>
              </a:xfrm>
              <a:custGeom>
                <a:avLst/>
                <a:gdLst/>
                <a:ahLst/>
                <a:cxnLst/>
                <a:rect l="l" t="t" r="r" b="b"/>
                <a:pathLst>
                  <a:path w="599" h="579" extrusionOk="0">
                    <a:moveTo>
                      <a:pt x="251" y="1"/>
                    </a:moveTo>
                    <a:lnTo>
                      <a:pt x="193" y="20"/>
                    </a:lnTo>
                    <a:lnTo>
                      <a:pt x="136" y="39"/>
                    </a:lnTo>
                    <a:lnTo>
                      <a:pt x="97" y="78"/>
                    </a:lnTo>
                    <a:lnTo>
                      <a:pt x="20" y="193"/>
                    </a:lnTo>
                    <a:lnTo>
                      <a:pt x="1" y="251"/>
                    </a:lnTo>
                    <a:lnTo>
                      <a:pt x="1" y="309"/>
                    </a:lnTo>
                    <a:lnTo>
                      <a:pt x="20" y="367"/>
                    </a:lnTo>
                    <a:lnTo>
                      <a:pt x="39" y="425"/>
                    </a:lnTo>
                    <a:lnTo>
                      <a:pt x="116" y="521"/>
                    </a:lnTo>
                    <a:lnTo>
                      <a:pt x="213" y="579"/>
                    </a:lnTo>
                    <a:lnTo>
                      <a:pt x="348" y="579"/>
                    </a:lnTo>
                    <a:lnTo>
                      <a:pt x="444" y="540"/>
                    </a:lnTo>
                    <a:lnTo>
                      <a:pt x="540" y="482"/>
                    </a:lnTo>
                    <a:lnTo>
                      <a:pt x="579" y="367"/>
                    </a:lnTo>
                    <a:lnTo>
                      <a:pt x="598" y="251"/>
                    </a:lnTo>
                    <a:lnTo>
                      <a:pt x="560" y="155"/>
                    </a:lnTo>
                    <a:lnTo>
                      <a:pt x="482" y="58"/>
                    </a:lnTo>
                    <a:lnTo>
                      <a:pt x="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8758350" y="3773125"/>
                <a:ext cx="14975" cy="14475"/>
              </a:xfrm>
              <a:custGeom>
                <a:avLst/>
                <a:gdLst/>
                <a:ahLst/>
                <a:cxnLst/>
                <a:rect l="l" t="t" r="r" b="b"/>
                <a:pathLst>
                  <a:path w="599" h="579" fill="none" extrusionOk="0">
                    <a:moveTo>
                      <a:pt x="270" y="1"/>
                    </a:moveTo>
                    <a:lnTo>
                      <a:pt x="270" y="1"/>
                    </a:lnTo>
                    <a:lnTo>
                      <a:pt x="386" y="1"/>
                    </a:lnTo>
                    <a:lnTo>
                      <a:pt x="482" y="58"/>
                    </a:lnTo>
                    <a:lnTo>
                      <a:pt x="560" y="155"/>
                    </a:lnTo>
                    <a:lnTo>
                      <a:pt x="598" y="251"/>
                    </a:lnTo>
                    <a:lnTo>
                      <a:pt x="598" y="251"/>
                    </a:lnTo>
                    <a:lnTo>
                      <a:pt x="579" y="367"/>
                    </a:lnTo>
                    <a:lnTo>
                      <a:pt x="540" y="482"/>
                    </a:lnTo>
                    <a:lnTo>
                      <a:pt x="444" y="540"/>
                    </a:lnTo>
                    <a:lnTo>
                      <a:pt x="348" y="579"/>
                    </a:lnTo>
                    <a:lnTo>
                      <a:pt x="348" y="579"/>
                    </a:lnTo>
                    <a:lnTo>
                      <a:pt x="270" y="579"/>
                    </a:lnTo>
                    <a:lnTo>
                      <a:pt x="213" y="579"/>
                    </a:lnTo>
                    <a:lnTo>
                      <a:pt x="116" y="521"/>
                    </a:lnTo>
                    <a:lnTo>
                      <a:pt x="39" y="425"/>
                    </a:lnTo>
                    <a:lnTo>
                      <a:pt x="20" y="367"/>
                    </a:lnTo>
                    <a:lnTo>
                      <a:pt x="1" y="309"/>
                    </a:lnTo>
                    <a:lnTo>
                      <a:pt x="1" y="309"/>
                    </a:lnTo>
                    <a:lnTo>
                      <a:pt x="1" y="251"/>
                    </a:lnTo>
                    <a:lnTo>
                      <a:pt x="20" y="193"/>
                    </a:lnTo>
                    <a:lnTo>
                      <a:pt x="97" y="78"/>
                    </a:lnTo>
                    <a:lnTo>
                      <a:pt x="136" y="39"/>
                    </a:lnTo>
                    <a:lnTo>
                      <a:pt x="193" y="20"/>
                    </a:lnTo>
                    <a:lnTo>
                      <a:pt x="251"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8635025" y="3877675"/>
                <a:ext cx="2925" cy="7250"/>
              </a:xfrm>
              <a:custGeom>
                <a:avLst/>
                <a:gdLst/>
                <a:ahLst/>
                <a:cxnLst/>
                <a:rect l="l" t="t" r="r" b="b"/>
                <a:pathLst>
                  <a:path w="117" h="290" extrusionOk="0">
                    <a:moveTo>
                      <a:pt x="116" y="0"/>
                    </a:moveTo>
                    <a:lnTo>
                      <a:pt x="59" y="77"/>
                    </a:lnTo>
                    <a:lnTo>
                      <a:pt x="20" y="173"/>
                    </a:lnTo>
                    <a:lnTo>
                      <a:pt x="1" y="270"/>
                    </a:lnTo>
                    <a:lnTo>
                      <a:pt x="1" y="289"/>
                    </a:lnTo>
                    <a:lnTo>
                      <a:pt x="20" y="212"/>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8635025" y="3877675"/>
                <a:ext cx="2925" cy="9175"/>
              </a:xfrm>
              <a:custGeom>
                <a:avLst/>
                <a:gdLst/>
                <a:ahLst/>
                <a:cxnLst/>
                <a:rect l="l" t="t" r="r" b="b"/>
                <a:pathLst>
                  <a:path w="117" h="367" fill="none" extrusionOk="0">
                    <a:moveTo>
                      <a:pt x="116" y="0"/>
                    </a:moveTo>
                    <a:lnTo>
                      <a:pt x="116" y="0"/>
                    </a:lnTo>
                    <a:lnTo>
                      <a:pt x="59" y="77"/>
                    </a:lnTo>
                    <a:lnTo>
                      <a:pt x="20" y="173"/>
                    </a:lnTo>
                    <a:lnTo>
                      <a:pt x="1" y="270"/>
                    </a:lnTo>
                    <a:lnTo>
                      <a:pt x="1" y="328"/>
                    </a:lnTo>
                    <a:lnTo>
                      <a:pt x="1" y="366"/>
                    </a:lnTo>
                    <a:lnTo>
                      <a:pt x="1" y="366"/>
                    </a:lnTo>
                    <a:lnTo>
                      <a:pt x="1" y="289"/>
                    </a:lnTo>
                    <a:lnTo>
                      <a:pt x="20" y="212"/>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635525" y="3817450"/>
                <a:ext cx="181625" cy="70350"/>
              </a:xfrm>
              <a:custGeom>
                <a:avLst/>
                <a:gdLst/>
                <a:ahLst/>
                <a:cxnLst/>
                <a:rect l="l" t="t" r="r" b="b"/>
                <a:pathLst>
                  <a:path w="7265" h="2814" fill="none" extrusionOk="0">
                    <a:moveTo>
                      <a:pt x="7207" y="0"/>
                    </a:moveTo>
                    <a:lnTo>
                      <a:pt x="7265" y="193"/>
                    </a:lnTo>
                    <a:lnTo>
                      <a:pt x="0" y="2814"/>
                    </a:lnTo>
                    <a:lnTo>
                      <a:pt x="0" y="2814"/>
                    </a:lnTo>
                    <a:lnTo>
                      <a:pt x="0" y="2814"/>
                    </a:lnTo>
                    <a:lnTo>
                      <a:pt x="7265" y="193"/>
                    </a:lnTo>
                    <a:lnTo>
                      <a:pt x="72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635025" y="3807325"/>
                <a:ext cx="182125" cy="80475"/>
              </a:xfrm>
              <a:custGeom>
                <a:avLst/>
                <a:gdLst/>
                <a:ahLst/>
                <a:cxnLst/>
                <a:rect l="l" t="t" r="r" b="b"/>
                <a:pathLst>
                  <a:path w="7285" h="3219" extrusionOk="0">
                    <a:moveTo>
                      <a:pt x="7053" y="1"/>
                    </a:moveTo>
                    <a:lnTo>
                      <a:pt x="174" y="2737"/>
                    </a:lnTo>
                    <a:lnTo>
                      <a:pt x="116" y="2814"/>
                    </a:lnTo>
                    <a:lnTo>
                      <a:pt x="20" y="3026"/>
                    </a:lnTo>
                    <a:lnTo>
                      <a:pt x="1" y="3103"/>
                    </a:lnTo>
                    <a:lnTo>
                      <a:pt x="1" y="3180"/>
                    </a:lnTo>
                    <a:lnTo>
                      <a:pt x="20" y="3219"/>
                    </a:lnTo>
                    <a:lnTo>
                      <a:pt x="7285" y="598"/>
                    </a:lnTo>
                    <a:lnTo>
                      <a:pt x="7227" y="405"/>
                    </a:lnTo>
                    <a:lnTo>
                      <a:pt x="7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8708250" y="3799150"/>
                <a:ext cx="20275" cy="6750"/>
              </a:xfrm>
              <a:custGeom>
                <a:avLst/>
                <a:gdLst/>
                <a:ahLst/>
                <a:cxnLst/>
                <a:rect l="l" t="t" r="r" b="b"/>
                <a:pathLst>
                  <a:path w="811" h="270" extrusionOk="0">
                    <a:moveTo>
                      <a:pt x="271" y="0"/>
                    </a:moveTo>
                    <a:lnTo>
                      <a:pt x="116" y="19"/>
                    </a:lnTo>
                    <a:lnTo>
                      <a:pt x="39" y="58"/>
                    </a:lnTo>
                    <a:lnTo>
                      <a:pt x="20" y="77"/>
                    </a:lnTo>
                    <a:lnTo>
                      <a:pt x="1" y="97"/>
                    </a:lnTo>
                    <a:lnTo>
                      <a:pt x="59" y="116"/>
                    </a:lnTo>
                    <a:lnTo>
                      <a:pt x="271" y="116"/>
                    </a:lnTo>
                    <a:lnTo>
                      <a:pt x="425" y="135"/>
                    </a:lnTo>
                    <a:lnTo>
                      <a:pt x="579" y="174"/>
                    </a:lnTo>
                    <a:lnTo>
                      <a:pt x="694" y="231"/>
                    </a:lnTo>
                    <a:lnTo>
                      <a:pt x="772" y="270"/>
                    </a:lnTo>
                    <a:lnTo>
                      <a:pt x="810" y="270"/>
                    </a:lnTo>
                    <a:lnTo>
                      <a:pt x="810" y="251"/>
                    </a:lnTo>
                    <a:lnTo>
                      <a:pt x="810" y="231"/>
                    </a:lnTo>
                    <a:lnTo>
                      <a:pt x="752" y="154"/>
                    </a:lnTo>
                    <a:lnTo>
                      <a:pt x="617" y="58"/>
                    </a:lnTo>
                    <a:lnTo>
                      <a:pt x="540" y="39"/>
                    </a:lnTo>
                    <a:lnTo>
                      <a:pt x="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8692350" y="3815050"/>
                <a:ext cx="16425" cy="10600"/>
              </a:xfrm>
              <a:custGeom>
                <a:avLst/>
                <a:gdLst/>
                <a:ahLst/>
                <a:cxnLst/>
                <a:rect l="l" t="t" r="r" b="b"/>
                <a:pathLst>
                  <a:path w="657" h="424" extrusionOk="0">
                    <a:moveTo>
                      <a:pt x="116" y="0"/>
                    </a:moveTo>
                    <a:lnTo>
                      <a:pt x="20" y="19"/>
                    </a:lnTo>
                    <a:lnTo>
                      <a:pt x="1" y="19"/>
                    </a:lnTo>
                    <a:lnTo>
                      <a:pt x="1" y="39"/>
                    </a:lnTo>
                    <a:lnTo>
                      <a:pt x="20" y="58"/>
                    </a:lnTo>
                    <a:lnTo>
                      <a:pt x="116" y="96"/>
                    </a:lnTo>
                    <a:lnTo>
                      <a:pt x="232" y="135"/>
                    </a:lnTo>
                    <a:lnTo>
                      <a:pt x="348" y="193"/>
                    </a:lnTo>
                    <a:lnTo>
                      <a:pt x="463" y="270"/>
                    </a:lnTo>
                    <a:lnTo>
                      <a:pt x="560" y="347"/>
                    </a:lnTo>
                    <a:lnTo>
                      <a:pt x="617" y="405"/>
                    </a:lnTo>
                    <a:lnTo>
                      <a:pt x="656" y="424"/>
                    </a:lnTo>
                    <a:lnTo>
                      <a:pt x="656" y="385"/>
                    </a:lnTo>
                    <a:lnTo>
                      <a:pt x="637" y="289"/>
                    </a:lnTo>
                    <a:lnTo>
                      <a:pt x="560" y="193"/>
                    </a:lnTo>
                    <a:lnTo>
                      <a:pt x="502" y="135"/>
                    </a:lnTo>
                    <a:lnTo>
                      <a:pt x="425" y="77"/>
                    </a:lnTo>
                    <a:lnTo>
                      <a:pt x="348" y="39"/>
                    </a:lnTo>
                    <a:lnTo>
                      <a:pt x="251" y="19"/>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8677425" y="3829975"/>
                <a:ext cx="12550" cy="13025"/>
              </a:xfrm>
              <a:custGeom>
                <a:avLst/>
                <a:gdLst/>
                <a:ahLst/>
                <a:cxnLst/>
                <a:rect l="l" t="t" r="r" b="b"/>
                <a:pathLst>
                  <a:path w="502" h="521" extrusionOk="0">
                    <a:moveTo>
                      <a:pt x="20" y="0"/>
                    </a:moveTo>
                    <a:lnTo>
                      <a:pt x="1" y="20"/>
                    </a:lnTo>
                    <a:lnTo>
                      <a:pt x="20" y="39"/>
                    </a:lnTo>
                    <a:lnTo>
                      <a:pt x="78" y="97"/>
                    </a:lnTo>
                    <a:lnTo>
                      <a:pt x="155" y="155"/>
                    </a:lnTo>
                    <a:lnTo>
                      <a:pt x="251" y="251"/>
                    </a:lnTo>
                    <a:lnTo>
                      <a:pt x="405" y="444"/>
                    </a:lnTo>
                    <a:lnTo>
                      <a:pt x="463" y="501"/>
                    </a:lnTo>
                    <a:lnTo>
                      <a:pt x="482" y="521"/>
                    </a:lnTo>
                    <a:lnTo>
                      <a:pt x="502" y="501"/>
                    </a:lnTo>
                    <a:lnTo>
                      <a:pt x="502" y="482"/>
                    </a:lnTo>
                    <a:lnTo>
                      <a:pt x="502" y="386"/>
                    </a:lnTo>
                    <a:lnTo>
                      <a:pt x="444" y="270"/>
                    </a:lnTo>
                    <a:lnTo>
                      <a:pt x="347" y="155"/>
                    </a:lnTo>
                    <a:lnTo>
                      <a:pt x="232" y="58"/>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8702475" y="3772175"/>
                <a:ext cx="19300" cy="7250"/>
              </a:xfrm>
              <a:custGeom>
                <a:avLst/>
                <a:gdLst/>
                <a:ahLst/>
                <a:cxnLst/>
                <a:rect l="l" t="t" r="r" b="b"/>
                <a:pathLst>
                  <a:path w="772" h="290" extrusionOk="0">
                    <a:moveTo>
                      <a:pt x="502" y="0"/>
                    </a:moveTo>
                    <a:lnTo>
                      <a:pt x="328" y="39"/>
                    </a:lnTo>
                    <a:lnTo>
                      <a:pt x="174" y="96"/>
                    </a:lnTo>
                    <a:lnTo>
                      <a:pt x="58" y="174"/>
                    </a:lnTo>
                    <a:lnTo>
                      <a:pt x="1" y="251"/>
                    </a:lnTo>
                    <a:lnTo>
                      <a:pt x="1" y="289"/>
                    </a:lnTo>
                    <a:lnTo>
                      <a:pt x="39" y="289"/>
                    </a:lnTo>
                    <a:lnTo>
                      <a:pt x="116" y="251"/>
                    </a:lnTo>
                    <a:lnTo>
                      <a:pt x="232" y="212"/>
                    </a:lnTo>
                    <a:lnTo>
                      <a:pt x="367" y="154"/>
                    </a:lnTo>
                    <a:lnTo>
                      <a:pt x="521" y="116"/>
                    </a:lnTo>
                    <a:lnTo>
                      <a:pt x="636" y="96"/>
                    </a:lnTo>
                    <a:lnTo>
                      <a:pt x="733" y="96"/>
                    </a:lnTo>
                    <a:lnTo>
                      <a:pt x="771" y="58"/>
                    </a:lnTo>
                    <a:lnTo>
                      <a:pt x="752" y="58"/>
                    </a:lnTo>
                    <a:lnTo>
                      <a:pt x="733" y="39"/>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8695250" y="3737475"/>
                <a:ext cx="24100" cy="23625"/>
              </a:xfrm>
              <a:custGeom>
                <a:avLst/>
                <a:gdLst/>
                <a:ahLst/>
                <a:cxnLst/>
                <a:rect l="l" t="t" r="r" b="b"/>
                <a:pathLst>
                  <a:path w="964" h="945" extrusionOk="0">
                    <a:moveTo>
                      <a:pt x="791" y="116"/>
                    </a:moveTo>
                    <a:lnTo>
                      <a:pt x="810" y="136"/>
                    </a:lnTo>
                    <a:lnTo>
                      <a:pt x="829" y="155"/>
                    </a:lnTo>
                    <a:lnTo>
                      <a:pt x="810" y="174"/>
                    </a:lnTo>
                    <a:lnTo>
                      <a:pt x="752" y="271"/>
                    </a:lnTo>
                    <a:lnTo>
                      <a:pt x="617" y="444"/>
                    </a:lnTo>
                    <a:lnTo>
                      <a:pt x="463" y="579"/>
                    </a:lnTo>
                    <a:lnTo>
                      <a:pt x="309" y="714"/>
                    </a:lnTo>
                    <a:lnTo>
                      <a:pt x="155" y="810"/>
                    </a:lnTo>
                    <a:lnTo>
                      <a:pt x="62" y="879"/>
                    </a:lnTo>
                    <a:lnTo>
                      <a:pt x="78" y="849"/>
                    </a:lnTo>
                    <a:lnTo>
                      <a:pt x="212" y="617"/>
                    </a:lnTo>
                    <a:lnTo>
                      <a:pt x="328" y="463"/>
                    </a:lnTo>
                    <a:lnTo>
                      <a:pt x="463" y="328"/>
                    </a:lnTo>
                    <a:lnTo>
                      <a:pt x="656" y="174"/>
                    </a:lnTo>
                    <a:lnTo>
                      <a:pt x="752" y="136"/>
                    </a:lnTo>
                    <a:lnTo>
                      <a:pt x="791" y="116"/>
                    </a:lnTo>
                    <a:close/>
                    <a:moveTo>
                      <a:pt x="713" y="1"/>
                    </a:moveTo>
                    <a:lnTo>
                      <a:pt x="579" y="78"/>
                    </a:lnTo>
                    <a:lnTo>
                      <a:pt x="386" y="232"/>
                    </a:lnTo>
                    <a:lnTo>
                      <a:pt x="251" y="386"/>
                    </a:lnTo>
                    <a:lnTo>
                      <a:pt x="135" y="579"/>
                    </a:lnTo>
                    <a:lnTo>
                      <a:pt x="78" y="656"/>
                    </a:lnTo>
                    <a:lnTo>
                      <a:pt x="39" y="752"/>
                    </a:lnTo>
                    <a:lnTo>
                      <a:pt x="20" y="849"/>
                    </a:lnTo>
                    <a:lnTo>
                      <a:pt x="20" y="911"/>
                    </a:lnTo>
                    <a:lnTo>
                      <a:pt x="0" y="926"/>
                    </a:lnTo>
                    <a:lnTo>
                      <a:pt x="20" y="922"/>
                    </a:lnTo>
                    <a:lnTo>
                      <a:pt x="20" y="922"/>
                    </a:lnTo>
                    <a:lnTo>
                      <a:pt x="20" y="945"/>
                    </a:lnTo>
                    <a:lnTo>
                      <a:pt x="39" y="926"/>
                    </a:lnTo>
                    <a:lnTo>
                      <a:pt x="43" y="917"/>
                    </a:lnTo>
                    <a:lnTo>
                      <a:pt x="97" y="906"/>
                    </a:lnTo>
                    <a:lnTo>
                      <a:pt x="193" y="887"/>
                    </a:lnTo>
                    <a:lnTo>
                      <a:pt x="270" y="849"/>
                    </a:lnTo>
                    <a:lnTo>
                      <a:pt x="367" y="791"/>
                    </a:lnTo>
                    <a:lnTo>
                      <a:pt x="540" y="675"/>
                    </a:lnTo>
                    <a:lnTo>
                      <a:pt x="694" y="540"/>
                    </a:lnTo>
                    <a:lnTo>
                      <a:pt x="868" y="348"/>
                    </a:lnTo>
                    <a:lnTo>
                      <a:pt x="945" y="213"/>
                    </a:lnTo>
                    <a:lnTo>
                      <a:pt x="964" y="174"/>
                    </a:lnTo>
                    <a:lnTo>
                      <a:pt x="964" y="116"/>
                    </a:lnTo>
                    <a:lnTo>
                      <a:pt x="925" y="59"/>
                    </a:lnTo>
                    <a:lnTo>
                      <a:pt x="887" y="20"/>
                    </a:lnTo>
                    <a:lnTo>
                      <a:pt x="8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8676475" y="3735075"/>
                <a:ext cx="20725" cy="26525"/>
              </a:xfrm>
              <a:custGeom>
                <a:avLst/>
                <a:gdLst/>
                <a:ahLst/>
                <a:cxnLst/>
                <a:rect l="l" t="t" r="r" b="b"/>
                <a:pathLst>
                  <a:path w="829" h="1061" extrusionOk="0">
                    <a:moveTo>
                      <a:pt x="116" y="0"/>
                    </a:moveTo>
                    <a:lnTo>
                      <a:pt x="77" y="20"/>
                    </a:lnTo>
                    <a:lnTo>
                      <a:pt x="39" y="58"/>
                    </a:lnTo>
                    <a:lnTo>
                      <a:pt x="19" y="97"/>
                    </a:lnTo>
                    <a:lnTo>
                      <a:pt x="0" y="155"/>
                    </a:lnTo>
                    <a:lnTo>
                      <a:pt x="0" y="309"/>
                    </a:lnTo>
                    <a:lnTo>
                      <a:pt x="39" y="424"/>
                    </a:lnTo>
                    <a:lnTo>
                      <a:pt x="96" y="540"/>
                    </a:lnTo>
                    <a:lnTo>
                      <a:pt x="154" y="636"/>
                    </a:lnTo>
                    <a:lnTo>
                      <a:pt x="212" y="733"/>
                    </a:lnTo>
                    <a:lnTo>
                      <a:pt x="289" y="810"/>
                    </a:lnTo>
                    <a:lnTo>
                      <a:pt x="385" y="868"/>
                    </a:lnTo>
                    <a:lnTo>
                      <a:pt x="540" y="945"/>
                    </a:lnTo>
                    <a:lnTo>
                      <a:pt x="655" y="983"/>
                    </a:lnTo>
                    <a:lnTo>
                      <a:pt x="751" y="983"/>
                    </a:lnTo>
                    <a:lnTo>
                      <a:pt x="443" y="790"/>
                    </a:lnTo>
                    <a:lnTo>
                      <a:pt x="308" y="656"/>
                    </a:lnTo>
                    <a:lnTo>
                      <a:pt x="193" y="501"/>
                    </a:lnTo>
                    <a:lnTo>
                      <a:pt x="154" y="386"/>
                    </a:lnTo>
                    <a:lnTo>
                      <a:pt x="135" y="270"/>
                    </a:lnTo>
                    <a:lnTo>
                      <a:pt x="116" y="174"/>
                    </a:lnTo>
                    <a:lnTo>
                      <a:pt x="135" y="135"/>
                    </a:lnTo>
                    <a:lnTo>
                      <a:pt x="154" y="116"/>
                    </a:lnTo>
                    <a:lnTo>
                      <a:pt x="251" y="135"/>
                    </a:lnTo>
                    <a:lnTo>
                      <a:pt x="328" y="193"/>
                    </a:lnTo>
                    <a:lnTo>
                      <a:pt x="482" y="347"/>
                    </a:lnTo>
                    <a:lnTo>
                      <a:pt x="597" y="521"/>
                    </a:lnTo>
                    <a:lnTo>
                      <a:pt x="694" y="694"/>
                    </a:lnTo>
                    <a:lnTo>
                      <a:pt x="751" y="848"/>
                    </a:lnTo>
                    <a:lnTo>
                      <a:pt x="771" y="945"/>
                    </a:lnTo>
                    <a:lnTo>
                      <a:pt x="790" y="1022"/>
                    </a:lnTo>
                    <a:lnTo>
                      <a:pt x="809" y="1060"/>
                    </a:lnTo>
                    <a:lnTo>
                      <a:pt x="829" y="964"/>
                    </a:lnTo>
                    <a:lnTo>
                      <a:pt x="829" y="848"/>
                    </a:lnTo>
                    <a:lnTo>
                      <a:pt x="809" y="752"/>
                    </a:lnTo>
                    <a:lnTo>
                      <a:pt x="790" y="675"/>
                    </a:lnTo>
                    <a:lnTo>
                      <a:pt x="694" y="463"/>
                    </a:lnTo>
                    <a:lnTo>
                      <a:pt x="597" y="289"/>
                    </a:lnTo>
                    <a:lnTo>
                      <a:pt x="501" y="193"/>
                    </a:lnTo>
                    <a:lnTo>
                      <a:pt x="424" y="97"/>
                    </a:lnTo>
                    <a:lnTo>
                      <a:pt x="347" y="39"/>
                    </a:lnTo>
                    <a:lnTo>
                      <a:pt x="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8806525" y="3658950"/>
                <a:ext cx="182125" cy="212000"/>
              </a:xfrm>
              <a:custGeom>
                <a:avLst/>
                <a:gdLst/>
                <a:ahLst/>
                <a:cxnLst/>
                <a:rect l="l" t="t" r="r" b="b"/>
                <a:pathLst>
                  <a:path w="7285" h="8480" extrusionOk="0">
                    <a:moveTo>
                      <a:pt x="5184" y="1"/>
                    </a:moveTo>
                    <a:lnTo>
                      <a:pt x="1561" y="13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8806525" y="3658950"/>
                <a:ext cx="182125" cy="212000"/>
              </a:xfrm>
              <a:custGeom>
                <a:avLst/>
                <a:gdLst/>
                <a:ahLst/>
                <a:cxnLst/>
                <a:rect l="l" t="t" r="r" b="b"/>
                <a:pathLst>
                  <a:path w="7285" h="8480" fill="none" extrusionOk="0">
                    <a:moveTo>
                      <a:pt x="1561" y="1311"/>
                    </a:moveTo>
                    <a:lnTo>
                      <a:pt x="3045" y="50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lnTo>
                      <a:pt x="1561" y="131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8929375" y="3756275"/>
                <a:ext cx="14950" cy="14475"/>
              </a:xfrm>
              <a:custGeom>
                <a:avLst/>
                <a:gdLst/>
                <a:ahLst/>
                <a:cxnLst/>
                <a:rect l="l" t="t" r="r" b="b"/>
                <a:pathLst>
                  <a:path w="598" h="579" extrusionOk="0">
                    <a:moveTo>
                      <a:pt x="193" y="0"/>
                    </a:moveTo>
                    <a:lnTo>
                      <a:pt x="135" y="39"/>
                    </a:lnTo>
                    <a:lnTo>
                      <a:pt x="97" y="77"/>
                    </a:lnTo>
                    <a:lnTo>
                      <a:pt x="19" y="193"/>
                    </a:lnTo>
                    <a:lnTo>
                      <a:pt x="0" y="251"/>
                    </a:lnTo>
                    <a:lnTo>
                      <a:pt x="0" y="309"/>
                    </a:lnTo>
                    <a:lnTo>
                      <a:pt x="19" y="366"/>
                    </a:lnTo>
                    <a:lnTo>
                      <a:pt x="39" y="424"/>
                    </a:lnTo>
                    <a:lnTo>
                      <a:pt x="116" y="501"/>
                    </a:lnTo>
                    <a:lnTo>
                      <a:pt x="212" y="559"/>
                    </a:lnTo>
                    <a:lnTo>
                      <a:pt x="289" y="578"/>
                    </a:lnTo>
                    <a:lnTo>
                      <a:pt x="347" y="578"/>
                    </a:lnTo>
                    <a:lnTo>
                      <a:pt x="443" y="540"/>
                    </a:lnTo>
                    <a:lnTo>
                      <a:pt x="540" y="463"/>
                    </a:lnTo>
                    <a:lnTo>
                      <a:pt x="598" y="366"/>
                    </a:lnTo>
                    <a:lnTo>
                      <a:pt x="598" y="251"/>
                    </a:lnTo>
                    <a:lnTo>
                      <a:pt x="559" y="154"/>
                    </a:lnTo>
                    <a:lnTo>
                      <a:pt x="482" y="58"/>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8929375" y="3756275"/>
                <a:ext cx="14950" cy="14475"/>
              </a:xfrm>
              <a:custGeom>
                <a:avLst/>
                <a:gdLst/>
                <a:ahLst/>
                <a:cxnLst/>
                <a:rect l="l" t="t" r="r" b="b"/>
                <a:pathLst>
                  <a:path w="598" h="579" fill="none" extrusionOk="0">
                    <a:moveTo>
                      <a:pt x="270" y="0"/>
                    </a:moveTo>
                    <a:lnTo>
                      <a:pt x="270" y="0"/>
                    </a:lnTo>
                    <a:lnTo>
                      <a:pt x="386" y="0"/>
                    </a:lnTo>
                    <a:lnTo>
                      <a:pt x="482" y="58"/>
                    </a:lnTo>
                    <a:lnTo>
                      <a:pt x="559" y="154"/>
                    </a:lnTo>
                    <a:lnTo>
                      <a:pt x="598" y="251"/>
                    </a:lnTo>
                    <a:lnTo>
                      <a:pt x="598" y="251"/>
                    </a:lnTo>
                    <a:lnTo>
                      <a:pt x="598" y="366"/>
                    </a:lnTo>
                    <a:lnTo>
                      <a:pt x="540" y="463"/>
                    </a:lnTo>
                    <a:lnTo>
                      <a:pt x="443" y="540"/>
                    </a:lnTo>
                    <a:lnTo>
                      <a:pt x="347" y="578"/>
                    </a:lnTo>
                    <a:lnTo>
                      <a:pt x="347" y="578"/>
                    </a:lnTo>
                    <a:lnTo>
                      <a:pt x="289" y="578"/>
                    </a:lnTo>
                    <a:lnTo>
                      <a:pt x="212" y="559"/>
                    </a:lnTo>
                    <a:lnTo>
                      <a:pt x="116" y="501"/>
                    </a:lnTo>
                    <a:lnTo>
                      <a:pt x="39" y="424"/>
                    </a:lnTo>
                    <a:lnTo>
                      <a:pt x="19" y="366"/>
                    </a:lnTo>
                    <a:lnTo>
                      <a:pt x="0" y="309"/>
                    </a:lnTo>
                    <a:lnTo>
                      <a:pt x="0" y="309"/>
                    </a:lnTo>
                    <a:lnTo>
                      <a:pt x="0" y="251"/>
                    </a:lnTo>
                    <a:lnTo>
                      <a:pt x="19" y="193"/>
                    </a:lnTo>
                    <a:lnTo>
                      <a:pt x="97" y="77"/>
                    </a:lnTo>
                    <a:lnTo>
                      <a:pt x="135" y="39"/>
                    </a:lnTo>
                    <a:lnTo>
                      <a:pt x="193" y="0"/>
                    </a:lnTo>
                    <a:lnTo>
                      <a:pt x="251" y="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8806050" y="3860800"/>
                <a:ext cx="2900" cy="9175"/>
              </a:xfrm>
              <a:custGeom>
                <a:avLst/>
                <a:gdLst/>
                <a:ahLst/>
                <a:cxnLst/>
                <a:rect l="l" t="t" r="r" b="b"/>
                <a:pathLst>
                  <a:path w="116" h="367" extrusionOk="0">
                    <a:moveTo>
                      <a:pt x="116" y="1"/>
                    </a:moveTo>
                    <a:lnTo>
                      <a:pt x="77" y="78"/>
                    </a:lnTo>
                    <a:lnTo>
                      <a:pt x="20" y="174"/>
                    </a:lnTo>
                    <a:lnTo>
                      <a:pt x="0" y="270"/>
                    </a:lnTo>
                    <a:lnTo>
                      <a:pt x="0" y="328"/>
                    </a:lnTo>
                    <a:lnTo>
                      <a:pt x="20" y="367"/>
                    </a:lnTo>
                    <a:lnTo>
                      <a:pt x="20" y="290"/>
                    </a:lnTo>
                    <a:lnTo>
                      <a:pt x="39" y="213"/>
                    </a:lnTo>
                    <a:lnTo>
                      <a:pt x="77" y="116"/>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8806050" y="3860800"/>
                <a:ext cx="2900" cy="9175"/>
              </a:xfrm>
              <a:custGeom>
                <a:avLst/>
                <a:gdLst/>
                <a:ahLst/>
                <a:cxnLst/>
                <a:rect l="l" t="t" r="r" b="b"/>
                <a:pathLst>
                  <a:path w="116" h="367" fill="none" extrusionOk="0">
                    <a:moveTo>
                      <a:pt x="116" y="1"/>
                    </a:moveTo>
                    <a:lnTo>
                      <a:pt x="116" y="1"/>
                    </a:lnTo>
                    <a:lnTo>
                      <a:pt x="77" y="78"/>
                    </a:lnTo>
                    <a:lnTo>
                      <a:pt x="20" y="174"/>
                    </a:lnTo>
                    <a:lnTo>
                      <a:pt x="0" y="270"/>
                    </a:lnTo>
                    <a:lnTo>
                      <a:pt x="0" y="328"/>
                    </a:lnTo>
                    <a:lnTo>
                      <a:pt x="20" y="367"/>
                    </a:lnTo>
                    <a:lnTo>
                      <a:pt x="20" y="367"/>
                    </a:lnTo>
                    <a:lnTo>
                      <a:pt x="20" y="290"/>
                    </a:lnTo>
                    <a:lnTo>
                      <a:pt x="39" y="213"/>
                    </a:lnTo>
                    <a:lnTo>
                      <a:pt x="77" y="116"/>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8988150" y="3804450"/>
                <a:ext cx="500" cy="500"/>
              </a:xfrm>
              <a:custGeom>
                <a:avLst/>
                <a:gdLst/>
                <a:ahLst/>
                <a:cxnLst/>
                <a:rect l="l" t="t" r="r" b="b"/>
                <a:pathLst>
                  <a:path w="20" h="20" fill="none" extrusionOk="0">
                    <a:moveTo>
                      <a:pt x="0" y="0"/>
                    </a:moveTo>
                    <a:lnTo>
                      <a:pt x="19" y="19"/>
                    </a:lnTo>
                    <a:lnTo>
                      <a:pt x="19"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8806525" y="3790475"/>
                <a:ext cx="182125" cy="80475"/>
              </a:xfrm>
              <a:custGeom>
                <a:avLst/>
                <a:gdLst/>
                <a:ahLst/>
                <a:cxnLst/>
                <a:rect l="l" t="t" r="r" b="b"/>
                <a:pathLst>
                  <a:path w="7285" h="3219" extrusionOk="0">
                    <a:moveTo>
                      <a:pt x="7053" y="0"/>
                    </a:moveTo>
                    <a:lnTo>
                      <a:pt x="174" y="2737"/>
                    </a:lnTo>
                    <a:lnTo>
                      <a:pt x="97" y="2814"/>
                    </a:lnTo>
                    <a:lnTo>
                      <a:pt x="58" y="2929"/>
                    </a:lnTo>
                    <a:lnTo>
                      <a:pt x="20" y="3026"/>
                    </a:lnTo>
                    <a:lnTo>
                      <a:pt x="1" y="3103"/>
                    </a:lnTo>
                    <a:lnTo>
                      <a:pt x="1" y="3180"/>
                    </a:lnTo>
                    <a:lnTo>
                      <a:pt x="20" y="3218"/>
                    </a:lnTo>
                    <a:lnTo>
                      <a:pt x="7284" y="578"/>
                    </a:lnTo>
                    <a:lnTo>
                      <a:pt x="7265" y="559"/>
                    </a:lnTo>
                    <a:lnTo>
                      <a:pt x="70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8879750" y="3781800"/>
                <a:ext cx="20250" cy="7250"/>
              </a:xfrm>
              <a:custGeom>
                <a:avLst/>
                <a:gdLst/>
                <a:ahLst/>
                <a:cxnLst/>
                <a:rect l="l" t="t" r="r" b="b"/>
                <a:pathLst>
                  <a:path w="810" h="290" extrusionOk="0">
                    <a:moveTo>
                      <a:pt x="251" y="1"/>
                    </a:moveTo>
                    <a:lnTo>
                      <a:pt x="116" y="39"/>
                    </a:lnTo>
                    <a:lnTo>
                      <a:pt x="20" y="78"/>
                    </a:lnTo>
                    <a:lnTo>
                      <a:pt x="0" y="97"/>
                    </a:lnTo>
                    <a:lnTo>
                      <a:pt x="39" y="116"/>
                    </a:lnTo>
                    <a:lnTo>
                      <a:pt x="251" y="116"/>
                    </a:lnTo>
                    <a:lnTo>
                      <a:pt x="405" y="135"/>
                    </a:lnTo>
                    <a:lnTo>
                      <a:pt x="559" y="193"/>
                    </a:lnTo>
                    <a:lnTo>
                      <a:pt x="675" y="251"/>
                    </a:lnTo>
                    <a:lnTo>
                      <a:pt x="752" y="270"/>
                    </a:lnTo>
                    <a:lnTo>
                      <a:pt x="791" y="290"/>
                    </a:lnTo>
                    <a:lnTo>
                      <a:pt x="810" y="270"/>
                    </a:lnTo>
                    <a:lnTo>
                      <a:pt x="791" y="232"/>
                    </a:lnTo>
                    <a:lnTo>
                      <a:pt x="733" y="155"/>
                    </a:lnTo>
                    <a:lnTo>
                      <a:pt x="598" y="78"/>
                    </a:lnTo>
                    <a:lnTo>
                      <a:pt x="521" y="39"/>
                    </a:lnTo>
                    <a:lnTo>
                      <a:pt x="444" y="20"/>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8863375" y="3798175"/>
                <a:ext cx="16875" cy="10625"/>
              </a:xfrm>
              <a:custGeom>
                <a:avLst/>
                <a:gdLst/>
                <a:ahLst/>
                <a:cxnLst/>
                <a:rect l="l" t="t" r="r" b="b"/>
                <a:pathLst>
                  <a:path w="675" h="425" extrusionOk="0">
                    <a:moveTo>
                      <a:pt x="116" y="1"/>
                    </a:moveTo>
                    <a:lnTo>
                      <a:pt x="39" y="20"/>
                    </a:lnTo>
                    <a:lnTo>
                      <a:pt x="0" y="20"/>
                    </a:lnTo>
                    <a:lnTo>
                      <a:pt x="0" y="39"/>
                    </a:lnTo>
                    <a:lnTo>
                      <a:pt x="39" y="58"/>
                    </a:lnTo>
                    <a:lnTo>
                      <a:pt x="116" y="97"/>
                    </a:lnTo>
                    <a:lnTo>
                      <a:pt x="232" y="136"/>
                    </a:lnTo>
                    <a:lnTo>
                      <a:pt x="347" y="193"/>
                    </a:lnTo>
                    <a:lnTo>
                      <a:pt x="463" y="270"/>
                    </a:lnTo>
                    <a:lnTo>
                      <a:pt x="559" y="348"/>
                    </a:lnTo>
                    <a:lnTo>
                      <a:pt x="617" y="405"/>
                    </a:lnTo>
                    <a:lnTo>
                      <a:pt x="655" y="425"/>
                    </a:lnTo>
                    <a:lnTo>
                      <a:pt x="675" y="405"/>
                    </a:lnTo>
                    <a:lnTo>
                      <a:pt x="675" y="386"/>
                    </a:lnTo>
                    <a:lnTo>
                      <a:pt x="636" y="290"/>
                    </a:lnTo>
                    <a:lnTo>
                      <a:pt x="559" y="193"/>
                    </a:lnTo>
                    <a:lnTo>
                      <a:pt x="501" y="136"/>
                    </a:lnTo>
                    <a:lnTo>
                      <a:pt x="424" y="78"/>
                    </a:lnTo>
                    <a:lnTo>
                      <a:pt x="347" y="39"/>
                    </a:lnTo>
                    <a:lnTo>
                      <a:pt x="270" y="20"/>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8848450" y="3813100"/>
                <a:ext cx="12525" cy="13050"/>
              </a:xfrm>
              <a:custGeom>
                <a:avLst/>
                <a:gdLst/>
                <a:ahLst/>
                <a:cxnLst/>
                <a:rect l="l" t="t" r="r" b="b"/>
                <a:pathLst>
                  <a:path w="501" h="522" extrusionOk="0">
                    <a:moveTo>
                      <a:pt x="0" y="1"/>
                    </a:moveTo>
                    <a:lnTo>
                      <a:pt x="19" y="40"/>
                    </a:lnTo>
                    <a:lnTo>
                      <a:pt x="77" y="97"/>
                    </a:lnTo>
                    <a:lnTo>
                      <a:pt x="154" y="155"/>
                    </a:lnTo>
                    <a:lnTo>
                      <a:pt x="251" y="251"/>
                    </a:lnTo>
                    <a:lnTo>
                      <a:pt x="347" y="348"/>
                    </a:lnTo>
                    <a:lnTo>
                      <a:pt x="405" y="425"/>
                    </a:lnTo>
                    <a:lnTo>
                      <a:pt x="462" y="502"/>
                    </a:lnTo>
                    <a:lnTo>
                      <a:pt x="501" y="521"/>
                    </a:lnTo>
                    <a:lnTo>
                      <a:pt x="501" y="502"/>
                    </a:lnTo>
                    <a:lnTo>
                      <a:pt x="501" y="483"/>
                    </a:lnTo>
                    <a:lnTo>
                      <a:pt x="501" y="386"/>
                    </a:lnTo>
                    <a:lnTo>
                      <a:pt x="443" y="271"/>
                    </a:lnTo>
                    <a:lnTo>
                      <a:pt x="347" y="155"/>
                    </a:lnTo>
                    <a:lnTo>
                      <a:pt x="231" y="59"/>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8873475" y="3754825"/>
                <a:ext cx="19300" cy="7725"/>
              </a:xfrm>
              <a:custGeom>
                <a:avLst/>
                <a:gdLst/>
                <a:ahLst/>
                <a:cxnLst/>
                <a:rect l="l" t="t" r="r" b="b"/>
                <a:pathLst>
                  <a:path w="772" h="309" extrusionOk="0">
                    <a:moveTo>
                      <a:pt x="502" y="0"/>
                    </a:moveTo>
                    <a:lnTo>
                      <a:pt x="329" y="39"/>
                    </a:lnTo>
                    <a:lnTo>
                      <a:pt x="251" y="78"/>
                    </a:lnTo>
                    <a:lnTo>
                      <a:pt x="174" y="116"/>
                    </a:lnTo>
                    <a:lnTo>
                      <a:pt x="59" y="193"/>
                    </a:lnTo>
                    <a:lnTo>
                      <a:pt x="1" y="270"/>
                    </a:lnTo>
                    <a:lnTo>
                      <a:pt x="1" y="309"/>
                    </a:lnTo>
                    <a:lnTo>
                      <a:pt x="40" y="309"/>
                    </a:lnTo>
                    <a:lnTo>
                      <a:pt x="117" y="270"/>
                    </a:lnTo>
                    <a:lnTo>
                      <a:pt x="232" y="212"/>
                    </a:lnTo>
                    <a:lnTo>
                      <a:pt x="367" y="155"/>
                    </a:lnTo>
                    <a:lnTo>
                      <a:pt x="521" y="135"/>
                    </a:lnTo>
                    <a:lnTo>
                      <a:pt x="656" y="116"/>
                    </a:lnTo>
                    <a:lnTo>
                      <a:pt x="733" y="97"/>
                    </a:lnTo>
                    <a:lnTo>
                      <a:pt x="772" y="78"/>
                    </a:lnTo>
                    <a:lnTo>
                      <a:pt x="752" y="58"/>
                    </a:lnTo>
                    <a:lnTo>
                      <a:pt x="733" y="39"/>
                    </a:lnTo>
                    <a:lnTo>
                      <a:pt x="637" y="20"/>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866250" y="3720150"/>
                <a:ext cx="24125" cy="24100"/>
              </a:xfrm>
              <a:custGeom>
                <a:avLst/>
                <a:gdLst/>
                <a:ahLst/>
                <a:cxnLst/>
                <a:rect l="l" t="t" r="r" b="b"/>
                <a:pathLst>
                  <a:path w="965" h="964" extrusionOk="0">
                    <a:moveTo>
                      <a:pt x="791" y="135"/>
                    </a:moveTo>
                    <a:lnTo>
                      <a:pt x="830" y="154"/>
                    </a:lnTo>
                    <a:lnTo>
                      <a:pt x="849" y="174"/>
                    </a:lnTo>
                    <a:lnTo>
                      <a:pt x="830" y="193"/>
                    </a:lnTo>
                    <a:lnTo>
                      <a:pt x="772" y="289"/>
                    </a:lnTo>
                    <a:lnTo>
                      <a:pt x="618" y="463"/>
                    </a:lnTo>
                    <a:lnTo>
                      <a:pt x="463" y="597"/>
                    </a:lnTo>
                    <a:lnTo>
                      <a:pt x="309" y="732"/>
                    </a:lnTo>
                    <a:lnTo>
                      <a:pt x="60" y="904"/>
                    </a:lnTo>
                    <a:lnTo>
                      <a:pt x="78" y="867"/>
                    </a:lnTo>
                    <a:lnTo>
                      <a:pt x="213" y="636"/>
                    </a:lnTo>
                    <a:lnTo>
                      <a:pt x="329" y="482"/>
                    </a:lnTo>
                    <a:lnTo>
                      <a:pt x="463" y="328"/>
                    </a:lnTo>
                    <a:lnTo>
                      <a:pt x="656" y="193"/>
                    </a:lnTo>
                    <a:lnTo>
                      <a:pt x="752" y="154"/>
                    </a:lnTo>
                    <a:lnTo>
                      <a:pt x="791" y="135"/>
                    </a:lnTo>
                    <a:close/>
                    <a:moveTo>
                      <a:pt x="772" y="0"/>
                    </a:moveTo>
                    <a:lnTo>
                      <a:pt x="714" y="19"/>
                    </a:lnTo>
                    <a:lnTo>
                      <a:pt x="579" y="96"/>
                    </a:lnTo>
                    <a:lnTo>
                      <a:pt x="386" y="251"/>
                    </a:lnTo>
                    <a:lnTo>
                      <a:pt x="251" y="405"/>
                    </a:lnTo>
                    <a:lnTo>
                      <a:pt x="136" y="597"/>
                    </a:lnTo>
                    <a:lnTo>
                      <a:pt x="78" y="675"/>
                    </a:lnTo>
                    <a:lnTo>
                      <a:pt x="40" y="771"/>
                    </a:lnTo>
                    <a:lnTo>
                      <a:pt x="20" y="867"/>
                    </a:lnTo>
                    <a:lnTo>
                      <a:pt x="20" y="931"/>
                    </a:lnTo>
                    <a:lnTo>
                      <a:pt x="1" y="944"/>
                    </a:lnTo>
                    <a:lnTo>
                      <a:pt x="1" y="944"/>
                    </a:lnTo>
                    <a:lnTo>
                      <a:pt x="20" y="940"/>
                    </a:lnTo>
                    <a:lnTo>
                      <a:pt x="20" y="940"/>
                    </a:lnTo>
                    <a:lnTo>
                      <a:pt x="20" y="964"/>
                    </a:lnTo>
                    <a:lnTo>
                      <a:pt x="40" y="944"/>
                    </a:lnTo>
                    <a:lnTo>
                      <a:pt x="44" y="936"/>
                    </a:lnTo>
                    <a:lnTo>
                      <a:pt x="44" y="936"/>
                    </a:lnTo>
                    <a:lnTo>
                      <a:pt x="97" y="925"/>
                    </a:lnTo>
                    <a:lnTo>
                      <a:pt x="194" y="906"/>
                    </a:lnTo>
                    <a:lnTo>
                      <a:pt x="290" y="848"/>
                    </a:lnTo>
                    <a:lnTo>
                      <a:pt x="367" y="809"/>
                    </a:lnTo>
                    <a:lnTo>
                      <a:pt x="540" y="694"/>
                    </a:lnTo>
                    <a:lnTo>
                      <a:pt x="714" y="559"/>
                    </a:lnTo>
                    <a:lnTo>
                      <a:pt x="868" y="366"/>
                    </a:lnTo>
                    <a:lnTo>
                      <a:pt x="926" y="308"/>
                    </a:lnTo>
                    <a:lnTo>
                      <a:pt x="945" y="231"/>
                    </a:lnTo>
                    <a:lnTo>
                      <a:pt x="964" y="193"/>
                    </a:lnTo>
                    <a:lnTo>
                      <a:pt x="964" y="135"/>
                    </a:lnTo>
                    <a:lnTo>
                      <a:pt x="945" y="77"/>
                    </a:lnTo>
                    <a:lnTo>
                      <a:pt x="907" y="39"/>
                    </a:lnTo>
                    <a:lnTo>
                      <a:pt x="849" y="19"/>
                    </a:lnTo>
                    <a:lnTo>
                      <a:pt x="810" y="19"/>
                    </a:lnTo>
                    <a:lnTo>
                      <a:pt x="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847475" y="3718225"/>
                <a:ext cx="20750" cy="26500"/>
              </a:xfrm>
              <a:custGeom>
                <a:avLst/>
                <a:gdLst/>
                <a:ahLst/>
                <a:cxnLst/>
                <a:rect l="l" t="t" r="r" b="b"/>
                <a:pathLst>
                  <a:path w="830" h="1060" extrusionOk="0">
                    <a:moveTo>
                      <a:pt x="116" y="0"/>
                    </a:moveTo>
                    <a:lnTo>
                      <a:pt x="78" y="19"/>
                    </a:lnTo>
                    <a:lnTo>
                      <a:pt x="39" y="58"/>
                    </a:lnTo>
                    <a:lnTo>
                      <a:pt x="20" y="96"/>
                    </a:lnTo>
                    <a:lnTo>
                      <a:pt x="0" y="154"/>
                    </a:lnTo>
                    <a:lnTo>
                      <a:pt x="0" y="308"/>
                    </a:lnTo>
                    <a:lnTo>
                      <a:pt x="39" y="424"/>
                    </a:lnTo>
                    <a:lnTo>
                      <a:pt x="97" y="540"/>
                    </a:lnTo>
                    <a:lnTo>
                      <a:pt x="155" y="636"/>
                    </a:lnTo>
                    <a:lnTo>
                      <a:pt x="212" y="713"/>
                    </a:lnTo>
                    <a:lnTo>
                      <a:pt x="290" y="790"/>
                    </a:lnTo>
                    <a:lnTo>
                      <a:pt x="386" y="867"/>
                    </a:lnTo>
                    <a:lnTo>
                      <a:pt x="540" y="944"/>
                    </a:lnTo>
                    <a:lnTo>
                      <a:pt x="656" y="983"/>
                    </a:lnTo>
                    <a:lnTo>
                      <a:pt x="752" y="983"/>
                    </a:lnTo>
                    <a:lnTo>
                      <a:pt x="598" y="886"/>
                    </a:lnTo>
                    <a:lnTo>
                      <a:pt x="444" y="790"/>
                    </a:lnTo>
                    <a:lnTo>
                      <a:pt x="309" y="655"/>
                    </a:lnTo>
                    <a:lnTo>
                      <a:pt x="193" y="482"/>
                    </a:lnTo>
                    <a:lnTo>
                      <a:pt x="155" y="385"/>
                    </a:lnTo>
                    <a:lnTo>
                      <a:pt x="135" y="270"/>
                    </a:lnTo>
                    <a:lnTo>
                      <a:pt x="135" y="154"/>
                    </a:lnTo>
                    <a:lnTo>
                      <a:pt x="135" y="135"/>
                    </a:lnTo>
                    <a:lnTo>
                      <a:pt x="155" y="116"/>
                    </a:lnTo>
                    <a:lnTo>
                      <a:pt x="251" y="135"/>
                    </a:lnTo>
                    <a:lnTo>
                      <a:pt x="328" y="193"/>
                    </a:lnTo>
                    <a:lnTo>
                      <a:pt x="482" y="347"/>
                    </a:lnTo>
                    <a:lnTo>
                      <a:pt x="598" y="520"/>
                    </a:lnTo>
                    <a:lnTo>
                      <a:pt x="694" y="694"/>
                    </a:lnTo>
                    <a:lnTo>
                      <a:pt x="752" y="829"/>
                    </a:lnTo>
                    <a:lnTo>
                      <a:pt x="791" y="944"/>
                    </a:lnTo>
                    <a:lnTo>
                      <a:pt x="810" y="1021"/>
                    </a:lnTo>
                    <a:lnTo>
                      <a:pt x="810" y="1060"/>
                    </a:lnTo>
                    <a:lnTo>
                      <a:pt x="829" y="944"/>
                    </a:lnTo>
                    <a:lnTo>
                      <a:pt x="829" y="848"/>
                    </a:lnTo>
                    <a:lnTo>
                      <a:pt x="810" y="752"/>
                    </a:lnTo>
                    <a:lnTo>
                      <a:pt x="791" y="674"/>
                    </a:lnTo>
                    <a:lnTo>
                      <a:pt x="713" y="462"/>
                    </a:lnTo>
                    <a:lnTo>
                      <a:pt x="598" y="289"/>
                    </a:lnTo>
                    <a:lnTo>
                      <a:pt x="501" y="193"/>
                    </a:lnTo>
                    <a:lnTo>
                      <a:pt x="424" y="96"/>
                    </a:lnTo>
                    <a:lnTo>
                      <a:pt x="347" y="39"/>
                    </a:lnTo>
                    <a:lnTo>
                      <a:pt x="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796900" y="2435875"/>
                <a:ext cx="183550" cy="270750"/>
              </a:xfrm>
              <a:custGeom>
                <a:avLst/>
                <a:gdLst/>
                <a:ahLst/>
                <a:cxnLst/>
                <a:rect l="l" t="t" r="r" b="b"/>
                <a:pathLst>
                  <a:path w="7342" h="10830" extrusionOk="0">
                    <a:moveTo>
                      <a:pt x="1349" y="0"/>
                    </a:moveTo>
                    <a:lnTo>
                      <a:pt x="1137" y="1002"/>
                    </a:lnTo>
                    <a:lnTo>
                      <a:pt x="655" y="3256"/>
                    </a:lnTo>
                    <a:lnTo>
                      <a:pt x="405" y="4528"/>
                    </a:lnTo>
                    <a:lnTo>
                      <a:pt x="193" y="5684"/>
                    </a:lnTo>
                    <a:lnTo>
                      <a:pt x="58" y="6629"/>
                    </a:lnTo>
                    <a:lnTo>
                      <a:pt x="20" y="6956"/>
                    </a:lnTo>
                    <a:lnTo>
                      <a:pt x="0" y="7187"/>
                    </a:lnTo>
                    <a:lnTo>
                      <a:pt x="20" y="7303"/>
                    </a:lnTo>
                    <a:lnTo>
                      <a:pt x="39" y="7419"/>
                    </a:lnTo>
                    <a:lnTo>
                      <a:pt x="116" y="7631"/>
                    </a:lnTo>
                    <a:lnTo>
                      <a:pt x="231" y="7823"/>
                    </a:lnTo>
                    <a:lnTo>
                      <a:pt x="386" y="7997"/>
                    </a:lnTo>
                    <a:lnTo>
                      <a:pt x="559" y="8151"/>
                    </a:lnTo>
                    <a:lnTo>
                      <a:pt x="732" y="8286"/>
                    </a:lnTo>
                    <a:lnTo>
                      <a:pt x="925" y="8382"/>
                    </a:lnTo>
                    <a:lnTo>
                      <a:pt x="1137" y="8478"/>
                    </a:lnTo>
                    <a:lnTo>
                      <a:pt x="1330" y="8555"/>
                    </a:lnTo>
                    <a:lnTo>
                      <a:pt x="1522" y="8633"/>
                    </a:lnTo>
                    <a:lnTo>
                      <a:pt x="1869" y="8710"/>
                    </a:lnTo>
                    <a:lnTo>
                      <a:pt x="2101" y="8767"/>
                    </a:lnTo>
                    <a:lnTo>
                      <a:pt x="2197" y="8767"/>
                    </a:lnTo>
                    <a:lnTo>
                      <a:pt x="3083" y="10829"/>
                    </a:lnTo>
                    <a:lnTo>
                      <a:pt x="7342" y="10675"/>
                    </a:lnTo>
                    <a:lnTo>
                      <a:pt x="6263" y="8035"/>
                    </a:lnTo>
                    <a:lnTo>
                      <a:pt x="6956" y="2351"/>
                    </a:lnTo>
                    <a:lnTo>
                      <a:pt x="134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8795450" y="2402625"/>
                <a:ext cx="210525" cy="262575"/>
              </a:xfrm>
              <a:custGeom>
                <a:avLst/>
                <a:gdLst/>
                <a:ahLst/>
                <a:cxnLst/>
                <a:rect l="l" t="t" r="r" b="b"/>
                <a:pathLst>
                  <a:path w="8421" h="10503" extrusionOk="0">
                    <a:moveTo>
                      <a:pt x="5839" y="10348"/>
                    </a:moveTo>
                    <a:lnTo>
                      <a:pt x="5800" y="10367"/>
                    </a:lnTo>
                    <a:lnTo>
                      <a:pt x="5839" y="10348"/>
                    </a:lnTo>
                    <a:close/>
                    <a:moveTo>
                      <a:pt x="5800" y="10367"/>
                    </a:moveTo>
                    <a:lnTo>
                      <a:pt x="5685" y="10425"/>
                    </a:lnTo>
                    <a:lnTo>
                      <a:pt x="5663" y="10432"/>
                    </a:lnTo>
                    <a:lnTo>
                      <a:pt x="5646" y="10444"/>
                    </a:lnTo>
                    <a:lnTo>
                      <a:pt x="5800" y="10367"/>
                    </a:lnTo>
                    <a:close/>
                    <a:moveTo>
                      <a:pt x="1773" y="0"/>
                    </a:moveTo>
                    <a:lnTo>
                      <a:pt x="1561" y="58"/>
                    </a:lnTo>
                    <a:lnTo>
                      <a:pt x="1369" y="155"/>
                    </a:lnTo>
                    <a:lnTo>
                      <a:pt x="1195" y="270"/>
                    </a:lnTo>
                    <a:lnTo>
                      <a:pt x="1041" y="444"/>
                    </a:lnTo>
                    <a:lnTo>
                      <a:pt x="983" y="540"/>
                    </a:lnTo>
                    <a:lnTo>
                      <a:pt x="925" y="636"/>
                    </a:lnTo>
                    <a:lnTo>
                      <a:pt x="810" y="713"/>
                    </a:lnTo>
                    <a:lnTo>
                      <a:pt x="675" y="790"/>
                    </a:lnTo>
                    <a:lnTo>
                      <a:pt x="540" y="887"/>
                    </a:lnTo>
                    <a:lnTo>
                      <a:pt x="386" y="1022"/>
                    </a:lnTo>
                    <a:lnTo>
                      <a:pt x="251" y="1195"/>
                    </a:lnTo>
                    <a:lnTo>
                      <a:pt x="116" y="1407"/>
                    </a:lnTo>
                    <a:lnTo>
                      <a:pt x="78" y="1503"/>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1137" y="3565"/>
                    </a:lnTo>
                    <a:lnTo>
                      <a:pt x="1291" y="3681"/>
                    </a:lnTo>
                    <a:lnTo>
                      <a:pt x="1426" y="3796"/>
                    </a:lnTo>
                    <a:lnTo>
                      <a:pt x="1542" y="3931"/>
                    </a:lnTo>
                    <a:lnTo>
                      <a:pt x="1600" y="4047"/>
                    </a:lnTo>
                    <a:lnTo>
                      <a:pt x="1638" y="4163"/>
                    </a:lnTo>
                    <a:lnTo>
                      <a:pt x="1658" y="4278"/>
                    </a:lnTo>
                    <a:lnTo>
                      <a:pt x="1677" y="4413"/>
                    </a:lnTo>
                    <a:lnTo>
                      <a:pt x="1658" y="4683"/>
                    </a:lnTo>
                    <a:lnTo>
                      <a:pt x="1600" y="4933"/>
                    </a:lnTo>
                    <a:lnTo>
                      <a:pt x="1523" y="5203"/>
                    </a:lnTo>
                    <a:lnTo>
                      <a:pt x="1465" y="5454"/>
                    </a:lnTo>
                    <a:lnTo>
                      <a:pt x="1446" y="5704"/>
                    </a:lnTo>
                    <a:lnTo>
                      <a:pt x="1446" y="5974"/>
                    </a:lnTo>
                    <a:lnTo>
                      <a:pt x="1465" y="6070"/>
                    </a:lnTo>
                    <a:lnTo>
                      <a:pt x="1503" y="6147"/>
                    </a:lnTo>
                    <a:lnTo>
                      <a:pt x="1561" y="6205"/>
                    </a:lnTo>
                    <a:lnTo>
                      <a:pt x="1600" y="6224"/>
                    </a:lnTo>
                    <a:lnTo>
                      <a:pt x="1696" y="6224"/>
                    </a:lnTo>
                    <a:lnTo>
                      <a:pt x="1715" y="6186"/>
                    </a:lnTo>
                    <a:lnTo>
                      <a:pt x="1792" y="6109"/>
                    </a:lnTo>
                    <a:lnTo>
                      <a:pt x="1831" y="6012"/>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949" y="5762"/>
                    </a:lnTo>
                    <a:lnTo>
                      <a:pt x="2987" y="5858"/>
                    </a:lnTo>
                    <a:lnTo>
                      <a:pt x="3026" y="5974"/>
                    </a:lnTo>
                    <a:lnTo>
                      <a:pt x="3026" y="6070"/>
                    </a:lnTo>
                    <a:lnTo>
                      <a:pt x="3026" y="6167"/>
                    </a:lnTo>
                    <a:lnTo>
                      <a:pt x="3006" y="6282"/>
                    </a:lnTo>
                    <a:lnTo>
                      <a:pt x="2968" y="6378"/>
                    </a:lnTo>
                    <a:lnTo>
                      <a:pt x="2910" y="6475"/>
                    </a:lnTo>
                    <a:lnTo>
                      <a:pt x="2833" y="6571"/>
                    </a:lnTo>
                    <a:lnTo>
                      <a:pt x="2737" y="6648"/>
                    </a:lnTo>
                    <a:lnTo>
                      <a:pt x="2544" y="6822"/>
                    </a:lnTo>
                    <a:lnTo>
                      <a:pt x="2371" y="6995"/>
                    </a:lnTo>
                    <a:lnTo>
                      <a:pt x="2293" y="7091"/>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833" y="8806"/>
                    </a:lnTo>
                    <a:lnTo>
                      <a:pt x="2949" y="8980"/>
                    </a:lnTo>
                    <a:lnTo>
                      <a:pt x="3122" y="9172"/>
                    </a:lnTo>
                    <a:lnTo>
                      <a:pt x="3276" y="9365"/>
                    </a:lnTo>
                    <a:lnTo>
                      <a:pt x="3450" y="9539"/>
                    </a:lnTo>
                    <a:lnTo>
                      <a:pt x="3642" y="9712"/>
                    </a:lnTo>
                    <a:lnTo>
                      <a:pt x="3835" y="9866"/>
                    </a:lnTo>
                    <a:lnTo>
                      <a:pt x="4028" y="10001"/>
                    </a:lnTo>
                    <a:lnTo>
                      <a:pt x="4240" y="10155"/>
                    </a:lnTo>
                    <a:lnTo>
                      <a:pt x="4452" y="10271"/>
                    </a:lnTo>
                    <a:lnTo>
                      <a:pt x="4606" y="10367"/>
                    </a:lnTo>
                    <a:lnTo>
                      <a:pt x="4779" y="10444"/>
                    </a:lnTo>
                    <a:lnTo>
                      <a:pt x="4953" y="10483"/>
                    </a:lnTo>
                    <a:lnTo>
                      <a:pt x="5145" y="10502"/>
                    </a:lnTo>
                    <a:lnTo>
                      <a:pt x="5319" y="10502"/>
                    </a:lnTo>
                    <a:lnTo>
                      <a:pt x="5492" y="10483"/>
                    </a:lnTo>
                    <a:lnTo>
                      <a:pt x="5663" y="10432"/>
                    </a:lnTo>
                    <a:lnTo>
                      <a:pt x="5974" y="10194"/>
                    </a:lnTo>
                    <a:lnTo>
                      <a:pt x="6128" y="10078"/>
                    </a:lnTo>
                    <a:lnTo>
                      <a:pt x="6244" y="9963"/>
                    </a:lnTo>
                    <a:lnTo>
                      <a:pt x="6359" y="9828"/>
                    </a:lnTo>
                    <a:lnTo>
                      <a:pt x="6456" y="9673"/>
                    </a:lnTo>
                    <a:lnTo>
                      <a:pt x="6552" y="9500"/>
                    </a:lnTo>
                    <a:lnTo>
                      <a:pt x="6629" y="9307"/>
                    </a:lnTo>
                    <a:lnTo>
                      <a:pt x="6783" y="8883"/>
                    </a:lnTo>
                    <a:lnTo>
                      <a:pt x="6918" y="8440"/>
                    </a:lnTo>
                    <a:lnTo>
                      <a:pt x="7072" y="8016"/>
                    </a:lnTo>
                    <a:lnTo>
                      <a:pt x="7246" y="7592"/>
                    </a:lnTo>
                    <a:lnTo>
                      <a:pt x="7458" y="7169"/>
                    </a:lnTo>
                    <a:lnTo>
                      <a:pt x="7708" y="6764"/>
                    </a:lnTo>
                    <a:lnTo>
                      <a:pt x="7939" y="6340"/>
                    </a:lnTo>
                    <a:lnTo>
                      <a:pt x="8055" y="6109"/>
                    </a:lnTo>
                    <a:lnTo>
                      <a:pt x="8151" y="5897"/>
                    </a:lnTo>
                    <a:lnTo>
                      <a:pt x="8248" y="5685"/>
                    </a:lnTo>
                    <a:lnTo>
                      <a:pt x="8305" y="5454"/>
                    </a:lnTo>
                    <a:lnTo>
                      <a:pt x="8363" y="5203"/>
                    </a:lnTo>
                    <a:lnTo>
                      <a:pt x="8402" y="4972"/>
                    </a:lnTo>
                    <a:lnTo>
                      <a:pt x="8421" y="4741"/>
                    </a:lnTo>
                    <a:lnTo>
                      <a:pt x="8421" y="4490"/>
                    </a:lnTo>
                    <a:lnTo>
                      <a:pt x="8363" y="4259"/>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313" y="58"/>
                    </a:lnTo>
                    <a:lnTo>
                      <a:pt x="2216" y="20"/>
                    </a:lnTo>
                    <a:lnTo>
                      <a:pt x="19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8795450" y="2402625"/>
                <a:ext cx="210525" cy="262575"/>
              </a:xfrm>
              <a:custGeom>
                <a:avLst/>
                <a:gdLst/>
                <a:ahLst/>
                <a:cxnLst/>
                <a:rect l="l" t="t" r="r" b="b"/>
                <a:pathLst>
                  <a:path w="8421" h="10503" fill="none" extrusionOk="0">
                    <a:moveTo>
                      <a:pt x="5646" y="10444"/>
                    </a:moveTo>
                    <a:lnTo>
                      <a:pt x="5646" y="10444"/>
                    </a:lnTo>
                    <a:lnTo>
                      <a:pt x="5974" y="10194"/>
                    </a:lnTo>
                    <a:lnTo>
                      <a:pt x="6128" y="10078"/>
                    </a:lnTo>
                    <a:lnTo>
                      <a:pt x="6244" y="9963"/>
                    </a:lnTo>
                    <a:lnTo>
                      <a:pt x="6359" y="9828"/>
                    </a:lnTo>
                    <a:lnTo>
                      <a:pt x="6456" y="9673"/>
                    </a:lnTo>
                    <a:lnTo>
                      <a:pt x="6552" y="9500"/>
                    </a:lnTo>
                    <a:lnTo>
                      <a:pt x="6629" y="9307"/>
                    </a:lnTo>
                    <a:lnTo>
                      <a:pt x="6629" y="9307"/>
                    </a:lnTo>
                    <a:lnTo>
                      <a:pt x="6783" y="8883"/>
                    </a:lnTo>
                    <a:lnTo>
                      <a:pt x="6918" y="8440"/>
                    </a:lnTo>
                    <a:lnTo>
                      <a:pt x="7072" y="8016"/>
                    </a:lnTo>
                    <a:lnTo>
                      <a:pt x="7246" y="7592"/>
                    </a:lnTo>
                    <a:lnTo>
                      <a:pt x="7246" y="7592"/>
                    </a:lnTo>
                    <a:lnTo>
                      <a:pt x="7458" y="7169"/>
                    </a:lnTo>
                    <a:lnTo>
                      <a:pt x="7708" y="6764"/>
                    </a:lnTo>
                    <a:lnTo>
                      <a:pt x="7939" y="6340"/>
                    </a:lnTo>
                    <a:lnTo>
                      <a:pt x="8055" y="6109"/>
                    </a:lnTo>
                    <a:lnTo>
                      <a:pt x="8151" y="5897"/>
                    </a:lnTo>
                    <a:lnTo>
                      <a:pt x="8151" y="5897"/>
                    </a:lnTo>
                    <a:lnTo>
                      <a:pt x="8248" y="5685"/>
                    </a:lnTo>
                    <a:lnTo>
                      <a:pt x="8305" y="5454"/>
                    </a:lnTo>
                    <a:lnTo>
                      <a:pt x="8363" y="5203"/>
                    </a:lnTo>
                    <a:lnTo>
                      <a:pt x="8402" y="4972"/>
                    </a:lnTo>
                    <a:lnTo>
                      <a:pt x="8421" y="4741"/>
                    </a:lnTo>
                    <a:lnTo>
                      <a:pt x="8421" y="4490"/>
                    </a:lnTo>
                    <a:lnTo>
                      <a:pt x="8363" y="4259"/>
                    </a:lnTo>
                    <a:lnTo>
                      <a:pt x="8286" y="4047"/>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428" y="97"/>
                    </a:lnTo>
                    <a:lnTo>
                      <a:pt x="2313" y="58"/>
                    </a:lnTo>
                    <a:lnTo>
                      <a:pt x="2216" y="20"/>
                    </a:lnTo>
                    <a:lnTo>
                      <a:pt x="1985" y="0"/>
                    </a:lnTo>
                    <a:lnTo>
                      <a:pt x="1773" y="0"/>
                    </a:lnTo>
                    <a:lnTo>
                      <a:pt x="1561" y="58"/>
                    </a:lnTo>
                    <a:lnTo>
                      <a:pt x="1369" y="155"/>
                    </a:lnTo>
                    <a:lnTo>
                      <a:pt x="1195" y="270"/>
                    </a:lnTo>
                    <a:lnTo>
                      <a:pt x="1041" y="444"/>
                    </a:lnTo>
                    <a:lnTo>
                      <a:pt x="983" y="540"/>
                    </a:lnTo>
                    <a:lnTo>
                      <a:pt x="925" y="636"/>
                    </a:lnTo>
                    <a:lnTo>
                      <a:pt x="925" y="636"/>
                    </a:lnTo>
                    <a:lnTo>
                      <a:pt x="925" y="636"/>
                    </a:lnTo>
                    <a:lnTo>
                      <a:pt x="810" y="713"/>
                    </a:lnTo>
                    <a:lnTo>
                      <a:pt x="675" y="790"/>
                    </a:lnTo>
                    <a:lnTo>
                      <a:pt x="540" y="887"/>
                    </a:lnTo>
                    <a:lnTo>
                      <a:pt x="386" y="1022"/>
                    </a:lnTo>
                    <a:lnTo>
                      <a:pt x="251" y="1195"/>
                    </a:lnTo>
                    <a:lnTo>
                      <a:pt x="116" y="1407"/>
                    </a:lnTo>
                    <a:lnTo>
                      <a:pt x="78" y="1503"/>
                    </a:lnTo>
                    <a:lnTo>
                      <a:pt x="39" y="1638"/>
                    </a:lnTo>
                    <a:lnTo>
                      <a:pt x="39" y="1638"/>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983" y="3488"/>
                    </a:lnTo>
                    <a:lnTo>
                      <a:pt x="1137" y="3565"/>
                    </a:lnTo>
                    <a:lnTo>
                      <a:pt x="1291" y="3681"/>
                    </a:lnTo>
                    <a:lnTo>
                      <a:pt x="1426" y="3796"/>
                    </a:lnTo>
                    <a:lnTo>
                      <a:pt x="1542" y="3931"/>
                    </a:lnTo>
                    <a:lnTo>
                      <a:pt x="1542" y="3931"/>
                    </a:lnTo>
                    <a:lnTo>
                      <a:pt x="1600" y="4047"/>
                    </a:lnTo>
                    <a:lnTo>
                      <a:pt x="1638" y="4163"/>
                    </a:lnTo>
                    <a:lnTo>
                      <a:pt x="1658" y="4278"/>
                    </a:lnTo>
                    <a:lnTo>
                      <a:pt x="1677" y="4413"/>
                    </a:lnTo>
                    <a:lnTo>
                      <a:pt x="1658" y="4683"/>
                    </a:lnTo>
                    <a:lnTo>
                      <a:pt x="1600" y="4933"/>
                    </a:lnTo>
                    <a:lnTo>
                      <a:pt x="1600" y="4933"/>
                    </a:lnTo>
                    <a:lnTo>
                      <a:pt x="1523" y="5203"/>
                    </a:lnTo>
                    <a:lnTo>
                      <a:pt x="1465" y="5454"/>
                    </a:lnTo>
                    <a:lnTo>
                      <a:pt x="1446" y="5704"/>
                    </a:lnTo>
                    <a:lnTo>
                      <a:pt x="1446" y="5974"/>
                    </a:lnTo>
                    <a:lnTo>
                      <a:pt x="1446" y="5974"/>
                    </a:lnTo>
                    <a:lnTo>
                      <a:pt x="1465" y="6070"/>
                    </a:lnTo>
                    <a:lnTo>
                      <a:pt x="1503" y="6147"/>
                    </a:lnTo>
                    <a:lnTo>
                      <a:pt x="1561" y="6205"/>
                    </a:lnTo>
                    <a:lnTo>
                      <a:pt x="1600" y="6224"/>
                    </a:lnTo>
                    <a:lnTo>
                      <a:pt x="1638" y="6224"/>
                    </a:lnTo>
                    <a:lnTo>
                      <a:pt x="1638" y="6224"/>
                    </a:lnTo>
                    <a:lnTo>
                      <a:pt x="1696" y="6224"/>
                    </a:lnTo>
                    <a:lnTo>
                      <a:pt x="1715" y="6186"/>
                    </a:lnTo>
                    <a:lnTo>
                      <a:pt x="1792" y="6109"/>
                    </a:lnTo>
                    <a:lnTo>
                      <a:pt x="1831" y="6012"/>
                    </a:lnTo>
                    <a:lnTo>
                      <a:pt x="1870" y="5897"/>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872" y="5685"/>
                    </a:lnTo>
                    <a:lnTo>
                      <a:pt x="2949" y="5762"/>
                    </a:lnTo>
                    <a:lnTo>
                      <a:pt x="2987" y="5858"/>
                    </a:lnTo>
                    <a:lnTo>
                      <a:pt x="3026" y="5974"/>
                    </a:lnTo>
                    <a:lnTo>
                      <a:pt x="3026" y="6070"/>
                    </a:lnTo>
                    <a:lnTo>
                      <a:pt x="3026" y="6167"/>
                    </a:lnTo>
                    <a:lnTo>
                      <a:pt x="3006" y="6282"/>
                    </a:lnTo>
                    <a:lnTo>
                      <a:pt x="2968" y="6378"/>
                    </a:lnTo>
                    <a:lnTo>
                      <a:pt x="2910" y="6475"/>
                    </a:lnTo>
                    <a:lnTo>
                      <a:pt x="2910" y="6475"/>
                    </a:lnTo>
                    <a:lnTo>
                      <a:pt x="2833" y="6571"/>
                    </a:lnTo>
                    <a:lnTo>
                      <a:pt x="2737" y="6648"/>
                    </a:lnTo>
                    <a:lnTo>
                      <a:pt x="2544" y="6822"/>
                    </a:lnTo>
                    <a:lnTo>
                      <a:pt x="2371" y="6995"/>
                    </a:lnTo>
                    <a:lnTo>
                      <a:pt x="2293" y="7091"/>
                    </a:lnTo>
                    <a:lnTo>
                      <a:pt x="2255" y="7188"/>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737" y="8633"/>
                    </a:lnTo>
                    <a:lnTo>
                      <a:pt x="2833" y="8806"/>
                    </a:lnTo>
                    <a:lnTo>
                      <a:pt x="2949" y="8980"/>
                    </a:lnTo>
                    <a:lnTo>
                      <a:pt x="2949" y="8980"/>
                    </a:lnTo>
                    <a:lnTo>
                      <a:pt x="3122" y="9172"/>
                    </a:lnTo>
                    <a:lnTo>
                      <a:pt x="3276" y="9365"/>
                    </a:lnTo>
                    <a:lnTo>
                      <a:pt x="3450" y="9539"/>
                    </a:lnTo>
                    <a:lnTo>
                      <a:pt x="3642" y="9712"/>
                    </a:lnTo>
                    <a:lnTo>
                      <a:pt x="3835" y="9866"/>
                    </a:lnTo>
                    <a:lnTo>
                      <a:pt x="4028" y="10001"/>
                    </a:lnTo>
                    <a:lnTo>
                      <a:pt x="4240" y="10155"/>
                    </a:lnTo>
                    <a:lnTo>
                      <a:pt x="4452" y="10271"/>
                    </a:lnTo>
                    <a:lnTo>
                      <a:pt x="4452" y="10271"/>
                    </a:lnTo>
                    <a:lnTo>
                      <a:pt x="4606" y="10367"/>
                    </a:lnTo>
                    <a:lnTo>
                      <a:pt x="4779" y="10444"/>
                    </a:lnTo>
                    <a:lnTo>
                      <a:pt x="4953" y="10483"/>
                    </a:lnTo>
                    <a:lnTo>
                      <a:pt x="5145" y="10502"/>
                    </a:lnTo>
                    <a:lnTo>
                      <a:pt x="5319" y="10502"/>
                    </a:lnTo>
                    <a:lnTo>
                      <a:pt x="5492" y="10483"/>
                    </a:lnTo>
                    <a:lnTo>
                      <a:pt x="5685" y="10425"/>
                    </a:lnTo>
                    <a:lnTo>
                      <a:pt x="5839" y="10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8430775" y="2728750"/>
                <a:ext cx="170575" cy="177775"/>
              </a:xfrm>
              <a:custGeom>
                <a:avLst/>
                <a:gdLst/>
                <a:ahLst/>
                <a:cxnLst/>
                <a:rect l="l" t="t" r="r" b="b"/>
                <a:pathLst>
                  <a:path w="6823" h="7111" extrusionOk="0">
                    <a:moveTo>
                      <a:pt x="3758" y="1"/>
                    </a:moveTo>
                    <a:lnTo>
                      <a:pt x="3681" y="39"/>
                    </a:lnTo>
                    <a:lnTo>
                      <a:pt x="3623" y="116"/>
                    </a:lnTo>
                    <a:lnTo>
                      <a:pt x="3566" y="213"/>
                    </a:lnTo>
                    <a:lnTo>
                      <a:pt x="3508" y="367"/>
                    </a:lnTo>
                    <a:lnTo>
                      <a:pt x="3450" y="540"/>
                    </a:lnTo>
                    <a:lnTo>
                      <a:pt x="3411" y="752"/>
                    </a:lnTo>
                    <a:lnTo>
                      <a:pt x="3392" y="964"/>
                    </a:lnTo>
                    <a:lnTo>
                      <a:pt x="3392" y="1214"/>
                    </a:lnTo>
                    <a:lnTo>
                      <a:pt x="3431" y="1465"/>
                    </a:lnTo>
                    <a:lnTo>
                      <a:pt x="3431" y="1504"/>
                    </a:lnTo>
                    <a:lnTo>
                      <a:pt x="3411" y="1561"/>
                    </a:lnTo>
                    <a:lnTo>
                      <a:pt x="3392" y="1619"/>
                    </a:lnTo>
                    <a:lnTo>
                      <a:pt x="3315" y="1696"/>
                    </a:lnTo>
                    <a:lnTo>
                      <a:pt x="3219" y="1754"/>
                    </a:lnTo>
                    <a:lnTo>
                      <a:pt x="2564" y="1754"/>
                    </a:lnTo>
                    <a:lnTo>
                      <a:pt x="1812" y="1735"/>
                    </a:lnTo>
                    <a:lnTo>
                      <a:pt x="675" y="1735"/>
                    </a:lnTo>
                    <a:lnTo>
                      <a:pt x="502" y="1773"/>
                    </a:lnTo>
                    <a:lnTo>
                      <a:pt x="348" y="1831"/>
                    </a:lnTo>
                    <a:lnTo>
                      <a:pt x="309" y="1870"/>
                    </a:lnTo>
                    <a:lnTo>
                      <a:pt x="290" y="1908"/>
                    </a:lnTo>
                    <a:lnTo>
                      <a:pt x="309" y="1947"/>
                    </a:lnTo>
                    <a:lnTo>
                      <a:pt x="367" y="1985"/>
                    </a:lnTo>
                    <a:lnTo>
                      <a:pt x="752" y="2101"/>
                    </a:lnTo>
                    <a:lnTo>
                      <a:pt x="1118" y="2197"/>
                    </a:lnTo>
                    <a:lnTo>
                      <a:pt x="1504" y="2294"/>
                    </a:lnTo>
                    <a:lnTo>
                      <a:pt x="1520" y="2297"/>
                    </a:lnTo>
                    <a:lnTo>
                      <a:pt x="1022" y="2216"/>
                    </a:lnTo>
                    <a:lnTo>
                      <a:pt x="714" y="2178"/>
                    </a:lnTo>
                    <a:lnTo>
                      <a:pt x="425" y="2159"/>
                    </a:lnTo>
                    <a:lnTo>
                      <a:pt x="309" y="2159"/>
                    </a:lnTo>
                    <a:lnTo>
                      <a:pt x="213" y="2178"/>
                    </a:lnTo>
                    <a:lnTo>
                      <a:pt x="155" y="2216"/>
                    </a:lnTo>
                    <a:lnTo>
                      <a:pt x="136" y="2255"/>
                    </a:lnTo>
                    <a:lnTo>
                      <a:pt x="155" y="2313"/>
                    </a:lnTo>
                    <a:lnTo>
                      <a:pt x="194" y="2390"/>
                    </a:lnTo>
                    <a:lnTo>
                      <a:pt x="309" y="2467"/>
                    </a:lnTo>
                    <a:lnTo>
                      <a:pt x="463" y="2525"/>
                    </a:lnTo>
                    <a:lnTo>
                      <a:pt x="675" y="2602"/>
                    </a:lnTo>
                    <a:lnTo>
                      <a:pt x="810" y="2640"/>
                    </a:lnTo>
                    <a:lnTo>
                      <a:pt x="810" y="2640"/>
                    </a:lnTo>
                    <a:lnTo>
                      <a:pt x="406" y="2583"/>
                    </a:lnTo>
                    <a:lnTo>
                      <a:pt x="194" y="2563"/>
                    </a:lnTo>
                    <a:lnTo>
                      <a:pt x="116" y="2563"/>
                    </a:lnTo>
                    <a:lnTo>
                      <a:pt x="78" y="2583"/>
                    </a:lnTo>
                    <a:lnTo>
                      <a:pt x="20" y="2621"/>
                    </a:lnTo>
                    <a:lnTo>
                      <a:pt x="1" y="2660"/>
                    </a:lnTo>
                    <a:lnTo>
                      <a:pt x="39" y="2717"/>
                    </a:lnTo>
                    <a:lnTo>
                      <a:pt x="97" y="2756"/>
                    </a:lnTo>
                    <a:lnTo>
                      <a:pt x="290" y="2852"/>
                    </a:lnTo>
                    <a:lnTo>
                      <a:pt x="540" y="2949"/>
                    </a:lnTo>
                    <a:lnTo>
                      <a:pt x="1080" y="3103"/>
                    </a:lnTo>
                    <a:lnTo>
                      <a:pt x="1330" y="3161"/>
                    </a:lnTo>
                    <a:lnTo>
                      <a:pt x="309" y="2929"/>
                    </a:lnTo>
                    <a:lnTo>
                      <a:pt x="174" y="2929"/>
                    </a:lnTo>
                    <a:lnTo>
                      <a:pt x="136" y="2968"/>
                    </a:lnTo>
                    <a:lnTo>
                      <a:pt x="116" y="3007"/>
                    </a:lnTo>
                    <a:lnTo>
                      <a:pt x="116" y="3045"/>
                    </a:lnTo>
                    <a:lnTo>
                      <a:pt x="136" y="3103"/>
                    </a:lnTo>
                    <a:lnTo>
                      <a:pt x="194" y="3141"/>
                    </a:lnTo>
                    <a:lnTo>
                      <a:pt x="271" y="3199"/>
                    </a:lnTo>
                    <a:lnTo>
                      <a:pt x="521" y="3334"/>
                    </a:lnTo>
                    <a:lnTo>
                      <a:pt x="926" y="3488"/>
                    </a:lnTo>
                    <a:lnTo>
                      <a:pt x="1311" y="3642"/>
                    </a:lnTo>
                    <a:lnTo>
                      <a:pt x="1697" y="3835"/>
                    </a:lnTo>
                    <a:lnTo>
                      <a:pt x="2140" y="4047"/>
                    </a:lnTo>
                    <a:lnTo>
                      <a:pt x="2660" y="4278"/>
                    </a:lnTo>
                    <a:lnTo>
                      <a:pt x="5801" y="7111"/>
                    </a:lnTo>
                    <a:lnTo>
                      <a:pt x="6822" y="4644"/>
                    </a:lnTo>
                    <a:lnTo>
                      <a:pt x="4433" y="2024"/>
                    </a:lnTo>
                    <a:lnTo>
                      <a:pt x="4317" y="1793"/>
                    </a:lnTo>
                    <a:lnTo>
                      <a:pt x="4163" y="1523"/>
                    </a:lnTo>
                    <a:lnTo>
                      <a:pt x="4124" y="1388"/>
                    </a:lnTo>
                    <a:lnTo>
                      <a:pt x="4067" y="1253"/>
                    </a:lnTo>
                    <a:lnTo>
                      <a:pt x="4028" y="1118"/>
                    </a:lnTo>
                    <a:lnTo>
                      <a:pt x="4009" y="983"/>
                    </a:lnTo>
                    <a:lnTo>
                      <a:pt x="3990" y="810"/>
                    </a:lnTo>
                    <a:lnTo>
                      <a:pt x="3990" y="636"/>
                    </a:lnTo>
                    <a:lnTo>
                      <a:pt x="3990" y="463"/>
                    </a:lnTo>
                    <a:lnTo>
                      <a:pt x="4009" y="270"/>
                    </a:lnTo>
                    <a:lnTo>
                      <a:pt x="4028" y="193"/>
                    </a:lnTo>
                    <a:lnTo>
                      <a:pt x="3990" y="97"/>
                    </a:lnTo>
                    <a:lnTo>
                      <a:pt x="3932" y="39"/>
                    </a:lnTo>
                    <a:lnTo>
                      <a:pt x="385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8441875" y="2802450"/>
                <a:ext cx="40000" cy="9675"/>
              </a:xfrm>
              <a:custGeom>
                <a:avLst/>
                <a:gdLst/>
                <a:ahLst/>
                <a:cxnLst/>
                <a:rect l="l" t="t" r="r" b="b"/>
                <a:pathLst>
                  <a:path w="1600" h="387" extrusionOk="0">
                    <a:moveTo>
                      <a:pt x="0" y="1"/>
                    </a:moveTo>
                    <a:lnTo>
                      <a:pt x="193" y="78"/>
                    </a:lnTo>
                    <a:lnTo>
                      <a:pt x="385" y="155"/>
                    </a:lnTo>
                    <a:lnTo>
                      <a:pt x="578" y="193"/>
                    </a:lnTo>
                    <a:lnTo>
                      <a:pt x="790" y="232"/>
                    </a:lnTo>
                    <a:lnTo>
                      <a:pt x="983" y="290"/>
                    </a:lnTo>
                    <a:lnTo>
                      <a:pt x="1195" y="328"/>
                    </a:lnTo>
                    <a:lnTo>
                      <a:pt x="1387" y="367"/>
                    </a:lnTo>
                    <a:lnTo>
                      <a:pt x="1599" y="386"/>
                    </a:lnTo>
                    <a:lnTo>
                      <a:pt x="1407" y="290"/>
                    </a:lnTo>
                    <a:lnTo>
                      <a:pt x="1214" y="232"/>
                    </a:lnTo>
                    <a:lnTo>
                      <a:pt x="1021" y="174"/>
                    </a:lnTo>
                    <a:lnTo>
                      <a:pt x="809" y="136"/>
                    </a:lnTo>
                    <a:lnTo>
                      <a:pt x="617" y="78"/>
                    </a:lnTo>
                    <a:lnTo>
                      <a:pt x="405" y="39"/>
                    </a:lnTo>
                    <a:lnTo>
                      <a:pt x="193" y="2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8441875" y="2793300"/>
                <a:ext cx="43850" cy="7725"/>
              </a:xfrm>
              <a:custGeom>
                <a:avLst/>
                <a:gdLst/>
                <a:ahLst/>
                <a:cxnLst/>
                <a:rect l="l" t="t" r="r" b="b"/>
                <a:pathLst>
                  <a:path w="1754" h="309" extrusionOk="0">
                    <a:moveTo>
                      <a:pt x="0" y="1"/>
                    </a:moveTo>
                    <a:lnTo>
                      <a:pt x="212" y="78"/>
                    </a:lnTo>
                    <a:lnTo>
                      <a:pt x="424" y="135"/>
                    </a:lnTo>
                    <a:lnTo>
                      <a:pt x="655" y="174"/>
                    </a:lnTo>
                    <a:lnTo>
                      <a:pt x="867" y="213"/>
                    </a:lnTo>
                    <a:lnTo>
                      <a:pt x="1079" y="251"/>
                    </a:lnTo>
                    <a:lnTo>
                      <a:pt x="1310" y="270"/>
                    </a:lnTo>
                    <a:lnTo>
                      <a:pt x="1522" y="290"/>
                    </a:lnTo>
                    <a:lnTo>
                      <a:pt x="1734" y="309"/>
                    </a:lnTo>
                    <a:lnTo>
                      <a:pt x="1754" y="309"/>
                    </a:lnTo>
                    <a:lnTo>
                      <a:pt x="1310" y="193"/>
                    </a:lnTo>
                    <a:lnTo>
                      <a:pt x="886" y="97"/>
                    </a:lnTo>
                    <a:lnTo>
                      <a:pt x="443" y="39"/>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8447650" y="2782700"/>
                <a:ext cx="41450" cy="6775"/>
              </a:xfrm>
              <a:custGeom>
                <a:avLst/>
                <a:gdLst/>
                <a:ahLst/>
                <a:cxnLst/>
                <a:rect l="l" t="t" r="r" b="b"/>
                <a:pathLst>
                  <a:path w="1658" h="271" extrusionOk="0">
                    <a:moveTo>
                      <a:pt x="0" y="1"/>
                    </a:moveTo>
                    <a:lnTo>
                      <a:pt x="212" y="58"/>
                    </a:lnTo>
                    <a:lnTo>
                      <a:pt x="405" y="116"/>
                    </a:lnTo>
                    <a:lnTo>
                      <a:pt x="617" y="155"/>
                    </a:lnTo>
                    <a:lnTo>
                      <a:pt x="829" y="174"/>
                    </a:lnTo>
                    <a:lnTo>
                      <a:pt x="1022" y="232"/>
                    </a:lnTo>
                    <a:lnTo>
                      <a:pt x="1233" y="251"/>
                    </a:lnTo>
                    <a:lnTo>
                      <a:pt x="1445" y="270"/>
                    </a:lnTo>
                    <a:lnTo>
                      <a:pt x="1657" y="270"/>
                    </a:lnTo>
                    <a:lnTo>
                      <a:pt x="1465" y="193"/>
                    </a:lnTo>
                    <a:lnTo>
                      <a:pt x="1253" y="136"/>
                    </a:lnTo>
                    <a:lnTo>
                      <a:pt x="1041" y="97"/>
                    </a:lnTo>
                    <a:lnTo>
                      <a:pt x="848" y="78"/>
                    </a:lnTo>
                    <a:lnTo>
                      <a:pt x="636" y="39"/>
                    </a:lnTo>
                    <a:lnTo>
                      <a:pt x="424" y="20"/>
                    </a:lnTo>
                    <a:lnTo>
                      <a:pt x="212"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8527125" y="3105950"/>
                <a:ext cx="581950" cy="633975"/>
              </a:xfrm>
              <a:custGeom>
                <a:avLst/>
                <a:gdLst/>
                <a:ahLst/>
                <a:cxnLst/>
                <a:rect l="l" t="t" r="r" b="b"/>
                <a:pathLst>
                  <a:path w="23278" h="25359" extrusionOk="0">
                    <a:moveTo>
                      <a:pt x="14452" y="0"/>
                    </a:moveTo>
                    <a:lnTo>
                      <a:pt x="14452" y="328"/>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8527125" y="3105950"/>
                <a:ext cx="581950" cy="633975"/>
              </a:xfrm>
              <a:custGeom>
                <a:avLst/>
                <a:gdLst/>
                <a:ahLst/>
                <a:cxnLst/>
                <a:rect l="l" t="t" r="r" b="b"/>
                <a:pathLst>
                  <a:path w="23278" h="25359" fill="none" extrusionOk="0">
                    <a:moveTo>
                      <a:pt x="14452" y="328"/>
                    </a:moveTo>
                    <a:lnTo>
                      <a:pt x="4240" y="1850"/>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lnTo>
                      <a:pt x="14452" y="3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8706800" y="3105950"/>
                <a:ext cx="450925" cy="608425"/>
              </a:xfrm>
              <a:custGeom>
                <a:avLst/>
                <a:gdLst/>
                <a:ahLst/>
                <a:cxnLst/>
                <a:rect l="l" t="t" r="r" b="b"/>
                <a:pathLst>
                  <a:path w="18037" h="24337" extrusionOk="0">
                    <a:moveTo>
                      <a:pt x="14453" y="0"/>
                    </a:moveTo>
                    <a:lnTo>
                      <a:pt x="14453" y="328"/>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8706800" y="3105950"/>
                <a:ext cx="450925" cy="608425"/>
              </a:xfrm>
              <a:custGeom>
                <a:avLst/>
                <a:gdLst/>
                <a:ahLst/>
                <a:cxnLst/>
                <a:rect l="l" t="t" r="r" b="b"/>
                <a:pathLst>
                  <a:path w="18037" h="24337" fill="none" extrusionOk="0">
                    <a:moveTo>
                      <a:pt x="14453" y="328"/>
                    </a:moveTo>
                    <a:lnTo>
                      <a:pt x="4240" y="1850"/>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lnTo>
                      <a:pt x="14453" y="3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8516050" y="2795225"/>
                <a:ext cx="223550" cy="179225"/>
              </a:xfrm>
              <a:custGeom>
                <a:avLst/>
                <a:gdLst/>
                <a:ahLst/>
                <a:cxnLst/>
                <a:rect l="l" t="t" r="r" b="b"/>
                <a:pathLst>
                  <a:path w="8942" h="7169" extrusionOk="0">
                    <a:moveTo>
                      <a:pt x="1792" y="1"/>
                    </a:moveTo>
                    <a:lnTo>
                      <a:pt x="1600" y="39"/>
                    </a:lnTo>
                    <a:lnTo>
                      <a:pt x="1426" y="78"/>
                    </a:lnTo>
                    <a:lnTo>
                      <a:pt x="1272" y="136"/>
                    </a:lnTo>
                    <a:lnTo>
                      <a:pt x="1118" y="213"/>
                    </a:lnTo>
                    <a:lnTo>
                      <a:pt x="983" y="290"/>
                    </a:lnTo>
                    <a:lnTo>
                      <a:pt x="868" y="367"/>
                    </a:lnTo>
                    <a:lnTo>
                      <a:pt x="752" y="444"/>
                    </a:lnTo>
                    <a:lnTo>
                      <a:pt x="636" y="559"/>
                    </a:lnTo>
                    <a:lnTo>
                      <a:pt x="463" y="752"/>
                    </a:lnTo>
                    <a:lnTo>
                      <a:pt x="328" y="983"/>
                    </a:lnTo>
                    <a:lnTo>
                      <a:pt x="212" y="1234"/>
                    </a:lnTo>
                    <a:lnTo>
                      <a:pt x="135" y="1465"/>
                    </a:lnTo>
                    <a:lnTo>
                      <a:pt x="78" y="1696"/>
                    </a:lnTo>
                    <a:lnTo>
                      <a:pt x="39" y="1928"/>
                    </a:lnTo>
                    <a:lnTo>
                      <a:pt x="20" y="2140"/>
                    </a:lnTo>
                    <a:lnTo>
                      <a:pt x="0" y="2332"/>
                    </a:lnTo>
                    <a:lnTo>
                      <a:pt x="20" y="2602"/>
                    </a:lnTo>
                    <a:lnTo>
                      <a:pt x="20" y="2718"/>
                    </a:lnTo>
                    <a:lnTo>
                      <a:pt x="4509" y="7169"/>
                    </a:lnTo>
                    <a:lnTo>
                      <a:pt x="8941" y="5396"/>
                    </a:lnTo>
                    <a:lnTo>
                      <a:pt x="7843" y="4548"/>
                    </a:lnTo>
                    <a:lnTo>
                      <a:pt x="5454" y="2679"/>
                    </a:lnTo>
                    <a:lnTo>
                      <a:pt x="4143" y="1696"/>
                    </a:lnTo>
                    <a:lnTo>
                      <a:pt x="3006" y="829"/>
                    </a:lnTo>
                    <a:lnTo>
                      <a:pt x="2159" y="232"/>
                    </a:lnTo>
                    <a:lnTo>
                      <a:pt x="1908" y="58"/>
                    </a:lnTo>
                    <a:lnTo>
                      <a:pt x="1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8619625" y="2681050"/>
                <a:ext cx="601700" cy="508250"/>
              </a:xfrm>
              <a:custGeom>
                <a:avLst/>
                <a:gdLst/>
                <a:ahLst/>
                <a:cxnLst/>
                <a:rect l="l" t="t" r="r" b="b"/>
                <a:pathLst>
                  <a:path w="24068" h="20330" extrusionOk="0">
                    <a:moveTo>
                      <a:pt x="9924" y="1"/>
                    </a:moveTo>
                    <a:lnTo>
                      <a:pt x="9538" y="20"/>
                    </a:lnTo>
                    <a:lnTo>
                      <a:pt x="9134" y="59"/>
                    </a:lnTo>
                    <a:lnTo>
                      <a:pt x="8768" y="155"/>
                    </a:lnTo>
                    <a:lnTo>
                      <a:pt x="8382" y="290"/>
                    </a:lnTo>
                    <a:lnTo>
                      <a:pt x="8035" y="444"/>
                    </a:lnTo>
                    <a:lnTo>
                      <a:pt x="7689" y="637"/>
                    </a:lnTo>
                    <a:lnTo>
                      <a:pt x="7361" y="86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259" y="12545"/>
                    </a:lnTo>
                    <a:lnTo>
                      <a:pt x="4451" y="12410"/>
                    </a:lnTo>
                    <a:lnTo>
                      <a:pt x="4644" y="12256"/>
                    </a:lnTo>
                    <a:lnTo>
                      <a:pt x="4837" y="12083"/>
                    </a:lnTo>
                    <a:lnTo>
                      <a:pt x="5010" y="11890"/>
                    </a:lnTo>
                    <a:lnTo>
                      <a:pt x="5164" y="11697"/>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8619625" y="2681050"/>
                <a:ext cx="601700" cy="508250"/>
              </a:xfrm>
              <a:custGeom>
                <a:avLst/>
                <a:gdLst/>
                <a:ahLst/>
                <a:cxnLst/>
                <a:rect l="l" t="t" r="r" b="b"/>
                <a:pathLst>
                  <a:path w="24068" h="20330" fill="none" extrusionOk="0">
                    <a:moveTo>
                      <a:pt x="20078" y="2448"/>
                    </a:move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283" y="39"/>
                    </a:lnTo>
                    <a:lnTo>
                      <a:pt x="16051" y="1"/>
                    </a:lnTo>
                    <a:lnTo>
                      <a:pt x="15839" y="1"/>
                    </a:lnTo>
                    <a:lnTo>
                      <a:pt x="9924" y="1"/>
                    </a:lnTo>
                    <a:lnTo>
                      <a:pt x="9924" y="1"/>
                    </a:lnTo>
                    <a:lnTo>
                      <a:pt x="9538" y="20"/>
                    </a:lnTo>
                    <a:lnTo>
                      <a:pt x="9134" y="59"/>
                    </a:lnTo>
                    <a:lnTo>
                      <a:pt x="8768" y="155"/>
                    </a:lnTo>
                    <a:lnTo>
                      <a:pt x="8382" y="290"/>
                    </a:lnTo>
                    <a:lnTo>
                      <a:pt x="8035" y="444"/>
                    </a:lnTo>
                    <a:lnTo>
                      <a:pt x="7689" y="637"/>
                    </a:lnTo>
                    <a:lnTo>
                      <a:pt x="7361" y="868"/>
                    </a:lnTo>
                    <a:lnTo>
                      <a:pt x="7072" y="113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027" y="12661"/>
                    </a:lnTo>
                    <a:lnTo>
                      <a:pt x="4259" y="12545"/>
                    </a:lnTo>
                    <a:lnTo>
                      <a:pt x="4451" y="12410"/>
                    </a:lnTo>
                    <a:lnTo>
                      <a:pt x="4644" y="12256"/>
                    </a:lnTo>
                    <a:lnTo>
                      <a:pt x="4837" y="12083"/>
                    </a:lnTo>
                    <a:lnTo>
                      <a:pt x="5010" y="11890"/>
                    </a:lnTo>
                    <a:lnTo>
                      <a:pt x="5164" y="11697"/>
                    </a:lnTo>
                    <a:lnTo>
                      <a:pt x="5492" y="11254"/>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9104225" y="2817875"/>
                <a:ext cx="39525" cy="68425"/>
              </a:xfrm>
              <a:custGeom>
                <a:avLst/>
                <a:gdLst/>
                <a:ahLst/>
                <a:cxnLst/>
                <a:rect l="l" t="t" r="r" b="b"/>
                <a:pathLst>
                  <a:path w="1581" h="2737" extrusionOk="0">
                    <a:moveTo>
                      <a:pt x="78" y="0"/>
                    </a:moveTo>
                    <a:lnTo>
                      <a:pt x="39" y="20"/>
                    </a:lnTo>
                    <a:lnTo>
                      <a:pt x="1" y="58"/>
                    </a:lnTo>
                    <a:lnTo>
                      <a:pt x="1" y="77"/>
                    </a:lnTo>
                    <a:lnTo>
                      <a:pt x="1" y="97"/>
                    </a:lnTo>
                    <a:lnTo>
                      <a:pt x="386" y="733"/>
                    </a:lnTo>
                    <a:lnTo>
                      <a:pt x="733" y="1368"/>
                    </a:lnTo>
                    <a:lnTo>
                      <a:pt x="1080" y="2024"/>
                    </a:lnTo>
                    <a:lnTo>
                      <a:pt x="1407" y="2679"/>
                    </a:lnTo>
                    <a:lnTo>
                      <a:pt x="1427" y="2717"/>
                    </a:lnTo>
                    <a:lnTo>
                      <a:pt x="1465" y="2737"/>
                    </a:lnTo>
                    <a:lnTo>
                      <a:pt x="1504" y="2737"/>
                    </a:lnTo>
                    <a:lnTo>
                      <a:pt x="1523" y="2717"/>
                    </a:lnTo>
                    <a:lnTo>
                      <a:pt x="1562" y="2698"/>
                    </a:lnTo>
                    <a:lnTo>
                      <a:pt x="1581" y="2659"/>
                    </a:lnTo>
                    <a:lnTo>
                      <a:pt x="1581" y="2621"/>
                    </a:lnTo>
                    <a:lnTo>
                      <a:pt x="1581" y="2582"/>
                    </a:lnTo>
                    <a:lnTo>
                      <a:pt x="1253" y="1927"/>
                    </a:lnTo>
                    <a:lnTo>
                      <a:pt x="887" y="1291"/>
                    </a:lnTo>
                    <a:lnTo>
                      <a:pt x="521" y="655"/>
                    </a:lnTo>
                    <a:lnTo>
                      <a:pt x="116" y="39"/>
                    </a:lnTo>
                    <a:lnTo>
                      <a:pt x="97" y="20"/>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9138925" y="2805825"/>
                <a:ext cx="40000" cy="67950"/>
              </a:xfrm>
              <a:custGeom>
                <a:avLst/>
                <a:gdLst/>
                <a:ahLst/>
                <a:cxnLst/>
                <a:rect l="l" t="t" r="r" b="b"/>
                <a:pathLst>
                  <a:path w="1600" h="2718" extrusionOk="0">
                    <a:moveTo>
                      <a:pt x="39" y="1"/>
                    </a:moveTo>
                    <a:lnTo>
                      <a:pt x="19" y="39"/>
                    </a:lnTo>
                    <a:lnTo>
                      <a:pt x="0" y="58"/>
                    </a:lnTo>
                    <a:lnTo>
                      <a:pt x="19" y="78"/>
                    </a:lnTo>
                    <a:lnTo>
                      <a:pt x="386" y="714"/>
                    </a:lnTo>
                    <a:lnTo>
                      <a:pt x="752" y="1349"/>
                    </a:lnTo>
                    <a:lnTo>
                      <a:pt x="1099" y="2005"/>
                    </a:lnTo>
                    <a:lnTo>
                      <a:pt x="1407" y="2660"/>
                    </a:lnTo>
                    <a:lnTo>
                      <a:pt x="1445" y="2698"/>
                    </a:lnTo>
                    <a:lnTo>
                      <a:pt x="1465" y="2718"/>
                    </a:lnTo>
                    <a:lnTo>
                      <a:pt x="1503" y="2718"/>
                    </a:lnTo>
                    <a:lnTo>
                      <a:pt x="1542" y="2698"/>
                    </a:lnTo>
                    <a:lnTo>
                      <a:pt x="1561" y="2679"/>
                    </a:lnTo>
                    <a:lnTo>
                      <a:pt x="1580" y="2640"/>
                    </a:lnTo>
                    <a:lnTo>
                      <a:pt x="1599" y="2602"/>
                    </a:lnTo>
                    <a:lnTo>
                      <a:pt x="1580" y="2563"/>
                    </a:lnTo>
                    <a:lnTo>
                      <a:pt x="1253" y="1908"/>
                    </a:lnTo>
                    <a:lnTo>
                      <a:pt x="906" y="1272"/>
                    </a:lnTo>
                    <a:lnTo>
                      <a:pt x="520" y="636"/>
                    </a:lnTo>
                    <a:lnTo>
                      <a:pt x="135" y="20"/>
                    </a:lnTo>
                    <a:lnTo>
                      <a:pt x="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9071000" y="2823650"/>
                <a:ext cx="24100" cy="90600"/>
              </a:xfrm>
              <a:custGeom>
                <a:avLst/>
                <a:gdLst/>
                <a:ahLst/>
                <a:cxnLst/>
                <a:rect l="l" t="t" r="r" b="b"/>
                <a:pathLst>
                  <a:path w="964" h="3624" extrusionOk="0">
                    <a:moveTo>
                      <a:pt x="39" y="1"/>
                    </a:moveTo>
                    <a:lnTo>
                      <a:pt x="0" y="20"/>
                    </a:lnTo>
                    <a:lnTo>
                      <a:pt x="0" y="78"/>
                    </a:lnTo>
                    <a:lnTo>
                      <a:pt x="212" y="925"/>
                    </a:lnTo>
                    <a:lnTo>
                      <a:pt x="386" y="1793"/>
                    </a:lnTo>
                    <a:lnTo>
                      <a:pt x="559" y="2660"/>
                    </a:lnTo>
                    <a:lnTo>
                      <a:pt x="713" y="3546"/>
                    </a:lnTo>
                    <a:lnTo>
                      <a:pt x="732" y="3585"/>
                    </a:lnTo>
                    <a:lnTo>
                      <a:pt x="771" y="3623"/>
                    </a:lnTo>
                    <a:lnTo>
                      <a:pt x="848" y="3623"/>
                    </a:lnTo>
                    <a:lnTo>
                      <a:pt x="906" y="3604"/>
                    </a:lnTo>
                    <a:lnTo>
                      <a:pt x="925" y="3565"/>
                    </a:lnTo>
                    <a:lnTo>
                      <a:pt x="964" y="3527"/>
                    </a:lnTo>
                    <a:lnTo>
                      <a:pt x="964" y="3469"/>
                    </a:lnTo>
                    <a:lnTo>
                      <a:pt x="790" y="2602"/>
                    </a:lnTo>
                    <a:lnTo>
                      <a:pt x="598" y="1735"/>
                    </a:lnTo>
                    <a:lnTo>
                      <a:pt x="366" y="887"/>
                    </a:lnTo>
                    <a:lnTo>
                      <a:pt x="97" y="39"/>
                    </a:ln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8991500" y="2831350"/>
                <a:ext cx="20750" cy="91075"/>
              </a:xfrm>
              <a:custGeom>
                <a:avLst/>
                <a:gdLst/>
                <a:ahLst/>
                <a:cxnLst/>
                <a:rect l="l" t="t" r="r" b="b"/>
                <a:pathLst>
                  <a:path w="830" h="3643" extrusionOk="0">
                    <a:moveTo>
                      <a:pt x="59" y="1"/>
                    </a:moveTo>
                    <a:lnTo>
                      <a:pt x="20" y="39"/>
                    </a:lnTo>
                    <a:lnTo>
                      <a:pt x="1" y="59"/>
                    </a:lnTo>
                    <a:lnTo>
                      <a:pt x="1" y="78"/>
                    </a:lnTo>
                    <a:lnTo>
                      <a:pt x="136" y="502"/>
                    </a:lnTo>
                    <a:lnTo>
                      <a:pt x="232" y="926"/>
                    </a:lnTo>
                    <a:lnTo>
                      <a:pt x="328" y="1350"/>
                    </a:lnTo>
                    <a:lnTo>
                      <a:pt x="406" y="1793"/>
                    </a:lnTo>
                    <a:lnTo>
                      <a:pt x="463" y="2217"/>
                    </a:lnTo>
                    <a:lnTo>
                      <a:pt x="521" y="2660"/>
                    </a:lnTo>
                    <a:lnTo>
                      <a:pt x="560" y="3084"/>
                    </a:lnTo>
                    <a:lnTo>
                      <a:pt x="579" y="3527"/>
                    </a:lnTo>
                    <a:lnTo>
                      <a:pt x="598" y="3585"/>
                    </a:lnTo>
                    <a:lnTo>
                      <a:pt x="617" y="3623"/>
                    </a:lnTo>
                    <a:lnTo>
                      <a:pt x="675" y="3643"/>
                    </a:lnTo>
                    <a:lnTo>
                      <a:pt x="752" y="3643"/>
                    </a:lnTo>
                    <a:lnTo>
                      <a:pt x="810" y="3623"/>
                    </a:lnTo>
                    <a:lnTo>
                      <a:pt x="829" y="3585"/>
                    </a:lnTo>
                    <a:lnTo>
                      <a:pt x="829" y="3527"/>
                    </a:lnTo>
                    <a:lnTo>
                      <a:pt x="810" y="3084"/>
                    </a:lnTo>
                    <a:lnTo>
                      <a:pt x="772" y="2641"/>
                    </a:lnTo>
                    <a:lnTo>
                      <a:pt x="695" y="2198"/>
                    </a:lnTo>
                    <a:lnTo>
                      <a:pt x="617" y="1754"/>
                    </a:lnTo>
                    <a:lnTo>
                      <a:pt x="521" y="1330"/>
                    </a:lnTo>
                    <a:lnTo>
                      <a:pt x="406" y="906"/>
                    </a:lnTo>
                    <a:lnTo>
                      <a:pt x="271" y="463"/>
                    </a:lnTo>
                    <a:lnTo>
                      <a:pt x="136" y="59"/>
                    </a:lnTo>
                    <a:lnTo>
                      <a:pt x="116" y="20"/>
                    </a:lnTo>
                    <a:lnTo>
                      <a:pt x="97" y="20"/>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9031500" y="2819325"/>
                <a:ext cx="25075" cy="85750"/>
              </a:xfrm>
              <a:custGeom>
                <a:avLst/>
                <a:gdLst/>
                <a:ahLst/>
                <a:cxnLst/>
                <a:rect l="l" t="t" r="r" b="b"/>
                <a:pathLst>
                  <a:path w="1003" h="3430" extrusionOk="0">
                    <a:moveTo>
                      <a:pt x="1002" y="3334"/>
                    </a:moveTo>
                    <a:lnTo>
                      <a:pt x="999" y="3343"/>
                    </a:lnTo>
                    <a:lnTo>
                      <a:pt x="1002" y="3353"/>
                    </a:lnTo>
                    <a:lnTo>
                      <a:pt x="1002" y="3334"/>
                    </a:lnTo>
                    <a:close/>
                    <a:moveTo>
                      <a:pt x="58" y="0"/>
                    </a:moveTo>
                    <a:lnTo>
                      <a:pt x="19" y="19"/>
                    </a:lnTo>
                    <a:lnTo>
                      <a:pt x="0" y="58"/>
                    </a:lnTo>
                    <a:lnTo>
                      <a:pt x="0" y="116"/>
                    </a:lnTo>
                    <a:lnTo>
                      <a:pt x="0" y="540"/>
                    </a:lnTo>
                    <a:lnTo>
                      <a:pt x="39" y="964"/>
                    </a:lnTo>
                    <a:lnTo>
                      <a:pt x="116" y="1387"/>
                    </a:lnTo>
                    <a:lnTo>
                      <a:pt x="212" y="1811"/>
                    </a:lnTo>
                    <a:lnTo>
                      <a:pt x="328" y="2216"/>
                    </a:lnTo>
                    <a:lnTo>
                      <a:pt x="482" y="2621"/>
                    </a:lnTo>
                    <a:lnTo>
                      <a:pt x="675" y="3006"/>
                    </a:lnTo>
                    <a:lnTo>
                      <a:pt x="867" y="3391"/>
                    </a:lnTo>
                    <a:lnTo>
                      <a:pt x="906" y="3430"/>
                    </a:lnTo>
                    <a:lnTo>
                      <a:pt x="964" y="3411"/>
                    </a:lnTo>
                    <a:lnTo>
                      <a:pt x="983" y="3391"/>
                    </a:lnTo>
                    <a:lnTo>
                      <a:pt x="999" y="3343"/>
                    </a:lnTo>
                    <a:lnTo>
                      <a:pt x="732" y="2563"/>
                    </a:lnTo>
                    <a:lnTo>
                      <a:pt x="520" y="1754"/>
                    </a:lnTo>
                    <a:lnTo>
                      <a:pt x="366" y="925"/>
                    </a:lnTo>
                    <a:lnTo>
                      <a:pt x="231" y="116"/>
                    </a:lnTo>
                    <a:lnTo>
                      <a:pt x="212" y="58"/>
                    </a:lnTo>
                    <a:lnTo>
                      <a:pt x="193" y="19"/>
                    </a:lnTo>
                    <a:lnTo>
                      <a:pt x="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8956350" y="2834250"/>
                <a:ext cx="17350" cy="85775"/>
              </a:xfrm>
              <a:custGeom>
                <a:avLst/>
                <a:gdLst/>
                <a:ahLst/>
                <a:cxnLst/>
                <a:rect l="l" t="t" r="r" b="b"/>
                <a:pathLst>
                  <a:path w="694" h="3431" extrusionOk="0">
                    <a:moveTo>
                      <a:pt x="58" y="0"/>
                    </a:moveTo>
                    <a:lnTo>
                      <a:pt x="20" y="20"/>
                    </a:lnTo>
                    <a:lnTo>
                      <a:pt x="0" y="58"/>
                    </a:lnTo>
                    <a:lnTo>
                      <a:pt x="20" y="482"/>
                    </a:lnTo>
                    <a:lnTo>
                      <a:pt x="58" y="887"/>
                    </a:lnTo>
                    <a:lnTo>
                      <a:pt x="97" y="1311"/>
                    </a:lnTo>
                    <a:lnTo>
                      <a:pt x="154" y="1715"/>
                    </a:lnTo>
                    <a:lnTo>
                      <a:pt x="212" y="2120"/>
                    </a:lnTo>
                    <a:lnTo>
                      <a:pt x="289" y="2525"/>
                    </a:lnTo>
                    <a:lnTo>
                      <a:pt x="386" y="2929"/>
                    </a:lnTo>
                    <a:lnTo>
                      <a:pt x="482" y="3334"/>
                    </a:lnTo>
                    <a:lnTo>
                      <a:pt x="501" y="3392"/>
                    </a:lnTo>
                    <a:lnTo>
                      <a:pt x="540" y="3411"/>
                    </a:lnTo>
                    <a:lnTo>
                      <a:pt x="578" y="3430"/>
                    </a:lnTo>
                    <a:lnTo>
                      <a:pt x="617" y="3411"/>
                    </a:lnTo>
                    <a:lnTo>
                      <a:pt x="655" y="3392"/>
                    </a:lnTo>
                    <a:lnTo>
                      <a:pt x="694" y="3373"/>
                    </a:lnTo>
                    <a:lnTo>
                      <a:pt x="694" y="3334"/>
                    </a:lnTo>
                    <a:lnTo>
                      <a:pt x="694" y="3276"/>
                    </a:lnTo>
                    <a:lnTo>
                      <a:pt x="405" y="1658"/>
                    </a:lnTo>
                    <a:lnTo>
                      <a:pt x="116" y="39"/>
                    </a:lnTo>
                    <a:lnTo>
                      <a:pt x="116" y="20"/>
                    </a:lnTo>
                    <a:lnTo>
                      <a:pt x="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8913950" y="2839550"/>
                <a:ext cx="23625" cy="93475"/>
              </a:xfrm>
              <a:custGeom>
                <a:avLst/>
                <a:gdLst/>
                <a:ahLst/>
                <a:cxnLst/>
                <a:rect l="l" t="t" r="r" b="b"/>
                <a:pathLst>
                  <a:path w="945" h="3739" extrusionOk="0">
                    <a:moveTo>
                      <a:pt x="20" y="0"/>
                    </a:moveTo>
                    <a:lnTo>
                      <a:pt x="1" y="20"/>
                    </a:lnTo>
                    <a:lnTo>
                      <a:pt x="1" y="39"/>
                    </a:lnTo>
                    <a:lnTo>
                      <a:pt x="213" y="945"/>
                    </a:lnTo>
                    <a:lnTo>
                      <a:pt x="386" y="1850"/>
                    </a:lnTo>
                    <a:lnTo>
                      <a:pt x="733" y="3662"/>
                    </a:lnTo>
                    <a:lnTo>
                      <a:pt x="752" y="3700"/>
                    </a:lnTo>
                    <a:lnTo>
                      <a:pt x="771" y="3719"/>
                    </a:lnTo>
                    <a:lnTo>
                      <a:pt x="810" y="3739"/>
                    </a:lnTo>
                    <a:lnTo>
                      <a:pt x="848" y="3739"/>
                    </a:lnTo>
                    <a:lnTo>
                      <a:pt x="887" y="3719"/>
                    </a:lnTo>
                    <a:lnTo>
                      <a:pt x="906" y="3700"/>
                    </a:lnTo>
                    <a:lnTo>
                      <a:pt x="925" y="3681"/>
                    </a:lnTo>
                    <a:lnTo>
                      <a:pt x="945" y="3642"/>
                    </a:lnTo>
                    <a:lnTo>
                      <a:pt x="791" y="2717"/>
                    </a:lnTo>
                    <a:lnTo>
                      <a:pt x="598" y="1812"/>
                    </a:lnTo>
                    <a:lnTo>
                      <a:pt x="367" y="906"/>
                    </a:lnTo>
                    <a:lnTo>
                      <a:pt x="97" y="20"/>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8875425" y="2846300"/>
                <a:ext cx="13500" cy="86725"/>
              </a:xfrm>
              <a:custGeom>
                <a:avLst/>
                <a:gdLst/>
                <a:ahLst/>
                <a:cxnLst/>
                <a:rect l="l" t="t" r="r" b="b"/>
                <a:pathLst>
                  <a:path w="540" h="3469" extrusionOk="0">
                    <a:moveTo>
                      <a:pt x="58" y="0"/>
                    </a:moveTo>
                    <a:lnTo>
                      <a:pt x="19" y="19"/>
                    </a:lnTo>
                    <a:lnTo>
                      <a:pt x="0" y="58"/>
                    </a:lnTo>
                    <a:lnTo>
                      <a:pt x="0" y="482"/>
                    </a:lnTo>
                    <a:lnTo>
                      <a:pt x="0" y="906"/>
                    </a:lnTo>
                    <a:lnTo>
                      <a:pt x="39" y="1310"/>
                    </a:lnTo>
                    <a:lnTo>
                      <a:pt x="77" y="1734"/>
                    </a:lnTo>
                    <a:lnTo>
                      <a:pt x="135" y="2158"/>
                    </a:lnTo>
                    <a:lnTo>
                      <a:pt x="193" y="2582"/>
                    </a:lnTo>
                    <a:lnTo>
                      <a:pt x="270" y="2987"/>
                    </a:lnTo>
                    <a:lnTo>
                      <a:pt x="366" y="3392"/>
                    </a:lnTo>
                    <a:lnTo>
                      <a:pt x="366" y="3430"/>
                    </a:lnTo>
                    <a:lnTo>
                      <a:pt x="405" y="3449"/>
                    </a:lnTo>
                    <a:lnTo>
                      <a:pt x="424" y="3469"/>
                    </a:lnTo>
                    <a:lnTo>
                      <a:pt x="463" y="3469"/>
                    </a:lnTo>
                    <a:lnTo>
                      <a:pt x="501" y="3449"/>
                    </a:lnTo>
                    <a:lnTo>
                      <a:pt x="520" y="3430"/>
                    </a:lnTo>
                    <a:lnTo>
                      <a:pt x="540" y="3392"/>
                    </a:lnTo>
                    <a:lnTo>
                      <a:pt x="540" y="3353"/>
                    </a:lnTo>
                    <a:lnTo>
                      <a:pt x="405" y="2524"/>
                    </a:lnTo>
                    <a:lnTo>
                      <a:pt x="289" y="1715"/>
                    </a:lnTo>
                    <a:lnTo>
                      <a:pt x="212" y="887"/>
                    </a:lnTo>
                    <a:lnTo>
                      <a:pt x="135" y="58"/>
                    </a:lnTo>
                    <a:lnTo>
                      <a:pt x="116" y="19"/>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8749675" y="2845800"/>
                <a:ext cx="65075" cy="78550"/>
              </a:xfrm>
              <a:custGeom>
                <a:avLst/>
                <a:gdLst/>
                <a:ahLst/>
                <a:cxnLst/>
                <a:rect l="l" t="t" r="r" b="b"/>
                <a:pathLst>
                  <a:path w="2603" h="3142" extrusionOk="0">
                    <a:moveTo>
                      <a:pt x="2448" y="1"/>
                    </a:moveTo>
                    <a:lnTo>
                      <a:pt x="2429" y="39"/>
                    </a:lnTo>
                    <a:lnTo>
                      <a:pt x="1793" y="752"/>
                    </a:lnTo>
                    <a:lnTo>
                      <a:pt x="1157" y="1504"/>
                    </a:lnTo>
                    <a:lnTo>
                      <a:pt x="849" y="1889"/>
                    </a:lnTo>
                    <a:lnTo>
                      <a:pt x="540" y="2294"/>
                    </a:lnTo>
                    <a:lnTo>
                      <a:pt x="271" y="2679"/>
                    </a:lnTo>
                    <a:lnTo>
                      <a:pt x="20" y="3084"/>
                    </a:lnTo>
                    <a:lnTo>
                      <a:pt x="1" y="3122"/>
                    </a:lnTo>
                    <a:lnTo>
                      <a:pt x="20" y="3142"/>
                    </a:lnTo>
                    <a:lnTo>
                      <a:pt x="59" y="3142"/>
                    </a:lnTo>
                    <a:lnTo>
                      <a:pt x="406" y="2795"/>
                    </a:lnTo>
                    <a:lnTo>
                      <a:pt x="733" y="2448"/>
                    </a:lnTo>
                    <a:lnTo>
                      <a:pt x="1061" y="2082"/>
                    </a:lnTo>
                    <a:lnTo>
                      <a:pt x="1388" y="1697"/>
                    </a:lnTo>
                    <a:lnTo>
                      <a:pt x="2005" y="926"/>
                    </a:lnTo>
                    <a:lnTo>
                      <a:pt x="2583" y="155"/>
                    </a:lnTo>
                    <a:lnTo>
                      <a:pt x="2602" y="117"/>
                    </a:lnTo>
                    <a:lnTo>
                      <a:pt x="2602" y="78"/>
                    </a:lnTo>
                    <a:lnTo>
                      <a:pt x="2583" y="59"/>
                    </a:lnTo>
                    <a:lnTo>
                      <a:pt x="2564" y="20"/>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8721750" y="2829925"/>
                <a:ext cx="56375" cy="70350"/>
              </a:xfrm>
              <a:custGeom>
                <a:avLst/>
                <a:gdLst/>
                <a:ahLst/>
                <a:cxnLst/>
                <a:rect l="l" t="t" r="r" b="b"/>
                <a:pathLst>
                  <a:path w="2255" h="2814" extrusionOk="0">
                    <a:moveTo>
                      <a:pt x="2101" y="0"/>
                    </a:moveTo>
                    <a:lnTo>
                      <a:pt x="2062" y="39"/>
                    </a:lnTo>
                    <a:lnTo>
                      <a:pt x="1580" y="732"/>
                    </a:lnTo>
                    <a:lnTo>
                      <a:pt x="1060" y="1407"/>
                    </a:lnTo>
                    <a:lnTo>
                      <a:pt x="0" y="2717"/>
                    </a:lnTo>
                    <a:lnTo>
                      <a:pt x="0" y="2755"/>
                    </a:lnTo>
                    <a:lnTo>
                      <a:pt x="0" y="2794"/>
                    </a:lnTo>
                    <a:lnTo>
                      <a:pt x="39" y="2813"/>
                    </a:lnTo>
                    <a:lnTo>
                      <a:pt x="77" y="2794"/>
                    </a:lnTo>
                    <a:lnTo>
                      <a:pt x="97" y="2794"/>
                    </a:lnTo>
                    <a:lnTo>
                      <a:pt x="405" y="2505"/>
                    </a:lnTo>
                    <a:lnTo>
                      <a:pt x="713" y="2197"/>
                    </a:lnTo>
                    <a:lnTo>
                      <a:pt x="1002" y="1888"/>
                    </a:lnTo>
                    <a:lnTo>
                      <a:pt x="1272" y="1561"/>
                    </a:lnTo>
                    <a:lnTo>
                      <a:pt x="1542" y="1214"/>
                    </a:lnTo>
                    <a:lnTo>
                      <a:pt x="1792" y="867"/>
                    </a:lnTo>
                    <a:lnTo>
                      <a:pt x="2024" y="520"/>
                    </a:lnTo>
                    <a:lnTo>
                      <a:pt x="2235" y="135"/>
                    </a:lnTo>
                    <a:lnTo>
                      <a:pt x="2255" y="96"/>
                    </a:lnTo>
                    <a:lnTo>
                      <a:pt x="2255" y="58"/>
                    </a:lnTo>
                    <a:lnTo>
                      <a:pt x="2235" y="39"/>
                    </a:lnTo>
                    <a:lnTo>
                      <a:pt x="2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8693800" y="2819800"/>
                <a:ext cx="48675" cy="56875"/>
              </a:xfrm>
              <a:custGeom>
                <a:avLst/>
                <a:gdLst/>
                <a:ahLst/>
                <a:cxnLst/>
                <a:rect l="l" t="t" r="r" b="b"/>
                <a:pathLst>
                  <a:path w="1947" h="2275" extrusionOk="0">
                    <a:moveTo>
                      <a:pt x="1908" y="0"/>
                    </a:moveTo>
                    <a:lnTo>
                      <a:pt x="1870" y="20"/>
                    </a:lnTo>
                    <a:lnTo>
                      <a:pt x="926" y="1041"/>
                    </a:lnTo>
                    <a:lnTo>
                      <a:pt x="482" y="1580"/>
                    </a:lnTo>
                    <a:lnTo>
                      <a:pt x="20" y="2101"/>
                    </a:lnTo>
                    <a:lnTo>
                      <a:pt x="1" y="2139"/>
                    </a:lnTo>
                    <a:lnTo>
                      <a:pt x="1" y="2178"/>
                    </a:lnTo>
                    <a:lnTo>
                      <a:pt x="20" y="2216"/>
                    </a:lnTo>
                    <a:lnTo>
                      <a:pt x="39" y="2255"/>
                    </a:lnTo>
                    <a:lnTo>
                      <a:pt x="58" y="2274"/>
                    </a:lnTo>
                    <a:lnTo>
                      <a:pt x="136" y="2274"/>
                    </a:lnTo>
                    <a:lnTo>
                      <a:pt x="174" y="2255"/>
                    </a:lnTo>
                    <a:lnTo>
                      <a:pt x="617" y="1715"/>
                    </a:lnTo>
                    <a:lnTo>
                      <a:pt x="1060" y="1176"/>
                    </a:lnTo>
                    <a:lnTo>
                      <a:pt x="1947" y="97"/>
                    </a:lnTo>
                    <a:lnTo>
                      <a:pt x="1947" y="39"/>
                    </a:lnTo>
                    <a:lnTo>
                      <a:pt x="1947" y="20"/>
                    </a:lnTo>
                    <a:lnTo>
                      <a:pt x="1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8835925" y="2849675"/>
                <a:ext cx="21200" cy="87700"/>
              </a:xfrm>
              <a:custGeom>
                <a:avLst/>
                <a:gdLst/>
                <a:ahLst/>
                <a:cxnLst/>
                <a:rect l="l" t="t" r="r" b="b"/>
                <a:pathLst>
                  <a:path w="848" h="3508" extrusionOk="0">
                    <a:moveTo>
                      <a:pt x="39" y="0"/>
                    </a:moveTo>
                    <a:lnTo>
                      <a:pt x="0" y="39"/>
                    </a:lnTo>
                    <a:lnTo>
                      <a:pt x="0" y="77"/>
                    </a:lnTo>
                    <a:lnTo>
                      <a:pt x="173" y="925"/>
                    </a:lnTo>
                    <a:lnTo>
                      <a:pt x="328" y="1754"/>
                    </a:lnTo>
                    <a:lnTo>
                      <a:pt x="482" y="2601"/>
                    </a:lnTo>
                    <a:lnTo>
                      <a:pt x="655" y="3449"/>
                    </a:lnTo>
                    <a:lnTo>
                      <a:pt x="674" y="3468"/>
                    </a:lnTo>
                    <a:lnTo>
                      <a:pt x="694" y="3488"/>
                    </a:lnTo>
                    <a:lnTo>
                      <a:pt x="771" y="3507"/>
                    </a:lnTo>
                    <a:lnTo>
                      <a:pt x="790" y="3507"/>
                    </a:lnTo>
                    <a:lnTo>
                      <a:pt x="829" y="3488"/>
                    </a:lnTo>
                    <a:lnTo>
                      <a:pt x="848" y="3449"/>
                    </a:lnTo>
                    <a:lnTo>
                      <a:pt x="848" y="3411"/>
                    </a:lnTo>
                    <a:lnTo>
                      <a:pt x="713" y="2563"/>
                    </a:lnTo>
                    <a:lnTo>
                      <a:pt x="559" y="1715"/>
                    </a:lnTo>
                    <a:lnTo>
                      <a:pt x="366" y="886"/>
                    </a:lnTo>
                    <a:lnTo>
                      <a:pt x="135" y="39"/>
                    </a:lnTo>
                    <a:lnTo>
                      <a:pt x="116" y="19"/>
                    </a:ln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9013175" y="3185425"/>
                <a:ext cx="6300" cy="4350"/>
              </a:xfrm>
              <a:custGeom>
                <a:avLst/>
                <a:gdLst/>
                <a:ahLst/>
                <a:cxnLst/>
                <a:rect l="l" t="t" r="r" b="b"/>
                <a:pathLst>
                  <a:path w="252" h="174" extrusionOk="0">
                    <a:moveTo>
                      <a:pt x="251" y="1"/>
                    </a:moveTo>
                    <a:lnTo>
                      <a:pt x="1" y="97"/>
                    </a:lnTo>
                    <a:lnTo>
                      <a:pt x="232" y="174"/>
                    </a:lnTo>
                    <a:lnTo>
                      <a:pt x="25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9013175" y="3185425"/>
                <a:ext cx="6300" cy="4350"/>
              </a:xfrm>
              <a:custGeom>
                <a:avLst/>
                <a:gdLst/>
                <a:ahLst/>
                <a:cxnLst/>
                <a:rect l="l" t="t" r="r" b="b"/>
                <a:pathLst>
                  <a:path w="252" h="174" fill="none" extrusionOk="0">
                    <a:moveTo>
                      <a:pt x="251" y="1"/>
                    </a:moveTo>
                    <a:lnTo>
                      <a:pt x="1" y="97"/>
                    </a:lnTo>
                    <a:lnTo>
                      <a:pt x="232" y="174"/>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8933225" y="2911325"/>
                <a:ext cx="126725" cy="276525"/>
              </a:xfrm>
              <a:custGeom>
                <a:avLst/>
                <a:gdLst/>
                <a:ahLst/>
                <a:cxnLst/>
                <a:rect l="l" t="t" r="r" b="b"/>
                <a:pathLst>
                  <a:path w="5069" h="11061" extrusionOk="0">
                    <a:moveTo>
                      <a:pt x="5068" y="0"/>
                    </a:moveTo>
                    <a:lnTo>
                      <a:pt x="4875" y="20"/>
                    </a:lnTo>
                    <a:lnTo>
                      <a:pt x="4702" y="58"/>
                    </a:lnTo>
                    <a:lnTo>
                      <a:pt x="4529" y="116"/>
                    </a:lnTo>
                    <a:lnTo>
                      <a:pt x="4374" y="174"/>
                    </a:lnTo>
                    <a:lnTo>
                      <a:pt x="4220" y="270"/>
                    </a:lnTo>
                    <a:lnTo>
                      <a:pt x="4066" y="367"/>
                    </a:lnTo>
                    <a:lnTo>
                      <a:pt x="3931" y="501"/>
                    </a:lnTo>
                    <a:lnTo>
                      <a:pt x="3816" y="636"/>
                    </a:lnTo>
                    <a:lnTo>
                      <a:pt x="3604" y="925"/>
                    </a:lnTo>
                    <a:lnTo>
                      <a:pt x="3430" y="1253"/>
                    </a:lnTo>
                    <a:lnTo>
                      <a:pt x="3276" y="1581"/>
                    </a:lnTo>
                    <a:lnTo>
                      <a:pt x="3160" y="1927"/>
                    </a:lnTo>
                    <a:lnTo>
                      <a:pt x="2987" y="2486"/>
                    </a:lnTo>
                    <a:lnTo>
                      <a:pt x="2833" y="3045"/>
                    </a:lnTo>
                    <a:lnTo>
                      <a:pt x="2717" y="3604"/>
                    </a:lnTo>
                    <a:lnTo>
                      <a:pt x="2602" y="4163"/>
                    </a:lnTo>
                    <a:lnTo>
                      <a:pt x="2544" y="4741"/>
                    </a:lnTo>
                    <a:lnTo>
                      <a:pt x="2486" y="5319"/>
                    </a:lnTo>
                    <a:lnTo>
                      <a:pt x="2467" y="5897"/>
                    </a:lnTo>
                    <a:lnTo>
                      <a:pt x="2467" y="6475"/>
                    </a:lnTo>
                    <a:lnTo>
                      <a:pt x="2447" y="6841"/>
                    </a:lnTo>
                    <a:lnTo>
                      <a:pt x="2447" y="7034"/>
                    </a:lnTo>
                    <a:lnTo>
                      <a:pt x="2428" y="7207"/>
                    </a:lnTo>
                    <a:lnTo>
                      <a:pt x="2390" y="7381"/>
                    </a:lnTo>
                    <a:lnTo>
                      <a:pt x="2313" y="7535"/>
                    </a:lnTo>
                    <a:lnTo>
                      <a:pt x="2236" y="7689"/>
                    </a:lnTo>
                    <a:lnTo>
                      <a:pt x="2120" y="7804"/>
                    </a:lnTo>
                    <a:lnTo>
                      <a:pt x="2004" y="7901"/>
                    </a:lnTo>
                    <a:lnTo>
                      <a:pt x="1869" y="7959"/>
                    </a:lnTo>
                    <a:lnTo>
                      <a:pt x="1715" y="8016"/>
                    </a:lnTo>
                    <a:lnTo>
                      <a:pt x="1580" y="8055"/>
                    </a:lnTo>
                    <a:lnTo>
                      <a:pt x="1272" y="8113"/>
                    </a:lnTo>
                    <a:lnTo>
                      <a:pt x="1118" y="8151"/>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8933225" y="2911325"/>
                <a:ext cx="126725" cy="276525"/>
              </a:xfrm>
              <a:custGeom>
                <a:avLst/>
                <a:gdLst/>
                <a:ahLst/>
                <a:cxnLst/>
                <a:rect l="l" t="t" r="r" b="b"/>
                <a:pathLst>
                  <a:path w="5069" h="11061" fill="none" extrusionOk="0">
                    <a:moveTo>
                      <a:pt x="5068" y="0"/>
                    </a:moveTo>
                    <a:lnTo>
                      <a:pt x="5068" y="0"/>
                    </a:lnTo>
                    <a:lnTo>
                      <a:pt x="4875" y="20"/>
                    </a:lnTo>
                    <a:lnTo>
                      <a:pt x="4702" y="58"/>
                    </a:lnTo>
                    <a:lnTo>
                      <a:pt x="4529" y="116"/>
                    </a:lnTo>
                    <a:lnTo>
                      <a:pt x="4374" y="174"/>
                    </a:lnTo>
                    <a:lnTo>
                      <a:pt x="4220" y="270"/>
                    </a:lnTo>
                    <a:lnTo>
                      <a:pt x="4066" y="367"/>
                    </a:lnTo>
                    <a:lnTo>
                      <a:pt x="3931" y="501"/>
                    </a:lnTo>
                    <a:lnTo>
                      <a:pt x="3816" y="636"/>
                    </a:lnTo>
                    <a:lnTo>
                      <a:pt x="3816" y="636"/>
                    </a:lnTo>
                    <a:lnTo>
                      <a:pt x="3604" y="925"/>
                    </a:lnTo>
                    <a:lnTo>
                      <a:pt x="3430" y="1253"/>
                    </a:lnTo>
                    <a:lnTo>
                      <a:pt x="3276" y="1581"/>
                    </a:lnTo>
                    <a:lnTo>
                      <a:pt x="3160" y="1927"/>
                    </a:lnTo>
                    <a:lnTo>
                      <a:pt x="3160" y="1927"/>
                    </a:lnTo>
                    <a:lnTo>
                      <a:pt x="2987" y="2486"/>
                    </a:lnTo>
                    <a:lnTo>
                      <a:pt x="2833" y="3045"/>
                    </a:lnTo>
                    <a:lnTo>
                      <a:pt x="2717" y="3604"/>
                    </a:lnTo>
                    <a:lnTo>
                      <a:pt x="2602" y="4163"/>
                    </a:lnTo>
                    <a:lnTo>
                      <a:pt x="2544" y="4741"/>
                    </a:lnTo>
                    <a:lnTo>
                      <a:pt x="2486" y="5319"/>
                    </a:lnTo>
                    <a:lnTo>
                      <a:pt x="2467" y="5897"/>
                    </a:lnTo>
                    <a:lnTo>
                      <a:pt x="2467" y="6475"/>
                    </a:lnTo>
                    <a:lnTo>
                      <a:pt x="2467" y="6475"/>
                    </a:lnTo>
                    <a:lnTo>
                      <a:pt x="2447" y="6841"/>
                    </a:lnTo>
                    <a:lnTo>
                      <a:pt x="2447" y="7034"/>
                    </a:lnTo>
                    <a:lnTo>
                      <a:pt x="2428" y="7207"/>
                    </a:lnTo>
                    <a:lnTo>
                      <a:pt x="2390" y="7381"/>
                    </a:lnTo>
                    <a:lnTo>
                      <a:pt x="2313" y="7535"/>
                    </a:lnTo>
                    <a:lnTo>
                      <a:pt x="2236" y="7689"/>
                    </a:lnTo>
                    <a:lnTo>
                      <a:pt x="2120" y="7804"/>
                    </a:lnTo>
                    <a:lnTo>
                      <a:pt x="2120" y="7804"/>
                    </a:lnTo>
                    <a:lnTo>
                      <a:pt x="2004" y="7901"/>
                    </a:lnTo>
                    <a:lnTo>
                      <a:pt x="1869" y="7959"/>
                    </a:lnTo>
                    <a:lnTo>
                      <a:pt x="1715" y="8016"/>
                    </a:lnTo>
                    <a:lnTo>
                      <a:pt x="1580" y="8055"/>
                    </a:lnTo>
                    <a:lnTo>
                      <a:pt x="1272" y="8113"/>
                    </a:lnTo>
                    <a:lnTo>
                      <a:pt x="1118" y="8151"/>
                    </a:lnTo>
                    <a:lnTo>
                      <a:pt x="983" y="8190"/>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8896125" y="3090050"/>
                <a:ext cx="68925" cy="7725"/>
              </a:xfrm>
              <a:custGeom>
                <a:avLst/>
                <a:gdLst/>
                <a:ahLst/>
                <a:cxnLst/>
                <a:rect l="l" t="t" r="r" b="b"/>
                <a:pathLst>
                  <a:path w="2757" h="309" extrusionOk="0">
                    <a:moveTo>
                      <a:pt x="2756" y="0"/>
                    </a:moveTo>
                    <a:lnTo>
                      <a:pt x="2062" y="116"/>
                    </a:lnTo>
                    <a:lnTo>
                      <a:pt x="1388" y="193"/>
                    </a:lnTo>
                    <a:lnTo>
                      <a:pt x="848" y="193"/>
                    </a:lnTo>
                    <a:lnTo>
                      <a:pt x="405" y="154"/>
                    </a:lnTo>
                    <a:lnTo>
                      <a:pt x="116" y="116"/>
                    </a:lnTo>
                    <a:lnTo>
                      <a:pt x="1" y="116"/>
                    </a:lnTo>
                    <a:lnTo>
                      <a:pt x="193" y="193"/>
                    </a:lnTo>
                    <a:lnTo>
                      <a:pt x="386" y="232"/>
                    </a:lnTo>
                    <a:lnTo>
                      <a:pt x="637" y="270"/>
                    </a:lnTo>
                    <a:lnTo>
                      <a:pt x="887" y="289"/>
                    </a:lnTo>
                    <a:lnTo>
                      <a:pt x="1138" y="309"/>
                    </a:lnTo>
                    <a:lnTo>
                      <a:pt x="1388" y="289"/>
                    </a:lnTo>
                    <a:lnTo>
                      <a:pt x="1638" y="289"/>
                    </a:lnTo>
                    <a:lnTo>
                      <a:pt x="1889" y="251"/>
                    </a:lnTo>
                    <a:lnTo>
                      <a:pt x="2120" y="212"/>
                    </a:lnTo>
                    <a:lnTo>
                      <a:pt x="2371" y="154"/>
                    </a:lnTo>
                    <a:lnTo>
                      <a:pt x="2563" y="97"/>
                    </a:lnTo>
                    <a:lnTo>
                      <a:pt x="2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8593600" y="3320800"/>
                <a:ext cx="100700" cy="563625"/>
              </a:xfrm>
              <a:custGeom>
                <a:avLst/>
                <a:gdLst/>
                <a:ahLst/>
                <a:cxnLst/>
                <a:rect l="l" t="t" r="r" b="b"/>
                <a:pathLst>
                  <a:path w="4028" h="22545" extrusionOk="0">
                    <a:moveTo>
                      <a:pt x="2698" y="0"/>
                    </a:moveTo>
                    <a:lnTo>
                      <a:pt x="1" y="22545"/>
                    </a:lnTo>
                    <a:lnTo>
                      <a:pt x="1176" y="22545"/>
                    </a:lnTo>
                    <a:lnTo>
                      <a:pt x="4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8928875" y="3320800"/>
                <a:ext cx="93000" cy="563625"/>
              </a:xfrm>
              <a:custGeom>
                <a:avLst/>
                <a:gdLst/>
                <a:ahLst/>
                <a:cxnLst/>
                <a:rect l="l" t="t" r="r" b="b"/>
                <a:pathLst>
                  <a:path w="3720" h="22545" extrusionOk="0">
                    <a:moveTo>
                      <a:pt x="1" y="0"/>
                    </a:moveTo>
                    <a:lnTo>
                      <a:pt x="2467" y="22545"/>
                    </a:lnTo>
                    <a:lnTo>
                      <a:pt x="3720" y="22545"/>
                    </a:lnTo>
                    <a:lnTo>
                      <a:pt x="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9260800" y="3320800"/>
                <a:ext cx="86725" cy="563625"/>
              </a:xfrm>
              <a:custGeom>
                <a:avLst/>
                <a:gdLst/>
                <a:ahLst/>
                <a:cxnLst/>
                <a:rect l="l" t="t" r="r" b="b"/>
                <a:pathLst>
                  <a:path w="3469" h="22545" extrusionOk="0">
                    <a:moveTo>
                      <a:pt x="0" y="0"/>
                    </a:moveTo>
                    <a:lnTo>
                      <a:pt x="2062" y="22545"/>
                    </a:lnTo>
                    <a:lnTo>
                      <a:pt x="3469" y="22545"/>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9246350" y="3320800"/>
                <a:ext cx="101175" cy="563625"/>
              </a:xfrm>
              <a:custGeom>
                <a:avLst/>
                <a:gdLst/>
                <a:ahLst/>
                <a:cxnLst/>
                <a:rect l="l" t="t" r="r" b="b"/>
                <a:pathLst>
                  <a:path w="4047" h="22545" fill="none" extrusionOk="0">
                    <a:moveTo>
                      <a:pt x="578" y="0"/>
                    </a:moveTo>
                    <a:lnTo>
                      <a:pt x="2640" y="22545"/>
                    </a:lnTo>
                    <a:lnTo>
                      <a:pt x="4047" y="22545"/>
                    </a:lnTo>
                    <a:lnTo>
                      <a:pt x="16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8962125" y="2836650"/>
                <a:ext cx="414800" cy="484175"/>
              </a:xfrm>
              <a:custGeom>
                <a:avLst/>
                <a:gdLst/>
                <a:ahLst/>
                <a:cxnLst/>
                <a:rect l="l" t="t" r="r" b="b"/>
                <a:pathLst>
                  <a:path w="16592" h="19367" extrusionOk="0">
                    <a:moveTo>
                      <a:pt x="5087" y="1"/>
                    </a:moveTo>
                    <a:lnTo>
                      <a:pt x="0" y="19366"/>
                    </a:lnTo>
                    <a:lnTo>
                      <a:pt x="12911" y="19366"/>
                    </a:lnTo>
                    <a:lnTo>
                      <a:pt x="13142" y="19347"/>
                    </a:lnTo>
                    <a:lnTo>
                      <a:pt x="13373" y="19289"/>
                    </a:lnTo>
                    <a:lnTo>
                      <a:pt x="13585" y="19193"/>
                    </a:lnTo>
                    <a:lnTo>
                      <a:pt x="13778" y="19039"/>
                    </a:lnTo>
                    <a:lnTo>
                      <a:pt x="13932" y="18884"/>
                    </a:lnTo>
                    <a:lnTo>
                      <a:pt x="14067" y="18692"/>
                    </a:lnTo>
                    <a:lnTo>
                      <a:pt x="14163" y="18460"/>
                    </a:lnTo>
                    <a:lnTo>
                      <a:pt x="14221" y="18229"/>
                    </a:lnTo>
                    <a:lnTo>
                      <a:pt x="16572" y="1774"/>
                    </a:lnTo>
                    <a:lnTo>
                      <a:pt x="16591" y="1562"/>
                    </a:lnTo>
                    <a:lnTo>
                      <a:pt x="16591" y="1407"/>
                    </a:lnTo>
                    <a:lnTo>
                      <a:pt x="16552" y="1253"/>
                    </a:lnTo>
                    <a:lnTo>
                      <a:pt x="16514" y="1099"/>
                    </a:lnTo>
                    <a:lnTo>
                      <a:pt x="16475" y="945"/>
                    </a:lnTo>
                    <a:lnTo>
                      <a:pt x="16398" y="810"/>
                    </a:lnTo>
                    <a:lnTo>
                      <a:pt x="16321" y="694"/>
                    </a:lnTo>
                    <a:lnTo>
                      <a:pt x="16244" y="579"/>
                    </a:lnTo>
                    <a:lnTo>
                      <a:pt x="16129" y="463"/>
                    </a:lnTo>
                    <a:lnTo>
                      <a:pt x="16032" y="367"/>
                    </a:lnTo>
                    <a:lnTo>
                      <a:pt x="15917" y="271"/>
                    </a:lnTo>
                    <a:lnTo>
                      <a:pt x="15782" y="193"/>
                    </a:lnTo>
                    <a:lnTo>
                      <a:pt x="15647" y="136"/>
                    </a:lnTo>
                    <a:lnTo>
                      <a:pt x="15512" y="78"/>
                    </a:lnTo>
                    <a:lnTo>
                      <a:pt x="15358" y="39"/>
                    </a:lnTo>
                    <a:lnTo>
                      <a:pt x="15204" y="20"/>
                    </a:lnTo>
                    <a:lnTo>
                      <a:pt x="15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627800" y="2836650"/>
                <a:ext cx="461525" cy="484175"/>
              </a:xfrm>
              <a:custGeom>
                <a:avLst/>
                <a:gdLst/>
                <a:ahLst/>
                <a:cxnLst/>
                <a:rect l="l" t="t" r="r" b="b"/>
                <a:pathLst>
                  <a:path w="18461" h="19367" extrusionOk="0">
                    <a:moveTo>
                      <a:pt x="18287" y="1"/>
                    </a:moveTo>
                    <a:lnTo>
                      <a:pt x="18133" y="20"/>
                    </a:lnTo>
                    <a:lnTo>
                      <a:pt x="17979" y="59"/>
                    </a:lnTo>
                    <a:lnTo>
                      <a:pt x="17844" y="116"/>
                    </a:lnTo>
                    <a:lnTo>
                      <a:pt x="17690" y="174"/>
                    </a:lnTo>
                    <a:lnTo>
                      <a:pt x="17555" y="232"/>
                    </a:lnTo>
                    <a:lnTo>
                      <a:pt x="17439" y="328"/>
                    </a:lnTo>
                    <a:lnTo>
                      <a:pt x="17324" y="405"/>
                    </a:lnTo>
                    <a:lnTo>
                      <a:pt x="17208" y="521"/>
                    </a:lnTo>
                    <a:lnTo>
                      <a:pt x="17092" y="637"/>
                    </a:lnTo>
                    <a:lnTo>
                      <a:pt x="17015" y="752"/>
                    </a:lnTo>
                    <a:lnTo>
                      <a:pt x="16919" y="887"/>
                    </a:lnTo>
                    <a:lnTo>
                      <a:pt x="16861" y="1022"/>
                    </a:lnTo>
                    <a:lnTo>
                      <a:pt x="16803" y="1157"/>
                    </a:lnTo>
                    <a:lnTo>
                      <a:pt x="16746" y="1311"/>
                    </a:lnTo>
                    <a:lnTo>
                      <a:pt x="16726" y="1465"/>
                    </a:lnTo>
                    <a:lnTo>
                      <a:pt x="14260" y="16514"/>
                    </a:lnTo>
                    <a:lnTo>
                      <a:pt x="14221" y="16688"/>
                    </a:lnTo>
                    <a:lnTo>
                      <a:pt x="14164" y="16842"/>
                    </a:lnTo>
                    <a:lnTo>
                      <a:pt x="14106" y="16996"/>
                    </a:lnTo>
                    <a:lnTo>
                      <a:pt x="14029" y="17150"/>
                    </a:lnTo>
                    <a:lnTo>
                      <a:pt x="13932" y="17285"/>
                    </a:lnTo>
                    <a:lnTo>
                      <a:pt x="13836" y="17420"/>
                    </a:lnTo>
                    <a:lnTo>
                      <a:pt x="13720" y="17555"/>
                    </a:lnTo>
                    <a:lnTo>
                      <a:pt x="13605" y="17651"/>
                    </a:lnTo>
                    <a:lnTo>
                      <a:pt x="13470" y="17767"/>
                    </a:lnTo>
                    <a:lnTo>
                      <a:pt x="13335" y="17844"/>
                    </a:lnTo>
                    <a:lnTo>
                      <a:pt x="13181" y="17921"/>
                    </a:lnTo>
                    <a:lnTo>
                      <a:pt x="13027" y="17998"/>
                    </a:lnTo>
                    <a:lnTo>
                      <a:pt x="12872" y="18037"/>
                    </a:lnTo>
                    <a:lnTo>
                      <a:pt x="12699" y="18075"/>
                    </a:lnTo>
                    <a:lnTo>
                      <a:pt x="12526" y="18094"/>
                    </a:lnTo>
                    <a:lnTo>
                      <a:pt x="12352" y="18094"/>
                    </a:lnTo>
                    <a:lnTo>
                      <a:pt x="1" y="17882"/>
                    </a:lnTo>
                    <a:lnTo>
                      <a:pt x="20" y="18538"/>
                    </a:lnTo>
                    <a:lnTo>
                      <a:pt x="20" y="19039"/>
                    </a:lnTo>
                    <a:lnTo>
                      <a:pt x="1" y="19366"/>
                    </a:lnTo>
                    <a:lnTo>
                      <a:pt x="12930" y="19366"/>
                    </a:lnTo>
                    <a:lnTo>
                      <a:pt x="13181" y="19347"/>
                    </a:lnTo>
                    <a:lnTo>
                      <a:pt x="13451" y="19308"/>
                    </a:lnTo>
                    <a:lnTo>
                      <a:pt x="13701" y="19250"/>
                    </a:lnTo>
                    <a:lnTo>
                      <a:pt x="13932" y="19173"/>
                    </a:lnTo>
                    <a:lnTo>
                      <a:pt x="14164" y="19077"/>
                    </a:lnTo>
                    <a:lnTo>
                      <a:pt x="14395" y="18961"/>
                    </a:lnTo>
                    <a:lnTo>
                      <a:pt x="14607" y="18827"/>
                    </a:lnTo>
                    <a:lnTo>
                      <a:pt x="14799" y="18672"/>
                    </a:lnTo>
                    <a:lnTo>
                      <a:pt x="14973" y="18499"/>
                    </a:lnTo>
                    <a:lnTo>
                      <a:pt x="15146" y="18306"/>
                    </a:lnTo>
                    <a:lnTo>
                      <a:pt x="15300" y="18114"/>
                    </a:lnTo>
                    <a:lnTo>
                      <a:pt x="15435" y="17902"/>
                    </a:lnTo>
                    <a:lnTo>
                      <a:pt x="15551" y="17670"/>
                    </a:lnTo>
                    <a:lnTo>
                      <a:pt x="15647" y="17439"/>
                    </a:lnTo>
                    <a:lnTo>
                      <a:pt x="15724" y="17189"/>
                    </a:lnTo>
                    <a:lnTo>
                      <a:pt x="15763" y="16938"/>
                    </a:lnTo>
                    <a:lnTo>
                      <a:pt x="18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975125" y="2838100"/>
                <a:ext cx="114200" cy="478375"/>
              </a:xfrm>
              <a:custGeom>
                <a:avLst/>
                <a:gdLst/>
                <a:ahLst/>
                <a:cxnLst/>
                <a:rect l="l" t="t" r="r" b="b"/>
                <a:pathLst>
                  <a:path w="4568" h="19135" extrusionOk="0">
                    <a:moveTo>
                      <a:pt x="4567" y="1"/>
                    </a:moveTo>
                    <a:lnTo>
                      <a:pt x="4529" y="155"/>
                    </a:lnTo>
                    <a:lnTo>
                      <a:pt x="4433" y="733"/>
                    </a:lnTo>
                    <a:lnTo>
                      <a:pt x="4066" y="2872"/>
                    </a:lnTo>
                    <a:lnTo>
                      <a:pt x="2930" y="9924"/>
                    </a:lnTo>
                    <a:lnTo>
                      <a:pt x="2313" y="13797"/>
                    </a:lnTo>
                    <a:lnTo>
                      <a:pt x="2063" y="15493"/>
                    </a:lnTo>
                    <a:lnTo>
                      <a:pt x="1947" y="16225"/>
                    </a:lnTo>
                    <a:lnTo>
                      <a:pt x="1773" y="16957"/>
                    </a:lnTo>
                    <a:lnTo>
                      <a:pt x="1696" y="17227"/>
                    </a:lnTo>
                    <a:lnTo>
                      <a:pt x="1600" y="17478"/>
                    </a:lnTo>
                    <a:lnTo>
                      <a:pt x="1504" y="17709"/>
                    </a:lnTo>
                    <a:lnTo>
                      <a:pt x="1369" y="17940"/>
                    </a:lnTo>
                    <a:lnTo>
                      <a:pt x="1215" y="18171"/>
                    </a:lnTo>
                    <a:lnTo>
                      <a:pt x="1061" y="18383"/>
                    </a:lnTo>
                    <a:lnTo>
                      <a:pt x="868" y="18576"/>
                    </a:lnTo>
                    <a:lnTo>
                      <a:pt x="675" y="18769"/>
                    </a:lnTo>
                    <a:lnTo>
                      <a:pt x="521" y="18884"/>
                    </a:lnTo>
                    <a:lnTo>
                      <a:pt x="348" y="18981"/>
                    </a:lnTo>
                    <a:lnTo>
                      <a:pt x="174" y="19077"/>
                    </a:lnTo>
                    <a:lnTo>
                      <a:pt x="1" y="19135"/>
                    </a:lnTo>
                    <a:lnTo>
                      <a:pt x="193" y="19096"/>
                    </a:lnTo>
                    <a:lnTo>
                      <a:pt x="463" y="18961"/>
                    </a:lnTo>
                    <a:lnTo>
                      <a:pt x="694" y="18807"/>
                    </a:lnTo>
                    <a:lnTo>
                      <a:pt x="887" y="18653"/>
                    </a:lnTo>
                    <a:lnTo>
                      <a:pt x="1061" y="18480"/>
                    </a:lnTo>
                    <a:lnTo>
                      <a:pt x="1195" y="18306"/>
                    </a:lnTo>
                    <a:lnTo>
                      <a:pt x="1350" y="18113"/>
                    </a:lnTo>
                    <a:lnTo>
                      <a:pt x="1504" y="17844"/>
                    </a:lnTo>
                    <a:lnTo>
                      <a:pt x="1639" y="17574"/>
                    </a:lnTo>
                    <a:lnTo>
                      <a:pt x="1754" y="17285"/>
                    </a:lnTo>
                    <a:lnTo>
                      <a:pt x="1851" y="16977"/>
                    </a:lnTo>
                    <a:lnTo>
                      <a:pt x="1947" y="16610"/>
                    </a:lnTo>
                    <a:lnTo>
                      <a:pt x="2024" y="16244"/>
                    </a:lnTo>
                    <a:lnTo>
                      <a:pt x="2101" y="15878"/>
                    </a:lnTo>
                    <a:lnTo>
                      <a:pt x="2159" y="15512"/>
                    </a:lnTo>
                    <a:lnTo>
                      <a:pt x="2429" y="13816"/>
                    </a:lnTo>
                    <a:lnTo>
                      <a:pt x="2718" y="11947"/>
                    </a:lnTo>
                    <a:lnTo>
                      <a:pt x="3045" y="9943"/>
                    </a:lnTo>
                    <a:lnTo>
                      <a:pt x="4144" y="2872"/>
                    </a:lnTo>
                    <a:lnTo>
                      <a:pt x="4471" y="733"/>
                    </a:lnTo>
                    <a:lnTo>
                      <a:pt x="4548" y="155"/>
                    </a:lnTo>
                    <a:lnTo>
                      <a:pt x="4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9075325" y="2795700"/>
                <a:ext cx="27475" cy="43875"/>
              </a:xfrm>
              <a:custGeom>
                <a:avLst/>
                <a:gdLst/>
                <a:ahLst/>
                <a:cxnLst/>
                <a:rect l="l" t="t" r="r" b="b"/>
                <a:pathLst>
                  <a:path w="1099" h="1755" extrusionOk="0">
                    <a:moveTo>
                      <a:pt x="1" y="1"/>
                    </a:moveTo>
                    <a:lnTo>
                      <a:pt x="116" y="232"/>
                    </a:lnTo>
                    <a:lnTo>
                      <a:pt x="232" y="463"/>
                    </a:lnTo>
                    <a:lnTo>
                      <a:pt x="367" y="695"/>
                    </a:lnTo>
                    <a:lnTo>
                      <a:pt x="502" y="907"/>
                    </a:lnTo>
                    <a:lnTo>
                      <a:pt x="637" y="1138"/>
                    </a:lnTo>
                    <a:lnTo>
                      <a:pt x="791" y="1350"/>
                    </a:lnTo>
                    <a:lnTo>
                      <a:pt x="945" y="1562"/>
                    </a:lnTo>
                    <a:lnTo>
                      <a:pt x="1099" y="1754"/>
                    </a:lnTo>
                    <a:lnTo>
                      <a:pt x="1003" y="1523"/>
                    </a:lnTo>
                    <a:lnTo>
                      <a:pt x="887" y="1292"/>
                    </a:lnTo>
                    <a:lnTo>
                      <a:pt x="752" y="1061"/>
                    </a:lnTo>
                    <a:lnTo>
                      <a:pt x="598" y="849"/>
                    </a:lnTo>
                    <a:lnTo>
                      <a:pt x="463" y="618"/>
                    </a:lnTo>
                    <a:lnTo>
                      <a:pt x="328" y="406"/>
                    </a:lnTo>
                    <a:lnTo>
                      <a:pt x="174" y="19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8633100" y="2871825"/>
                <a:ext cx="40975" cy="58800"/>
              </a:xfrm>
              <a:custGeom>
                <a:avLst/>
                <a:gdLst/>
                <a:ahLst/>
                <a:cxnLst/>
                <a:rect l="l" t="t" r="r" b="b"/>
                <a:pathLst>
                  <a:path w="1639" h="2352" extrusionOk="0">
                    <a:moveTo>
                      <a:pt x="1639" y="0"/>
                    </a:moveTo>
                    <a:lnTo>
                      <a:pt x="1407" y="270"/>
                    </a:lnTo>
                    <a:lnTo>
                      <a:pt x="1176" y="559"/>
                    </a:lnTo>
                    <a:lnTo>
                      <a:pt x="964" y="848"/>
                    </a:lnTo>
                    <a:lnTo>
                      <a:pt x="772" y="1137"/>
                    </a:lnTo>
                    <a:lnTo>
                      <a:pt x="560" y="1426"/>
                    </a:lnTo>
                    <a:lnTo>
                      <a:pt x="367" y="1735"/>
                    </a:lnTo>
                    <a:lnTo>
                      <a:pt x="174" y="2043"/>
                    </a:lnTo>
                    <a:lnTo>
                      <a:pt x="1" y="2351"/>
                    </a:lnTo>
                    <a:lnTo>
                      <a:pt x="232" y="2081"/>
                    </a:lnTo>
                    <a:lnTo>
                      <a:pt x="463" y="1792"/>
                    </a:lnTo>
                    <a:lnTo>
                      <a:pt x="675" y="1503"/>
                    </a:lnTo>
                    <a:lnTo>
                      <a:pt x="868" y="1214"/>
                    </a:lnTo>
                    <a:lnTo>
                      <a:pt x="1080" y="925"/>
                    </a:lnTo>
                    <a:lnTo>
                      <a:pt x="1273" y="617"/>
                    </a:lnTo>
                    <a:lnTo>
                      <a:pt x="1465" y="309"/>
                    </a:lnTo>
                    <a:lnTo>
                      <a:pt x="1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1975" y="2830875"/>
                <a:ext cx="99250" cy="152250"/>
              </a:xfrm>
              <a:custGeom>
                <a:avLst/>
                <a:gdLst/>
                <a:ahLst/>
                <a:cxnLst/>
                <a:rect l="l" t="t" r="r" b="b"/>
                <a:pathLst>
                  <a:path w="3970" h="6090" extrusionOk="0">
                    <a:moveTo>
                      <a:pt x="3970" y="1"/>
                    </a:moveTo>
                    <a:lnTo>
                      <a:pt x="3893" y="116"/>
                    </a:lnTo>
                    <a:lnTo>
                      <a:pt x="3816" y="232"/>
                    </a:lnTo>
                    <a:lnTo>
                      <a:pt x="3392" y="887"/>
                    </a:lnTo>
                    <a:lnTo>
                      <a:pt x="2005" y="3064"/>
                    </a:lnTo>
                    <a:lnTo>
                      <a:pt x="1234" y="4240"/>
                    </a:lnTo>
                    <a:lnTo>
                      <a:pt x="598" y="5203"/>
                    </a:lnTo>
                    <a:lnTo>
                      <a:pt x="155" y="5858"/>
                    </a:lnTo>
                    <a:lnTo>
                      <a:pt x="78" y="5974"/>
                    </a:lnTo>
                    <a:lnTo>
                      <a:pt x="1" y="6090"/>
                    </a:lnTo>
                    <a:lnTo>
                      <a:pt x="97" y="5993"/>
                    </a:lnTo>
                    <a:lnTo>
                      <a:pt x="193" y="5878"/>
                    </a:lnTo>
                    <a:lnTo>
                      <a:pt x="656" y="5242"/>
                    </a:lnTo>
                    <a:lnTo>
                      <a:pt x="1311" y="4298"/>
                    </a:lnTo>
                    <a:lnTo>
                      <a:pt x="2101" y="3122"/>
                    </a:lnTo>
                    <a:lnTo>
                      <a:pt x="2852" y="1927"/>
                    </a:lnTo>
                    <a:lnTo>
                      <a:pt x="3450" y="925"/>
                    </a:lnTo>
                    <a:lnTo>
                      <a:pt x="3835" y="251"/>
                    </a:lnTo>
                    <a:lnTo>
                      <a:pt x="3912" y="135"/>
                    </a:lnTo>
                    <a:lnTo>
                      <a:pt x="3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1393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70" name="Google Shape;570;p32"/>
          <p:cNvSpPr txBox="1">
            <a:spLocks noGrp="1"/>
          </p:cNvSpPr>
          <p:nvPr>
            <p:ph type="body" idx="1"/>
          </p:nvPr>
        </p:nvSpPr>
        <p:spPr>
          <a:xfrm flipH="1">
            <a:off x="144779" y="221099"/>
            <a:ext cx="8854440" cy="4385187"/>
          </a:xfrm>
          <a:prstGeom prst="rect">
            <a:avLst/>
          </a:prstGeom>
        </p:spPr>
        <p:txBody>
          <a:bodyPr spcFirstLastPara="1" wrap="square" lIns="91425" tIns="91425" rIns="91425" bIns="91425" anchor="t" anchorCtr="0">
            <a:noAutofit/>
          </a:bodyPr>
          <a:lstStyle/>
          <a:p>
            <a:pPr marL="342900" indent="-342900">
              <a:lnSpc>
                <a:spcPct val="107000"/>
              </a:lnSpc>
              <a:buFont typeface="Arial" panose="020B0604020202020204" pitchFamily="34" charset="0"/>
              <a:buChar char="•"/>
            </a:pPr>
            <a:r>
              <a:rPr lang="en-US" sz="1400" b="1" kern="100" dirty="0">
                <a:effectLst/>
                <a:latin typeface="Albert Sans ExtraBold" panose="020B0604020202020204" charset="0"/>
                <a:ea typeface="Roboto" panose="02000000000000000000" pitchFamily="2" charset="0"/>
                <a:cs typeface="Roboto" panose="02000000000000000000" pitchFamily="2" charset="0"/>
              </a:rPr>
              <a:t>Challenge</a:t>
            </a:r>
            <a:r>
              <a:rPr lang="en-US" sz="1200" kern="100" dirty="0">
                <a:effectLst/>
                <a:latin typeface="Roboto" panose="02000000000000000000" pitchFamily="2" charset="0"/>
                <a:ea typeface="Roboto" panose="02000000000000000000" pitchFamily="2" charset="0"/>
                <a:cs typeface="Roboto" panose="02000000000000000000" pitchFamily="2" charset="0"/>
              </a:rPr>
              <a:t>: We received two datasheets, HR1 and HR2, and using joins in Power BI, Tableau, and MySQL would have complicated the process and queries.</a:t>
            </a:r>
            <a:br>
              <a:rPr lang="en-US" sz="1200" kern="100" dirty="0">
                <a:effectLst/>
                <a:latin typeface="Roboto" panose="02000000000000000000" pitchFamily="2" charset="0"/>
                <a:ea typeface="Roboto" panose="02000000000000000000" pitchFamily="2" charset="0"/>
                <a:cs typeface="Roboto" panose="02000000000000000000" pitchFamily="2" charset="0"/>
              </a:rPr>
            </a:br>
            <a:r>
              <a:rPr lang="en-US" sz="1400" b="1" kern="100" dirty="0">
                <a:effectLst/>
                <a:latin typeface="Albert Sans ExtraBold" panose="020B0604020202020204" charset="0"/>
                <a:ea typeface="Roboto" panose="02000000000000000000" pitchFamily="2" charset="0"/>
                <a:cs typeface="Roboto" panose="02000000000000000000" pitchFamily="2" charset="0"/>
              </a:rPr>
              <a:t>Resolution</a:t>
            </a:r>
            <a:r>
              <a:rPr lang="en-US" sz="1200" kern="100" dirty="0">
                <a:effectLst/>
                <a:latin typeface="Roboto" panose="02000000000000000000" pitchFamily="2" charset="0"/>
                <a:ea typeface="Roboto" panose="02000000000000000000" pitchFamily="2" charset="0"/>
                <a:cs typeface="Roboto" panose="02000000000000000000" pitchFamily="2" charset="0"/>
              </a:rPr>
              <a:t>: We cleaned the datasets and created a combined file with only the necessary columns for the KPIs using the VLOOKUP function. This streamlined the import process and saved significant time and effort.</a:t>
            </a:r>
          </a:p>
          <a:p>
            <a:pPr marL="0" indent="0">
              <a:lnSpc>
                <a:spcPct val="107000"/>
              </a:lnSpc>
              <a:buNone/>
            </a:pPr>
            <a:endParaRPr lang="en-US" sz="1200" kern="100" dirty="0">
              <a:effectLst/>
              <a:latin typeface="Roboto" panose="02000000000000000000" pitchFamily="2" charset="0"/>
              <a:ea typeface="Roboto" panose="02000000000000000000" pitchFamily="2" charset="0"/>
              <a:cs typeface="Roboto" panose="02000000000000000000" pitchFamily="2" charset="0"/>
            </a:endParaRPr>
          </a:p>
          <a:p>
            <a:pPr marL="342900" indent="-342900">
              <a:lnSpc>
                <a:spcPct val="107000"/>
              </a:lnSpc>
              <a:buFont typeface="Arial" panose="020B0604020202020204" pitchFamily="34" charset="0"/>
              <a:buChar char="•"/>
            </a:pPr>
            <a:r>
              <a:rPr lang="en-US" sz="1400" b="1" kern="100" dirty="0">
                <a:effectLst/>
                <a:latin typeface="Albert Sans ExtraBold" panose="020B0604020202020204" charset="0"/>
                <a:ea typeface="Roboto" panose="02000000000000000000" pitchFamily="2" charset="0"/>
                <a:cs typeface="Roboto" panose="02000000000000000000" pitchFamily="2" charset="0"/>
              </a:rPr>
              <a:t>Challenge</a:t>
            </a:r>
            <a:r>
              <a:rPr lang="en-US" sz="1200" kern="100" dirty="0">
                <a:effectLst/>
                <a:latin typeface="Roboto" panose="02000000000000000000" pitchFamily="2" charset="0"/>
                <a:ea typeface="Roboto" panose="02000000000000000000" pitchFamily="2" charset="0"/>
                <a:cs typeface="Roboto" panose="02000000000000000000" pitchFamily="2" charset="0"/>
              </a:rPr>
              <a:t>: After data cleaning, while working on KPI 1 in Excel, we were unable to find the average attrition rate.</a:t>
            </a:r>
            <a:br>
              <a:rPr lang="en-US" sz="1200" kern="100" dirty="0">
                <a:effectLst/>
                <a:latin typeface="Roboto" panose="02000000000000000000" pitchFamily="2" charset="0"/>
                <a:ea typeface="Roboto" panose="02000000000000000000" pitchFamily="2" charset="0"/>
                <a:cs typeface="Roboto" panose="02000000000000000000" pitchFamily="2" charset="0"/>
              </a:rPr>
            </a:br>
            <a:r>
              <a:rPr lang="en-US" sz="1400" b="1" kern="100" dirty="0">
                <a:effectLst/>
                <a:latin typeface="Albert Sans ExtraBold" panose="020B0604020202020204" charset="0"/>
                <a:ea typeface="Roboto" panose="02000000000000000000" pitchFamily="2" charset="0"/>
                <a:cs typeface="Roboto" panose="02000000000000000000" pitchFamily="2" charset="0"/>
              </a:rPr>
              <a:t>Resolution</a:t>
            </a:r>
            <a:r>
              <a:rPr lang="en-US" sz="1200" kern="100" dirty="0">
                <a:effectLst/>
                <a:latin typeface="Roboto" panose="02000000000000000000" pitchFamily="2" charset="0"/>
                <a:ea typeface="Roboto" panose="02000000000000000000" pitchFamily="2" charset="0"/>
                <a:cs typeface="Roboto" panose="02000000000000000000" pitchFamily="2" charset="0"/>
              </a:rPr>
              <a:t>: We added an extra column where "Yes" was considered 1 and "No" was considered 0, enabling us to calculate the average attrition rate.</a:t>
            </a:r>
          </a:p>
          <a:p>
            <a:pPr marL="0" indent="0">
              <a:lnSpc>
                <a:spcPct val="107000"/>
              </a:lnSpc>
              <a:buNone/>
            </a:pPr>
            <a:endParaRPr lang="en-US" sz="1200" kern="100" dirty="0">
              <a:effectLst/>
              <a:latin typeface="Roboto" panose="02000000000000000000" pitchFamily="2" charset="0"/>
              <a:ea typeface="Roboto" panose="02000000000000000000" pitchFamily="2" charset="0"/>
              <a:cs typeface="Roboto" panose="02000000000000000000" pitchFamily="2" charset="0"/>
            </a:endParaRPr>
          </a:p>
          <a:p>
            <a:pPr marL="342900" indent="-342900">
              <a:lnSpc>
                <a:spcPct val="107000"/>
              </a:lnSpc>
              <a:buFont typeface="Arial" panose="020B0604020202020204" pitchFamily="34" charset="0"/>
              <a:buChar char="•"/>
            </a:pPr>
            <a:r>
              <a:rPr lang="en-US" sz="1400" b="1" kern="100" dirty="0">
                <a:effectLst/>
                <a:latin typeface="Albert Sans ExtraBold" panose="020B0604020202020204" charset="0"/>
                <a:ea typeface="Roboto" panose="02000000000000000000" pitchFamily="2" charset="0"/>
                <a:cs typeface="Roboto" panose="02000000000000000000" pitchFamily="2" charset="0"/>
              </a:rPr>
              <a:t>Challenge</a:t>
            </a:r>
            <a:r>
              <a:rPr lang="en-US" sz="1200" kern="100" dirty="0">
                <a:effectLst/>
                <a:latin typeface="Roboto" panose="02000000000000000000" pitchFamily="2" charset="0"/>
                <a:ea typeface="Roboto" panose="02000000000000000000" pitchFamily="2" charset="0"/>
                <a:cs typeface="Roboto" panose="02000000000000000000" pitchFamily="2" charset="0"/>
              </a:rPr>
              <a:t>: Excel Slicers were not working properly as some KPI sheets were not visible under the Report Connection option.</a:t>
            </a:r>
            <a:br>
              <a:rPr lang="en-US" sz="1200" kern="100" dirty="0">
                <a:effectLst/>
                <a:latin typeface="Roboto" panose="02000000000000000000" pitchFamily="2" charset="0"/>
                <a:ea typeface="Roboto" panose="02000000000000000000" pitchFamily="2" charset="0"/>
                <a:cs typeface="Roboto" panose="02000000000000000000" pitchFamily="2" charset="0"/>
              </a:rPr>
            </a:br>
            <a:r>
              <a:rPr lang="en-US" sz="1400" b="1" kern="100" dirty="0">
                <a:effectLst/>
                <a:latin typeface="Albert Sans ExtraBold" panose="020B0604020202020204" charset="0"/>
                <a:ea typeface="Roboto" panose="02000000000000000000" pitchFamily="2" charset="0"/>
                <a:cs typeface="Roboto" panose="02000000000000000000" pitchFamily="2" charset="0"/>
              </a:rPr>
              <a:t>Resolution</a:t>
            </a:r>
            <a:r>
              <a:rPr lang="en-US" sz="1200" kern="100" dirty="0">
                <a:effectLst/>
                <a:latin typeface="Roboto" panose="02000000000000000000" pitchFamily="2" charset="0"/>
                <a:ea typeface="Roboto" panose="02000000000000000000" pitchFamily="2" charset="0"/>
                <a:cs typeface="Roboto" panose="02000000000000000000" pitchFamily="2" charset="0"/>
              </a:rPr>
              <a:t>: We made copies of the sheets that were visible under the Report Connection option, which allowed the slicers to function correctly for those particular KPIs.</a:t>
            </a:r>
          </a:p>
          <a:p>
            <a:pPr marL="0" indent="0">
              <a:lnSpc>
                <a:spcPct val="107000"/>
              </a:lnSpc>
              <a:buNone/>
            </a:pPr>
            <a:endParaRPr lang="en-US" sz="1200" kern="100" dirty="0">
              <a:effectLst/>
              <a:latin typeface="Roboto" panose="02000000000000000000" pitchFamily="2" charset="0"/>
              <a:ea typeface="Roboto" panose="02000000000000000000" pitchFamily="2" charset="0"/>
              <a:cs typeface="Roboto" panose="02000000000000000000" pitchFamily="2" charset="0"/>
            </a:endParaRPr>
          </a:p>
          <a:p>
            <a:pPr marL="342900" indent="-342900">
              <a:lnSpc>
                <a:spcPct val="107000"/>
              </a:lnSpc>
              <a:buFont typeface="Arial" panose="020B0604020202020204" pitchFamily="34" charset="0"/>
              <a:buChar char="•"/>
            </a:pPr>
            <a:r>
              <a:rPr lang="en-US" sz="1400" b="1" kern="100" dirty="0">
                <a:effectLst/>
                <a:latin typeface="Albert Sans ExtraBold" panose="020B0604020202020204" charset="0"/>
                <a:ea typeface="Roboto" panose="02000000000000000000" pitchFamily="2" charset="0"/>
                <a:cs typeface="Roboto" panose="02000000000000000000" pitchFamily="2" charset="0"/>
              </a:rPr>
              <a:t>Challenge</a:t>
            </a:r>
            <a:r>
              <a:rPr lang="en-US" sz="1200" kern="100" dirty="0">
                <a:effectLst/>
                <a:latin typeface="Roboto" panose="02000000000000000000" pitchFamily="2" charset="0"/>
                <a:ea typeface="Roboto" panose="02000000000000000000" pitchFamily="2" charset="0"/>
                <a:cs typeface="Roboto" panose="02000000000000000000" pitchFamily="2" charset="0"/>
              </a:rPr>
              <a:t>: Visual alignment in all dashboards was difficult to achieve.</a:t>
            </a:r>
            <a:br>
              <a:rPr lang="en-US" sz="1200" kern="100" dirty="0">
                <a:effectLst/>
                <a:latin typeface="Roboto" panose="02000000000000000000" pitchFamily="2" charset="0"/>
                <a:ea typeface="Roboto" panose="02000000000000000000" pitchFamily="2" charset="0"/>
                <a:cs typeface="Roboto" panose="02000000000000000000" pitchFamily="2" charset="0"/>
              </a:rPr>
            </a:br>
            <a:r>
              <a:rPr lang="en-US" sz="1400" b="1" kern="100" dirty="0">
                <a:effectLst/>
                <a:latin typeface="Albert Sans ExtraBold" panose="020B0604020202020204" charset="0"/>
                <a:ea typeface="Roboto" panose="02000000000000000000" pitchFamily="2" charset="0"/>
                <a:cs typeface="Roboto" panose="02000000000000000000" pitchFamily="2" charset="0"/>
              </a:rPr>
              <a:t>Resolution</a:t>
            </a:r>
            <a:r>
              <a:rPr lang="en-US" sz="1200" kern="100" dirty="0">
                <a:effectLst/>
                <a:latin typeface="Roboto" panose="02000000000000000000" pitchFamily="2" charset="0"/>
                <a:ea typeface="Roboto" panose="02000000000000000000" pitchFamily="2" charset="0"/>
                <a:cs typeface="Roboto" panose="02000000000000000000" pitchFamily="2" charset="0"/>
              </a:rPr>
              <a:t>: We adjusted the sizes of the KPIs that required less space to improve visual alignment.</a:t>
            </a:r>
          </a:p>
          <a:p>
            <a:pPr marL="0" indent="0">
              <a:lnSpc>
                <a:spcPct val="107000"/>
              </a:lnSpc>
              <a:buNone/>
            </a:pPr>
            <a:endParaRPr lang="en-US" sz="1200" kern="100" dirty="0">
              <a:effectLst/>
              <a:latin typeface="Roboto" panose="02000000000000000000" pitchFamily="2" charset="0"/>
              <a:ea typeface="Roboto" panose="02000000000000000000" pitchFamily="2" charset="0"/>
              <a:cs typeface="Roboto" panose="02000000000000000000" pitchFamily="2" charset="0"/>
            </a:endParaRPr>
          </a:p>
          <a:p>
            <a:pPr marL="342900" indent="-342900">
              <a:lnSpc>
                <a:spcPct val="107000"/>
              </a:lnSpc>
              <a:buFont typeface="Arial" panose="020B0604020202020204" pitchFamily="34" charset="0"/>
              <a:buChar char="•"/>
            </a:pPr>
            <a:r>
              <a:rPr lang="en-US" sz="1400" b="1" kern="100" dirty="0">
                <a:effectLst/>
                <a:latin typeface="Albert Sans ExtraBold" panose="020B0604020202020204" charset="0"/>
                <a:ea typeface="Roboto" panose="02000000000000000000" pitchFamily="2" charset="0"/>
                <a:cs typeface="Roboto" panose="02000000000000000000" pitchFamily="2" charset="0"/>
              </a:rPr>
              <a:t>Challenge</a:t>
            </a:r>
            <a:r>
              <a:rPr lang="en-US" sz="1200" kern="100" dirty="0">
                <a:effectLst/>
                <a:latin typeface="Roboto" panose="02000000000000000000" pitchFamily="2" charset="0"/>
                <a:ea typeface="Roboto" panose="02000000000000000000" pitchFamily="2" charset="0"/>
                <a:cs typeface="Roboto" panose="02000000000000000000" pitchFamily="2" charset="0"/>
              </a:rPr>
              <a:t>: Data labels were not clearly visible in the dashboard.</a:t>
            </a:r>
            <a:br>
              <a:rPr lang="en-US" sz="1200" kern="100" dirty="0">
                <a:effectLst/>
                <a:latin typeface="Roboto" panose="02000000000000000000" pitchFamily="2" charset="0"/>
                <a:ea typeface="Roboto" panose="02000000000000000000" pitchFamily="2" charset="0"/>
                <a:cs typeface="Roboto" panose="02000000000000000000" pitchFamily="2" charset="0"/>
              </a:rPr>
            </a:br>
            <a:r>
              <a:rPr lang="en-US" sz="1400" b="1" kern="100" dirty="0">
                <a:effectLst/>
                <a:latin typeface="Albert Sans ExtraBold" panose="020B0604020202020204" charset="0"/>
                <a:ea typeface="Roboto" panose="02000000000000000000" pitchFamily="2" charset="0"/>
                <a:cs typeface="Roboto" panose="02000000000000000000" pitchFamily="2" charset="0"/>
              </a:rPr>
              <a:t>Resolution</a:t>
            </a:r>
            <a:r>
              <a:rPr lang="en-US" sz="1200" kern="100" dirty="0">
                <a:effectLst/>
                <a:latin typeface="Roboto" panose="02000000000000000000" pitchFamily="2" charset="0"/>
                <a:ea typeface="Roboto" panose="02000000000000000000" pitchFamily="2" charset="0"/>
                <a:cs typeface="Roboto" panose="02000000000000000000" pitchFamily="2" charset="0"/>
              </a:rPr>
              <a:t>: We adjusted the visualization size and font size according to the number of labels in each visual to improve clarity.</a:t>
            </a:r>
            <a:endParaRPr lang="en-IN" sz="1200" kern="100" dirty="0">
              <a:effectLst/>
              <a:latin typeface="Roboto" panose="02000000000000000000" pitchFamily="2" charset="0"/>
              <a:ea typeface="Roboto" panose="02000000000000000000" pitchFamily="2" charset="0"/>
              <a:cs typeface="Roboto" panose="02000000000000000000" pitchFamily="2" charset="0"/>
            </a:endParaRPr>
          </a:p>
        </p:txBody>
      </p:sp>
      <p:cxnSp>
        <p:nvCxnSpPr>
          <p:cNvPr id="571" name="Google Shape;571;p3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419749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p:nvPr/>
        </p:nvSpPr>
        <p:spPr>
          <a:xfrm>
            <a:off x="5335075" y="988150"/>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txBox="1">
            <a:spLocks noGrp="1"/>
          </p:cNvSpPr>
          <p:nvPr>
            <p:ph type="title"/>
          </p:nvPr>
        </p:nvSpPr>
        <p:spPr>
          <a:xfrm flipH="1">
            <a:off x="3124525" y="2150900"/>
            <a:ext cx="5518500" cy="15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CONCLUSION &amp; RECOMMENDATIONS</a:t>
            </a:r>
            <a:endParaRPr sz="4000" dirty="0"/>
          </a:p>
        </p:txBody>
      </p:sp>
      <p:sp>
        <p:nvSpPr>
          <p:cNvPr id="578" name="Google Shape;578;p33"/>
          <p:cNvSpPr txBox="1">
            <a:spLocks noGrp="1"/>
          </p:cNvSpPr>
          <p:nvPr>
            <p:ph type="title" idx="2"/>
          </p:nvPr>
        </p:nvSpPr>
        <p:spPr>
          <a:xfrm flipH="1">
            <a:off x="5335075" y="1171149"/>
            <a:ext cx="1097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grpSp>
        <p:nvGrpSpPr>
          <p:cNvPr id="580" name="Google Shape;580;p33"/>
          <p:cNvGrpSpPr/>
          <p:nvPr/>
        </p:nvGrpSpPr>
        <p:grpSpPr>
          <a:xfrm>
            <a:off x="624432" y="1738593"/>
            <a:ext cx="2073634" cy="2906841"/>
            <a:chOff x="624432" y="1738593"/>
            <a:chExt cx="2073634" cy="2906841"/>
          </a:xfrm>
        </p:grpSpPr>
        <p:grpSp>
          <p:nvGrpSpPr>
            <p:cNvPr id="581" name="Google Shape;581;p33"/>
            <p:cNvGrpSpPr/>
            <p:nvPr/>
          </p:nvGrpSpPr>
          <p:grpSpPr>
            <a:xfrm flipH="1">
              <a:off x="1544448" y="1738593"/>
              <a:ext cx="1153618" cy="2906841"/>
              <a:chOff x="10259488" y="2001100"/>
              <a:chExt cx="741400" cy="1868150"/>
            </a:xfrm>
          </p:grpSpPr>
          <p:sp>
            <p:nvSpPr>
              <p:cNvPr id="582" name="Google Shape;582;p33"/>
              <p:cNvSpPr/>
              <p:nvPr/>
            </p:nvSpPr>
            <p:spPr>
              <a:xfrm>
                <a:off x="10879963" y="2189450"/>
                <a:ext cx="120925" cy="184025"/>
              </a:xfrm>
              <a:custGeom>
                <a:avLst/>
                <a:gdLst/>
                <a:ahLst/>
                <a:cxnLst/>
                <a:rect l="l" t="t" r="r" b="b"/>
                <a:pathLst>
                  <a:path w="4837" h="7361" extrusionOk="0">
                    <a:moveTo>
                      <a:pt x="4008" y="0"/>
                    </a:moveTo>
                    <a:lnTo>
                      <a:pt x="3854" y="19"/>
                    </a:lnTo>
                    <a:lnTo>
                      <a:pt x="3681" y="97"/>
                    </a:lnTo>
                    <a:lnTo>
                      <a:pt x="3315" y="308"/>
                    </a:lnTo>
                    <a:lnTo>
                      <a:pt x="2717" y="694"/>
                    </a:lnTo>
                    <a:lnTo>
                      <a:pt x="1638" y="1407"/>
                    </a:lnTo>
                    <a:lnTo>
                      <a:pt x="1580" y="1445"/>
                    </a:lnTo>
                    <a:lnTo>
                      <a:pt x="1542" y="1465"/>
                    </a:lnTo>
                    <a:lnTo>
                      <a:pt x="1426" y="1465"/>
                    </a:lnTo>
                    <a:lnTo>
                      <a:pt x="1330" y="1445"/>
                    </a:lnTo>
                    <a:lnTo>
                      <a:pt x="1272" y="1407"/>
                    </a:lnTo>
                    <a:lnTo>
                      <a:pt x="1234" y="1368"/>
                    </a:lnTo>
                    <a:lnTo>
                      <a:pt x="1214" y="1330"/>
                    </a:lnTo>
                    <a:lnTo>
                      <a:pt x="1099" y="1098"/>
                    </a:lnTo>
                    <a:lnTo>
                      <a:pt x="983" y="887"/>
                    </a:lnTo>
                    <a:lnTo>
                      <a:pt x="848" y="713"/>
                    </a:lnTo>
                    <a:lnTo>
                      <a:pt x="694" y="559"/>
                    </a:lnTo>
                    <a:lnTo>
                      <a:pt x="559" y="443"/>
                    </a:lnTo>
                    <a:lnTo>
                      <a:pt x="424" y="347"/>
                    </a:lnTo>
                    <a:lnTo>
                      <a:pt x="309" y="289"/>
                    </a:lnTo>
                    <a:lnTo>
                      <a:pt x="232" y="270"/>
                    </a:lnTo>
                    <a:lnTo>
                      <a:pt x="135" y="270"/>
                    </a:lnTo>
                    <a:lnTo>
                      <a:pt x="77" y="328"/>
                    </a:lnTo>
                    <a:lnTo>
                      <a:pt x="20" y="405"/>
                    </a:lnTo>
                    <a:lnTo>
                      <a:pt x="0" y="482"/>
                    </a:lnTo>
                    <a:lnTo>
                      <a:pt x="20" y="559"/>
                    </a:lnTo>
                    <a:lnTo>
                      <a:pt x="77" y="636"/>
                    </a:lnTo>
                    <a:lnTo>
                      <a:pt x="193" y="771"/>
                    </a:lnTo>
                    <a:lnTo>
                      <a:pt x="289" y="925"/>
                    </a:lnTo>
                    <a:lnTo>
                      <a:pt x="366" y="1079"/>
                    </a:lnTo>
                    <a:lnTo>
                      <a:pt x="443" y="1233"/>
                    </a:lnTo>
                    <a:lnTo>
                      <a:pt x="501" y="1368"/>
                    </a:lnTo>
                    <a:lnTo>
                      <a:pt x="540" y="1503"/>
                    </a:lnTo>
                    <a:lnTo>
                      <a:pt x="578" y="1638"/>
                    </a:lnTo>
                    <a:lnTo>
                      <a:pt x="598" y="1792"/>
                    </a:lnTo>
                    <a:lnTo>
                      <a:pt x="636" y="2081"/>
                    </a:lnTo>
                    <a:lnTo>
                      <a:pt x="636" y="2351"/>
                    </a:lnTo>
                    <a:lnTo>
                      <a:pt x="20" y="5839"/>
                    </a:lnTo>
                    <a:lnTo>
                      <a:pt x="2216" y="7361"/>
                    </a:lnTo>
                    <a:lnTo>
                      <a:pt x="3334" y="3295"/>
                    </a:lnTo>
                    <a:lnTo>
                      <a:pt x="3642" y="2833"/>
                    </a:lnTo>
                    <a:lnTo>
                      <a:pt x="3912" y="2409"/>
                    </a:lnTo>
                    <a:lnTo>
                      <a:pt x="4143" y="2043"/>
                    </a:lnTo>
                    <a:lnTo>
                      <a:pt x="4374" y="1696"/>
                    </a:lnTo>
                    <a:lnTo>
                      <a:pt x="4625" y="1368"/>
                    </a:lnTo>
                    <a:lnTo>
                      <a:pt x="4779" y="1118"/>
                    </a:lnTo>
                    <a:lnTo>
                      <a:pt x="4818" y="1021"/>
                    </a:lnTo>
                    <a:lnTo>
                      <a:pt x="4837" y="964"/>
                    </a:lnTo>
                    <a:lnTo>
                      <a:pt x="4837" y="906"/>
                    </a:lnTo>
                    <a:lnTo>
                      <a:pt x="4818" y="867"/>
                    </a:lnTo>
                    <a:lnTo>
                      <a:pt x="4779" y="848"/>
                    </a:lnTo>
                    <a:lnTo>
                      <a:pt x="4740" y="848"/>
                    </a:lnTo>
                    <a:lnTo>
                      <a:pt x="4702" y="867"/>
                    </a:lnTo>
                    <a:lnTo>
                      <a:pt x="4625" y="925"/>
                    </a:lnTo>
                    <a:lnTo>
                      <a:pt x="4374" y="1156"/>
                    </a:lnTo>
                    <a:lnTo>
                      <a:pt x="3873" y="1657"/>
                    </a:lnTo>
                    <a:lnTo>
                      <a:pt x="4047" y="1465"/>
                    </a:lnTo>
                    <a:lnTo>
                      <a:pt x="4413" y="1041"/>
                    </a:lnTo>
                    <a:lnTo>
                      <a:pt x="4586" y="829"/>
                    </a:lnTo>
                    <a:lnTo>
                      <a:pt x="4702" y="655"/>
                    </a:lnTo>
                    <a:lnTo>
                      <a:pt x="4721" y="578"/>
                    </a:lnTo>
                    <a:lnTo>
                      <a:pt x="4721" y="520"/>
                    </a:lnTo>
                    <a:lnTo>
                      <a:pt x="4683" y="501"/>
                    </a:lnTo>
                    <a:lnTo>
                      <a:pt x="4625" y="482"/>
                    </a:lnTo>
                    <a:lnTo>
                      <a:pt x="4567" y="501"/>
                    </a:lnTo>
                    <a:lnTo>
                      <a:pt x="4509" y="540"/>
                    </a:lnTo>
                    <a:lnTo>
                      <a:pt x="4336" y="655"/>
                    </a:lnTo>
                    <a:lnTo>
                      <a:pt x="4066" y="887"/>
                    </a:lnTo>
                    <a:lnTo>
                      <a:pt x="4124" y="829"/>
                    </a:lnTo>
                    <a:lnTo>
                      <a:pt x="4259" y="655"/>
                    </a:lnTo>
                    <a:lnTo>
                      <a:pt x="4355" y="501"/>
                    </a:lnTo>
                    <a:lnTo>
                      <a:pt x="4413" y="386"/>
                    </a:lnTo>
                    <a:lnTo>
                      <a:pt x="4413" y="308"/>
                    </a:lnTo>
                    <a:lnTo>
                      <a:pt x="4394" y="231"/>
                    </a:lnTo>
                    <a:lnTo>
                      <a:pt x="4355" y="212"/>
                    </a:lnTo>
                    <a:lnTo>
                      <a:pt x="4278" y="231"/>
                    </a:lnTo>
                    <a:lnTo>
                      <a:pt x="4201" y="270"/>
                    </a:lnTo>
                    <a:lnTo>
                      <a:pt x="4105" y="328"/>
                    </a:lnTo>
                    <a:lnTo>
                      <a:pt x="3873" y="482"/>
                    </a:lnTo>
                    <a:lnTo>
                      <a:pt x="3623" y="675"/>
                    </a:lnTo>
                    <a:lnTo>
                      <a:pt x="3332" y="940"/>
                    </a:lnTo>
                    <a:lnTo>
                      <a:pt x="3488" y="790"/>
                    </a:lnTo>
                    <a:lnTo>
                      <a:pt x="3854" y="405"/>
                    </a:lnTo>
                    <a:lnTo>
                      <a:pt x="3989" y="251"/>
                    </a:lnTo>
                    <a:lnTo>
                      <a:pt x="4066" y="154"/>
                    </a:lnTo>
                    <a:lnTo>
                      <a:pt x="4105" y="77"/>
                    </a:lnTo>
                    <a:lnTo>
                      <a:pt x="4105" y="39"/>
                    </a:lnTo>
                    <a:lnTo>
                      <a:pt x="406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0963788" y="2214000"/>
                <a:ext cx="28925" cy="29425"/>
              </a:xfrm>
              <a:custGeom>
                <a:avLst/>
                <a:gdLst/>
                <a:ahLst/>
                <a:cxnLst/>
                <a:rect l="l" t="t" r="r" b="b"/>
                <a:pathLst>
                  <a:path w="1157" h="1177" extrusionOk="0">
                    <a:moveTo>
                      <a:pt x="1156" y="1"/>
                    </a:moveTo>
                    <a:lnTo>
                      <a:pt x="829" y="271"/>
                    </a:lnTo>
                    <a:lnTo>
                      <a:pt x="540" y="560"/>
                    </a:lnTo>
                    <a:lnTo>
                      <a:pt x="251" y="868"/>
                    </a:lnTo>
                    <a:lnTo>
                      <a:pt x="0" y="1176"/>
                    </a:lnTo>
                    <a:lnTo>
                      <a:pt x="308" y="926"/>
                    </a:lnTo>
                    <a:lnTo>
                      <a:pt x="617" y="637"/>
                    </a:lnTo>
                    <a:lnTo>
                      <a:pt x="886" y="328"/>
                    </a:lnTo>
                    <a:lnTo>
                      <a:pt x="115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0954613" y="2206300"/>
                <a:ext cx="32800" cy="29900"/>
              </a:xfrm>
              <a:custGeom>
                <a:avLst/>
                <a:gdLst/>
                <a:ahLst/>
                <a:cxnLst/>
                <a:rect l="l" t="t" r="r" b="b"/>
                <a:pathLst>
                  <a:path w="1312" h="1196" extrusionOk="0">
                    <a:moveTo>
                      <a:pt x="1311" y="1"/>
                    </a:moveTo>
                    <a:lnTo>
                      <a:pt x="964" y="270"/>
                    </a:lnTo>
                    <a:lnTo>
                      <a:pt x="618" y="559"/>
                    </a:lnTo>
                    <a:lnTo>
                      <a:pt x="309" y="868"/>
                    </a:lnTo>
                    <a:lnTo>
                      <a:pt x="1" y="1195"/>
                    </a:lnTo>
                    <a:lnTo>
                      <a:pt x="194" y="1080"/>
                    </a:lnTo>
                    <a:lnTo>
                      <a:pt x="367" y="945"/>
                    </a:lnTo>
                    <a:lnTo>
                      <a:pt x="541" y="791"/>
                    </a:lnTo>
                    <a:lnTo>
                      <a:pt x="695" y="636"/>
                    </a:lnTo>
                    <a:lnTo>
                      <a:pt x="868" y="502"/>
                    </a:lnTo>
                    <a:lnTo>
                      <a:pt x="1022" y="347"/>
                    </a:lnTo>
                    <a:lnTo>
                      <a:pt x="1176" y="174"/>
                    </a:lnTo>
                    <a:lnTo>
                      <a:pt x="131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0945463" y="2201000"/>
                <a:ext cx="31350" cy="27475"/>
              </a:xfrm>
              <a:custGeom>
                <a:avLst/>
                <a:gdLst/>
                <a:ahLst/>
                <a:cxnLst/>
                <a:rect l="l" t="t" r="r" b="b"/>
                <a:pathLst>
                  <a:path w="1254" h="1099" extrusionOk="0">
                    <a:moveTo>
                      <a:pt x="1253" y="1"/>
                    </a:moveTo>
                    <a:lnTo>
                      <a:pt x="1080" y="116"/>
                    </a:lnTo>
                    <a:lnTo>
                      <a:pt x="907" y="232"/>
                    </a:lnTo>
                    <a:lnTo>
                      <a:pt x="752" y="367"/>
                    </a:lnTo>
                    <a:lnTo>
                      <a:pt x="598" y="502"/>
                    </a:lnTo>
                    <a:lnTo>
                      <a:pt x="425" y="636"/>
                    </a:lnTo>
                    <a:lnTo>
                      <a:pt x="271" y="791"/>
                    </a:lnTo>
                    <a:lnTo>
                      <a:pt x="136" y="926"/>
                    </a:lnTo>
                    <a:lnTo>
                      <a:pt x="1" y="1099"/>
                    </a:lnTo>
                    <a:lnTo>
                      <a:pt x="348" y="848"/>
                    </a:lnTo>
                    <a:lnTo>
                      <a:pt x="656" y="579"/>
                    </a:lnTo>
                    <a:lnTo>
                      <a:pt x="964" y="309"/>
                    </a:lnTo>
                    <a:lnTo>
                      <a:pt x="125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0511913" y="2003500"/>
                <a:ext cx="165275" cy="319400"/>
              </a:xfrm>
              <a:custGeom>
                <a:avLst/>
                <a:gdLst/>
                <a:ahLst/>
                <a:cxnLst/>
                <a:rect l="l" t="t" r="r" b="b"/>
                <a:pathLst>
                  <a:path w="6611" h="12776" extrusionOk="0">
                    <a:moveTo>
                      <a:pt x="2968" y="0"/>
                    </a:moveTo>
                    <a:lnTo>
                      <a:pt x="2968" y="20"/>
                    </a:lnTo>
                    <a:lnTo>
                      <a:pt x="2660" y="58"/>
                    </a:lnTo>
                    <a:lnTo>
                      <a:pt x="2332" y="135"/>
                    </a:lnTo>
                    <a:lnTo>
                      <a:pt x="2043" y="232"/>
                    </a:lnTo>
                    <a:lnTo>
                      <a:pt x="1754" y="366"/>
                    </a:lnTo>
                    <a:lnTo>
                      <a:pt x="1504" y="501"/>
                    </a:lnTo>
                    <a:lnTo>
                      <a:pt x="1253" y="694"/>
                    </a:lnTo>
                    <a:lnTo>
                      <a:pt x="1022" y="887"/>
                    </a:lnTo>
                    <a:lnTo>
                      <a:pt x="810" y="1099"/>
                    </a:lnTo>
                    <a:lnTo>
                      <a:pt x="617" y="1330"/>
                    </a:lnTo>
                    <a:lnTo>
                      <a:pt x="444" y="1600"/>
                    </a:lnTo>
                    <a:lnTo>
                      <a:pt x="290" y="1869"/>
                    </a:lnTo>
                    <a:lnTo>
                      <a:pt x="174" y="2139"/>
                    </a:lnTo>
                    <a:lnTo>
                      <a:pt x="97" y="2448"/>
                    </a:lnTo>
                    <a:lnTo>
                      <a:pt x="20" y="2756"/>
                    </a:lnTo>
                    <a:lnTo>
                      <a:pt x="1" y="3064"/>
                    </a:lnTo>
                    <a:lnTo>
                      <a:pt x="1" y="3392"/>
                    </a:lnTo>
                    <a:lnTo>
                      <a:pt x="405" y="12776"/>
                    </a:lnTo>
                    <a:lnTo>
                      <a:pt x="5069" y="12544"/>
                    </a:lnTo>
                    <a:lnTo>
                      <a:pt x="5069" y="12255"/>
                    </a:lnTo>
                    <a:lnTo>
                      <a:pt x="5030" y="11793"/>
                    </a:lnTo>
                    <a:lnTo>
                      <a:pt x="4953" y="10598"/>
                    </a:lnTo>
                    <a:lnTo>
                      <a:pt x="4837" y="9018"/>
                    </a:lnTo>
                    <a:lnTo>
                      <a:pt x="4914" y="8999"/>
                    </a:lnTo>
                    <a:lnTo>
                      <a:pt x="5107" y="8941"/>
                    </a:lnTo>
                    <a:lnTo>
                      <a:pt x="5396" y="8826"/>
                    </a:lnTo>
                    <a:lnTo>
                      <a:pt x="5550" y="8748"/>
                    </a:lnTo>
                    <a:lnTo>
                      <a:pt x="5724" y="8652"/>
                    </a:lnTo>
                    <a:lnTo>
                      <a:pt x="5878" y="8536"/>
                    </a:lnTo>
                    <a:lnTo>
                      <a:pt x="6051" y="8402"/>
                    </a:lnTo>
                    <a:lnTo>
                      <a:pt x="6205" y="8228"/>
                    </a:lnTo>
                    <a:lnTo>
                      <a:pt x="6340" y="8036"/>
                    </a:lnTo>
                    <a:lnTo>
                      <a:pt x="6437" y="7824"/>
                    </a:lnTo>
                    <a:lnTo>
                      <a:pt x="6533" y="7573"/>
                    </a:lnTo>
                    <a:lnTo>
                      <a:pt x="6591" y="7284"/>
                    </a:lnTo>
                    <a:lnTo>
                      <a:pt x="6610" y="6976"/>
                    </a:lnTo>
                    <a:lnTo>
                      <a:pt x="6610" y="6224"/>
                    </a:lnTo>
                    <a:lnTo>
                      <a:pt x="6572" y="5261"/>
                    </a:lnTo>
                    <a:lnTo>
                      <a:pt x="6456" y="3045"/>
                    </a:lnTo>
                    <a:lnTo>
                      <a:pt x="6456" y="2968"/>
                    </a:lnTo>
                    <a:lnTo>
                      <a:pt x="6398" y="2640"/>
                    </a:lnTo>
                    <a:lnTo>
                      <a:pt x="6340" y="2332"/>
                    </a:lnTo>
                    <a:lnTo>
                      <a:pt x="6225" y="2024"/>
                    </a:lnTo>
                    <a:lnTo>
                      <a:pt x="6090" y="1735"/>
                    </a:lnTo>
                    <a:lnTo>
                      <a:pt x="5936" y="1465"/>
                    </a:lnTo>
                    <a:lnTo>
                      <a:pt x="5762" y="1214"/>
                    </a:lnTo>
                    <a:lnTo>
                      <a:pt x="5550" y="983"/>
                    </a:lnTo>
                    <a:lnTo>
                      <a:pt x="5319" y="771"/>
                    </a:lnTo>
                    <a:lnTo>
                      <a:pt x="5088" y="578"/>
                    </a:lnTo>
                    <a:lnTo>
                      <a:pt x="4818" y="405"/>
                    </a:lnTo>
                    <a:lnTo>
                      <a:pt x="4529" y="270"/>
                    </a:lnTo>
                    <a:lnTo>
                      <a:pt x="4240" y="154"/>
                    </a:lnTo>
                    <a:lnTo>
                      <a:pt x="3932" y="77"/>
                    </a:lnTo>
                    <a:lnTo>
                      <a:pt x="3623" y="20"/>
                    </a:lnTo>
                    <a:lnTo>
                      <a:pt x="329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0511913" y="2003500"/>
                <a:ext cx="165275" cy="319400"/>
              </a:xfrm>
              <a:custGeom>
                <a:avLst/>
                <a:gdLst/>
                <a:ahLst/>
                <a:cxnLst/>
                <a:rect l="l" t="t" r="r" b="b"/>
                <a:pathLst>
                  <a:path w="6611" h="12776" fill="none" extrusionOk="0">
                    <a:moveTo>
                      <a:pt x="2968" y="0"/>
                    </a:moveTo>
                    <a:lnTo>
                      <a:pt x="2968" y="0"/>
                    </a:lnTo>
                    <a:lnTo>
                      <a:pt x="3296" y="0"/>
                    </a:lnTo>
                    <a:lnTo>
                      <a:pt x="3623" y="20"/>
                    </a:lnTo>
                    <a:lnTo>
                      <a:pt x="3932" y="77"/>
                    </a:lnTo>
                    <a:lnTo>
                      <a:pt x="4240" y="154"/>
                    </a:lnTo>
                    <a:lnTo>
                      <a:pt x="4529" y="270"/>
                    </a:lnTo>
                    <a:lnTo>
                      <a:pt x="4818" y="405"/>
                    </a:lnTo>
                    <a:lnTo>
                      <a:pt x="5088" y="578"/>
                    </a:lnTo>
                    <a:lnTo>
                      <a:pt x="5319" y="771"/>
                    </a:lnTo>
                    <a:lnTo>
                      <a:pt x="5550" y="983"/>
                    </a:lnTo>
                    <a:lnTo>
                      <a:pt x="5762" y="1214"/>
                    </a:lnTo>
                    <a:lnTo>
                      <a:pt x="5936" y="1465"/>
                    </a:lnTo>
                    <a:lnTo>
                      <a:pt x="6090" y="1735"/>
                    </a:lnTo>
                    <a:lnTo>
                      <a:pt x="6225" y="2024"/>
                    </a:lnTo>
                    <a:lnTo>
                      <a:pt x="6340" y="2332"/>
                    </a:lnTo>
                    <a:lnTo>
                      <a:pt x="6398" y="2640"/>
                    </a:lnTo>
                    <a:lnTo>
                      <a:pt x="6456" y="2968"/>
                    </a:lnTo>
                    <a:lnTo>
                      <a:pt x="6456" y="2968"/>
                    </a:lnTo>
                    <a:lnTo>
                      <a:pt x="6456" y="3045"/>
                    </a:lnTo>
                    <a:lnTo>
                      <a:pt x="6456" y="3045"/>
                    </a:lnTo>
                    <a:lnTo>
                      <a:pt x="6572" y="5261"/>
                    </a:lnTo>
                    <a:lnTo>
                      <a:pt x="6610" y="6224"/>
                    </a:lnTo>
                    <a:lnTo>
                      <a:pt x="6610" y="6976"/>
                    </a:lnTo>
                    <a:lnTo>
                      <a:pt x="6610" y="6976"/>
                    </a:lnTo>
                    <a:lnTo>
                      <a:pt x="6591" y="7284"/>
                    </a:lnTo>
                    <a:lnTo>
                      <a:pt x="6533" y="7573"/>
                    </a:lnTo>
                    <a:lnTo>
                      <a:pt x="6437" y="7824"/>
                    </a:lnTo>
                    <a:lnTo>
                      <a:pt x="6340" y="8036"/>
                    </a:lnTo>
                    <a:lnTo>
                      <a:pt x="6205" y="8228"/>
                    </a:lnTo>
                    <a:lnTo>
                      <a:pt x="6051" y="8402"/>
                    </a:lnTo>
                    <a:lnTo>
                      <a:pt x="5878" y="8536"/>
                    </a:lnTo>
                    <a:lnTo>
                      <a:pt x="5724" y="8652"/>
                    </a:lnTo>
                    <a:lnTo>
                      <a:pt x="5550" y="8748"/>
                    </a:lnTo>
                    <a:lnTo>
                      <a:pt x="5396" y="8826"/>
                    </a:lnTo>
                    <a:lnTo>
                      <a:pt x="5107" y="8941"/>
                    </a:lnTo>
                    <a:lnTo>
                      <a:pt x="4914" y="8999"/>
                    </a:lnTo>
                    <a:lnTo>
                      <a:pt x="4837" y="9018"/>
                    </a:lnTo>
                    <a:lnTo>
                      <a:pt x="4837" y="9018"/>
                    </a:lnTo>
                    <a:lnTo>
                      <a:pt x="4953" y="10598"/>
                    </a:lnTo>
                    <a:lnTo>
                      <a:pt x="5030" y="11793"/>
                    </a:lnTo>
                    <a:lnTo>
                      <a:pt x="5069" y="12255"/>
                    </a:lnTo>
                    <a:lnTo>
                      <a:pt x="5069" y="12544"/>
                    </a:lnTo>
                    <a:lnTo>
                      <a:pt x="405" y="12776"/>
                    </a:lnTo>
                    <a:lnTo>
                      <a:pt x="1" y="3392"/>
                    </a:lnTo>
                    <a:lnTo>
                      <a:pt x="1" y="3392"/>
                    </a:lnTo>
                    <a:lnTo>
                      <a:pt x="1" y="3064"/>
                    </a:lnTo>
                    <a:lnTo>
                      <a:pt x="20" y="2756"/>
                    </a:lnTo>
                    <a:lnTo>
                      <a:pt x="97" y="2448"/>
                    </a:lnTo>
                    <a:lnTo>
                      <a:pt x="174" y="2139"/>
                    </a:lnTo>
                    <a:lnTo>
                      <a:pt x="290" y="1869"/>
                    </a:lnTo>
                    <a:lnTo>
                      <a:pt x="444" y="1600"/>
                    </a:lnTo>
                    <a:lnTo>
                      <a:pt x="617" y="1330"/>
                    </a:lnTo>
                    <a:lnTo>
                      <a:pt x="810" y="1099"/>
                    </a:lnTo>
                    <a:lnTo>
                      <a:pt x="1022" y="887"/>
                    </a:lnTo>
                    <a:lnTo>
                      <a:pt x="1253" y="694"/>
                    </a:lnTo>
                    <a:lnTo>
                      <a:pt x="1504" y="501"/>
                    </a:lnTo>
                    <a:lnTo>
                      <a:pt x="1754" y="366"/>
                    </a:lnTo>
                    <a:lnTo>
                      <a:pt x="2043" y="232"/>
                    </a:lnTo>
                    <a:lnTo>
                      <a:pt x="2332" y="135"/>
                    </a:lnTo>
                    <a:lnTo>
                      <a:pt x="2660" y="58"/>
                    </a:lnTo>
                    <a:lnTo>
                      <a:pt x="2968" y="20"/>
                    </a:lnTo>
                    <a:lnTo>
                      <a:pt x="29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0575513" y="2211600"/>
                <a:ext cx="57350" cy="27975"/>
              </a:xfrm>
              <a:custGeom>
                <a:avLst/>
                <a:gdLst/>
                <a:ahLst/>
                <a:cxnLst/>
                <a:rect l="l" t="t" r="r" b="b"/>
                <a:pathLst>
                  <a:path w="2294" h="1119" extrusionOk="0">
                    <a:moveTo>
                      <a:pt x="0" y="1"/>
                    </a:moveTo>
                    <a:lnTo>
                      <a:pt x="39" y="58"/>
                    </a:lnTo>
                    <a:lnTo>
                      <a:pt x="116" y="193"/>
                    </a:lnTo>
                    <a:lnTo>
                      <a:pt x="270" y="386"/>
                    </a:lnTo>
                    <a:lnTo>
                      <a:pt x="366" y="502"/>
                    </a:lnTo>
                    <a:lnTo>
                      <a:pt x="501" y="617"/>
                    </a:lnTo>
                    <a:lnTo>
                      <a:pt x="636" y="713"/>
                    </a:lnTo>
                    <a:lnTo>
                      <a:pt x="810" y="829"/>
                    </a:lnTo>
                    <a:lnTo>
                      <a:pt x="983" y="906"/>
                    </a:lnTo>
                    <a:lnTo>
                      <a:pt x="1195" y="1003"/>
                    </a:lnTo>
                    <a:lnTo>
                      <a:pt x="1426" y="1060"/>
                    </a:lnTo>
                    <a:lnTo>
                      <a:pt x="1696" y="1099"/>
                    </a:lnTo>
                    <a:lnTo>
                      <a:pt x="1985" y="1118"/>
                    </a:lnTo>
                    <a:lnTo>
                      <a:pt x="2293" y="1099"/>
                    </a:lnTo>
                    <a:lnTo>
                      <a:pt x="2293" y="656"/>
                    </a:lnTo>
                    <a:lnTo>
                      <a:pt x="1985" y="656"/>
                    </a:lnTo>
                    <a:lnTo>
                      <a:pt x="1696" y="617"/>
                    </a:lnTo>
                    <a:lnTo>
                      <a:pt x="1388" y="579"/>
                    </a:lnTo>
                    <a:lnTo>
                      <a:pt x="1099" y="502"/>
                    </a:lnTo>
                    <a:lnTo>
                      <a:pt x="810" y="405"/>
                    </a:lnTo>
                    <a:lnTo>
                      <a:pt x="540" y="290"/>
                    </a:lnTo>
                    <a:lnTo>
                      <a:pt x="270" y="155"/>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0486388" y="2101775"/>
                <a:ext cx="31350" cy="45775"/>
              </a:xfrm>
              <a:custGeom>
                <a:avLst/>
                <a:gdLst/>
                <a:ahLst/>
                <a:cxnLst/>
                <a:rect l="l" t="t" r="r" b="b"/>
                <a:pathLst>
                  <a:path w="1254" h="1831" extrusionOk="0">
                    <a:moveTo>
                      <a:pt x="675" y="0"/>
                    </a:moveTo>
                    <a:lnTo>
                      <a:pt x="559" y="19"/>
                    </a:lnTo>
                    <a:lnTo>
                      <a:pt x="463" y="58"/>
                    </a:lnTo>
                    <a:lnTo>
                      <a:pt x="347" y="97"/>
                    </a:lnTo>
                    <a:lnTo>
                      <a:pt x="251" y="174"/>
                    </a:lnTo>
                    <a:lnTo>
                      <a:pt x="174" y="251"/>
                    </a:lnTo>
                    <a:lnTo>
                      <a:pt x="97" y="366"/>
                    </a:lnTo>
                    <a:lnTo>
                      <a:pt x="39" y="520"/>
                    </a:lnTo>
                    <a:lnTo>
                      <a:pt x="20" y="694"/>
                    </a:lnTo>
                    <a:lnTo>
                      <a:pt x="1" y="906"/>
                    </a:lnTo>
                    <a:lnTo>
                      <a:pt x="20" y="1099"/>
                    </a:lnTo>
                    <a:lnTo>
                      <a:pt x="78" y="1291"/>
                    </a:lnTo>
                    <a:lnTo>
                      <a:pt x="135" y="1426"/>
                    </a:lnTo>
                    <a:lnTo>
                      <a:pt x="213" y="1542"/>
                    </a:lnTo>
                    <a:lnTo>
                      <a:pt x="309" y="1638"/>
                    </a:lnTo>
                    <a:lnTo>
                      <a:pt x="405" y="1715"/>
                    </a:lnTo>
                    <a:lnTo>
                      <a:pt x="521" y="1773"/>
                    </a:lnTo>
                    <a:lnTo>
                      <a:pt x="636" y="1811"/>
                    </a:lnTo>
                    <a:lnTo>
                      <a:pt x="752" y="1831"/>
                    </a:lnTo>
                    <a:lnTo>
                      <a:pt x="1060" y="1831"/>
                    </a:lnTo>
                    <a:lnTo>
                      <a:pt x="1195" y="1792"/>
                    </a:lnTo>
                    <a:lnTo>
                      <a:pt x="1253" y="1773"/>
                    </a:lnTo>
                    <a:lnTo>
                      <a:pt x="1176" y="58"/>
                    </a:lnTo>
                    <a:lnTo>
                      <a:pt x="1118" y="39"/>
                    </a:lnTo>
                    <a:lnTo>
                      <a:pt x="983" y="19"/>
                    </a:lnTo>
                    <a:lnTo>
                      <a:pt x="79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0494088" y="2111400"/>
                <a:ext cx="14000" cy="26050"/>
              </a:xfrm>
              <a:custGeom>
                <a:avLst/>
                <a:gdLst/>
                <a:ahLst/>
                <a:cxnLst/>
                <a:rect l="l" t="t" r="r" b="b"/>
                <a:pathLst>
                  <a:path w="560" h="1042" extrusionOk="0">
                    <a:moveTo>
                      <a:pt x="271" y="1"/>
                    </a:moveTo>
                    <a:lnTo>
                      <a:pt x="213" y="20"/>
                    </a:lnTo>
                    <a:lnTo>
                      <a:pt x="136" y="58"/>
                    </a:lnTo>
                    <a:lnTo>
                      <a:pt x="97" y="116"/>
                    </a:lnTo>
                    <a:lnTo>
                      <a:pt x="59" y="193"/>
                    </a:lnTo>
                    <a:lnTo>
                      <a:pt x="1" y="347"/>
                    </a:lnTo>
                    <a:lnTo>
                      <a:pt x="1" y="521"/>
                    </a:lnTo>
                    <a:lnTo>
                      <a:pt x="1" y="598"/>
                    </a:lnTo>
                    <a:lnTo>
                      <a:pt x="20" y="694"/>
                    </a:lnTo>
                    <a:lnTo>
                      <a:pt x="78" y="829"/>
                    </a:lnTo>
                    <a:lnTo>
                      <a:pt x="194" y="945"/>
                    </a:lnTo>
                    <a:lnTo>
                      <a:pt x="251" y="1003"/>
                    </a:lnTo>
                    <a:lnTo>
                      <a:pt x="328" y="1041"/>
                    </a:lnTo>
                    <a:lnTo>
                      <a:pt x="425" y="1041"/>
                    </a:lnTo>
                    <a:lnTo>
                      <a:pt x="463" y="1022"/>
                    </a:lnTo>
                    <a:lnTo>
                      <a:pt x="502" y="1003"/>
                    </a:lnTo>
                    <a:lnTo>
                      <a:pt x="540" y="983"/>
                    </a:lnTo>
                    <a:lnTo>
                      <a:pt x="560" y="964"/>
                    </a:lnTo>
                    <a:lnTo>
                      <a:pt x="560" y="945"/>
                    </a:lnTo>
                    <a:lnTo>
                      <a:pt x="502" y="983"/>
                    </a:lnTo>
                    <a:lnTo>
                      <a:pt x="348" y="983"/>
                    </a:lnTo>
                    <a:lnTo>
                      <a:pt x="232" y="887"/>
                    </a:lnTo>
                    <a:lnTo>
                      <a:pt x="155" y="791"/>
                    </a:lnTo>
                    <a:lnTo>
                      <a:pt x="97" y="656"/>
                    </a:lnTo>
                    <a:lnTo>
                      <a:pt x="97" y="521"/>
                    </a:lnTo>
                    <a:lnTo>
                      <a:pt x="97" y="367"/>
                    </a:lnTo>
                    <a:lnTo>
                      <a:pt x="136" y="213"/>
                    </a:lnTo>
                    <a:lnTo>
                      <a:pt x="155" y="174"/>
                    </a:lnTo>
                    <a:lnTo>
                      <a:pt x="194" y="116"/>
                    </a:lnTo>
                    <a:lnTo>
                      <a:pt x="232" y="78"/>
                    </a:lnTo>
                    <a:lnTo>
                      <a:pt x="290" y="58"/>
                    </a:lnTo>
                    <a:lnTo>
                      <a:pt x="367" y="58"/>
                    </a:lnTo>
                    <a:lnTo>
                      <a:pt x="386" y="78"/>
                    </a:lnTo>
                    <a:lnTo>
                      <a:pt x="406" y="116"/>
                    </a:lnTo>
                    <a:lnTo>
                      <a:pt x="425" y="174"/>
                    </a:lnTo>
                    <a:lnTo>
                      <a:pt x="444" y="155"/>
                    </a:lnTo>
                    <a:lnTo>
                      <a:pt x="444" y="97"/>
                    </a:lnTo>
                    <a:lnTo>
                      <a:pt x="425" y="58"/>
                    </a:lnTo>
                    <a:lnTo>
                      <a:pt x="386" y="20"/>
                    </a:lnTo>
                    <a:lnTo>
                      <a:pt x="3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0649688" y="2101775"/>
                <a:ext cx="12550" cy="12050"/>
              </a:xfrm>
              <a:custGeom>
                <a:avLst/>
                <a:gdLst/>
                <a:ahLst/>
                <a:cxnLst/>
                <a:rect l="l" t="t" r="r" b="b"/>
                <a:pathLst>
                  <a:path w="502" h="482" extrusionOk="0">
                    <a:moveTo>
                      <a:pt x="232" y="0"/>
                    </a:moveTo>
                    <a:lnTo>
                      <a:pt x="136" y="19"/>
                    </a:lnTo>
                    <a:lnTo>
                      <a:pt x="59" y="77"/>
                    </a:lnTo>
                    <a:lnTo>
                      <a:pt x="20" y="154"/>
                    </a:lnTo>
                    <a:lnTo>
                      <a:pt x="1" y="251"/>
                    </a:lnTo>
                    <a:lnTo>
                      <a:pt x="20" y="347"/>
                    </a:lnTo>
                    <a:lnTo>
                      <a:pt x="78" y="424"/>
                    </a:lnTo>
                    <a:lnTo>
                      <a:pt x="155" y="463"/>
                    </a:lnTo>
                    <a:lnTo>
                      <a:pt x="251" y="482"/>
                    </a:lnTo>
                    <a:lnTo>
                      <a:pt x="348" y="443"/>
                    </a:lnTo>
                    <a:lnTo>
                      <a:pt x="425" y="405"/>
                    </a:lnTo>
                    <a:lnTo>
                      <a:pt x="482" y="309"/>
                    </a:lnTo>
                    <a:lnTo>
                      <a:pt x="502" y="212"/>
                    </a:lnTo>
                    <a:lnTo>
                      <a:pt x="463" y="135"/>
                    </a:lnTo>
                    <a:lnTo>
                      <a:pt x="40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0637163" y="2088275"/>
                <a:ext cx="24600" cy="6775"/>
              </a:xfrm>
              <a:custGeom>
                <a:avLst/>
                <a:gdLst/>
                <a:ahLst/>
                <a:cxnLst/>
                <a:rect l="l" t="t" r="r" b="b"/>
                <a:pathLst>
                  <a:path w="984" h="271" extrusionOk="0">
                    <a:moveTo>
                      <a:pt x="502" y="1"/>
                    </a:moveTo>
                    <a:lnTo>
                      <a:pt x="386" y="20"/>
                    </a:lnTo>
                    <a:lnTo>
                      <a:pt x="290" y="39"/>
                    </a:lnTo>
                    <a:lnTo>
                      <a:pt x="193" y="78"/>
                    </a:lnTo>
                    <a:lnTo>
                      <a:pt x="97" y="136"/>
                    </a:lnTo>
                    <a:lnTo>
                      <a:pt x="1" y="213"/>
                    </a:lnTo>
                    <a:lnTo>
                      <a:pt x="1" y="232"/>
                    </a:lnTo>
                    <a:lnTo>
                      <a:pt x="1" y="270"/>
                    </a:lnTo>
                    <a:lnTo>
                      <a:pt x="59" y="270"/>
                    </a:lnTo>
                    <a:lnTo>
                      <a:pt x="155" y="232"/>
                    </a:lnTo>
                    <a:lnTo>
                      <a:pt x="309" y="174"/>
                    </a:lnTo>
                    <a:lnTo>
                      <a:pt x="502" y="155"/>
                    </a:lnTo>
                    <a:lnTo>
                      <a:pt x="598" y="174"/>
                    </a:lnTo>
                    <a:lnTo>
                      <a:pt x="675" y="174"/>
                    </a:lnTo>
                    <a:lnTo>
                      <a:pt x="829" y="232"/>
                    </a:lnTo>
                    <a:lnTo>
                      <a:pt x="945" y="270"/>
                    </a:lnTo>
                    <a:lnTo>
                      <a:pt x="983" y="270"/>
                    </a:lnTo>
                    <a:lnTo>
                      <a:pt x="983" y="251"/>
                    </a:lnTo>
                    <a:lnTo>
                      <a:pt x="983" y="213"/>
                    </a:lnTo>
                    <a:lnTo>
                      <a:pt x="887" y="136"/>
                    </a:lnTo>
                    <a:lnTo>
                      <a:pt x="810" y="78"/>
                    </a:lnTo>
                    <a:lnTo>
                      <a:pt x="714" y="39"/>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0583213" y="2101775"/>
                <a:ext cx="12550" cy="12050"/>
              </a:xfrm>
              <a:custGeom>
                <a:avLst/>
                <a:gdLst/>
                <a:ahLst/>
                <a:cxnLst/>
                <a:rect l="l" t="t" r="r" b="b"/>
                <a:pathLst>
                  <a:path w="502" h="482" extrusionOk="0">
                    <a:moveTo>
                      <a:pt x="232" y="0"/>
                    </a:moveTo>
                    <a:lnTo>
                      <a:pt x="136" y="19"/>
                    </a:lnTo>
                    <a:lnTo>
                      <a:pt x="78" y="77"/>
                    </a:lnTo>
                    <a:lnTo>
                      <a:pt x="20" y="154"/>
                    </a:lnTo>
                    <a:lnTo>
                      <a:pt x="1" y="251"/>
                    </a:lnTo>
                    <a:lnTo>
                      <a:pt x="20" y="347"/>
                    </a:lnTo>
                    <a:lnTo>
                      <a:pt x="78" y="424"/>
                    </a:lnTo>
                    <a:lnTo>
                      <a:pt x="155" y="463"/>
                    </a:lnTo>
                    <a:lnTo>
                      <a:pt x="251" y="482"/>
                    </a:lnTo>
                    <a:lnTo>
                      <a:pt x="347" y="443"/>
                    </a:lnTo>
                    <a:lnTo>
                      <a:pt x="425" y="405"/>
                    </a:lnTo>
                    <a:lnTo>
                      <a:pt x="482" y="309"/>
                    </a:lnTo>
                    <a:lnTo>
                      <a:pt x="502" y="212"/>
                    </a:lnTo>
                    <a:lnTo>
                      <a:pt x="482" y="135"/>
                    </a:lnTo>
                    <a:lnTo>
                      <a:pt x="42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0570688" y="2089725"/>
                <a:ext cx="25075" cy="6775"/>
              </a:xfrm>
              <a:custGeom>
                <a:avLst/>
                <a:gdLst/>
                <a:ahLst/>
                <a:cxnLst/>
                <a:rect l="l" t="t" r="r" b="b"/>
                <a:pathLst>
                  <a:path w="1003" h="271" extrusionOk="0">
                    <a:moveTo>
                      <a:pt x="405" y="0"/>
                    </a:moveTo>
                    <a:lnTo>
                      <a:pt x="290" y="39"/>
                    </a:lnTo>
                    <a:lnTo>
                      <a:pt x="193" y="78"/>
                    </a:lnTo>
                    <a:lnTo>
                      <a:pt x="116" y="116"/>
                    </a:lnTo>
                    <a:lnTo>
                      <a:pt x="20" y="193"/>
                    </a:lnTo>
                    <a:lnTo>
                      <a:pt x="1" y="232"/>
                    </a:lnTo>
                    <a:lnTo>
                      <a:pt x="1" y="251"/>
                    </a:lnTo>
                    <a:lnTo>
                      <a:pt x="20" y="270"/>
                    </a:lnTo>
                    <a:lnTo>
                      <a:pt x="58" y="251"/>
                    </a:lnTo>
                    <a:lnTo>
                      <a:pt x="155" y="212"/>
                    </a:lnTo>
                    <a:lnTo>
                      <a:pt x="309" y="174"/>
                    </a:lnTo>
                    <a:lnTo>
                      <a:pt x="502" y="155"/>
                    </a:lnTo>
                    <a:lnTo>
                      <a:pt x="598" y="155"/>
                    </a:lnTo>
                    <a:lnTo>
                      <a:pt x="694" y="174"/>
                    </a:lnTo>
                    <a:lnTo>
                      <a:pt x="829" y="212"/>
                    </a:lnTo>
                    <a:lnTo>
                      <a:pt x="945" y="251"/>
                    </a:lnTo>
                    <a:lnTo>
                      <a:pt x="983" y="270"/>
                    </a:lnTo>
                    <a:lnTo>
                      <a:pt x="1003" y="251"/>
                    </a:lnTo>
                    <a:lnTo>
                      <a:pt x="983" y="212"/>
                    </a:lnTo>
                    <a:lnTo>
                      <a:pt x="906" y="135"/>
                    </a:lnTo>
                    <a:lnTo>
                      <a:pt x="810" y="78"/>
                    </a:lnTo>
                    <a:lnTo>
                      <a:pt x="714" y="39"/>
                    </a:lnTo>
                    <a:lnTo>
                      <a:pt x="6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0616938" y="2090200"/>
                <a:ext cx="20250" cy="56400"/>
              </a:xfrm>
              <a:custGeom>
                <a:avLst/>
                <a:gdLst/>
                <a:ahLst/>
                <a:cxnLst/>
                <a:rect l="l" t="t" r="r" b="b"/>
                <a:pathLst>
                  <a:path w="810" h="2256" extrusionOk="0">
                    <a:moveTo>
                      <a:pt x="0" y="1"/>
                    </a:moveTo>
                    <a:lnTo>
                      <a:pt x="97" y="348"/>
                    </a:lnTo>
                    <a:lnTo>
                      <a:pt x="193" y="694"/>
                    </a:lnTo>
                    <a:lnTo>
                      <a:pt x="328" y="1041"/>
                    </a:lnTo>
                    <a:lnTo>
                      <a:pt x="463" y="1369"/>
                    </a:lnTo>
                    <a:lnTo>
                      <a:pt x="656" y="1889"/>
                    </a:lnTo>
                    <a:lnTo>
                      <a:pt x="694" y="1985"/>
                    </a:lnTo>
                    <a:lnTo>
                      <a:pt x="713" y="2101"/>
                    </a:lnTo>
                    <a:lnTo>
                      <a:pt x="694" y="2120"/>
                    </a:lnTo>
                    <a:lnTo>
                      <a:pt x="656" y="2140"/>
                    </a:lnTo>
                    <a:lnTo>
                      <a:pt x="559" y="2159"/>
                    </a:lnTo>
                    <a:lnTo>
                      <a:pt x="347" y="2197"/>
                    </a:lnTo>
                    <a:lnTo>
                      <a:pt x="116" y="2236"/>
                    </a:lnTo>
                    <a:lnTo>
                      <a:pt x="347" y="2255"/>
                    </a:lnTo>
                    <a:lnTo>
                      <a:pt x="559" y="2236"/>
                    </a:lnTo>
                    <a:lnTo>
                      <a:pt x="675" y="2236"/>
                    </a:lnTo>
                    <a:lnTo>
                      <a:pt x="752" y="2197"/>
                    </a:lnTo>
                    <a:lnTo>
                      <a:pt x="790" y="2120"/>
                    </a:lnTo>
                    <a:lnTo>
                      <a:pt x="810" y="2063"/>
                    </a:lnTo>
                    <a:lnTo>
                      <a:pt x="810" y="1985"/>
                    </a:lnTo>
                    <a:lnTo>
                      <a:pt x="790" y="1928"/>
                    </a:lnTo>
                    <a:lnTo>
                      <a:pt x="771" y="1851"/>
                    </a:lnTo>
                    <a:lnTo>
                      <a:pt x="559" y="1330"/>
                    </a:lnTo>
                    <a:lnTo>
                      <a:pt x="444" y="983"/>
                    </a:lnTo>
                    <a:lnTo>
                      <a:pt x="309" y="656"/>
                    </a:lnTo>
                    <a:lnTo>
                      <a:pt x="155" y="32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0599113" y="2150900"/>
                <a:ext cx="22675" cy="19300"/>
              </a:xfrm>
              <a:custGeom>
                <a:avLst/>
                <a:gdLst/>
                <a:ahLst/>
                <a:cxnLst/>
                <a:rect l="l" t="t" r="r" b="b"/>
                <a:pathLst>
                  <a:path w="907" h="772" extrusionOk="0">
                    <a:moveTo>
                      <a:pt x="39" y="1"/>
                    </a:moveTo>
                    <a:lnTo>
                      <a:pt x="20" y="20"/>
                    </a:lnTo>
                    <a:lnTo>
                      <a:pt x="20" y="58"/>
                    </a:lnTo>
                    <a:lnTo>
                      <a:pt x="1" y="116"/>
                    </a:lnTo>
                    <a:lnTo>
                      <a:pt x="1" y="193"/>
                    </a:lnTo>
                    <a:lnTo>
                      <a:pt x="39" y="309"/>
                    </a:lnTo>
                    <a:lnTo>
                      <a:pt x="78" y="425"/>
                    </a:lnTo>
                    <a:lnTo>
                      <a:pt x="135" y="521"/>
                    </a:lnTo>
                    <a:lnTo>
                      <a:pt x="232" y="617"/>
                    </a:lnTo>
                    <a:lnTo>
                      <a:pt x="328" y="694"/>
                    </a:lnTo>
                    <a:lnTo>
                      <a:pt x="444" y="733"/>
                    </a:lnTo>
                    <a:lnTo>
                      <a:pt x="579" y="771"/>
                    </a:lnTo>
                    <a:lnTo>
                      <a:pt x="848" y="771"/>
                    </a:lnTo>
                    <a:lnTo>
                      <a:pt x="887" y="752"/>
                    </a:lnTo>
                    <a:lnTo>
                      <a:pt x="906" y="714"/>
                    </a:lnTo>
                    <a:lnTo>
                      <a:pt x="887" y="714"/>
                    </a:lnTo>
                    <a:lnTo>
                      <a:pt x="848" y="694"/>
                    </a:lnTo>
                    <a:lnTo>
                      <a:pt x="713" y="675"/>
                    </a:lnTo>
                    <a:lnTo>
                      <a:pt x="540" y="617"/>
                    </a:lnTo>
                    <a:lnTo>
                      <a:pt x="444" y="559"/>
                    </a:lnTo>
                    <a:lnTo>
                      <a:pt x="347" y="502"/>
                    </a:lnTo>
                    <a:lnTo>
                      <a:pt x="251" y="425"/>
                    </a:lnTo>
                    <a:lnTo>
                      <a:pt x="193" y="328"/>
                    </a:lnTo>
                    <a:lnTo>
                      <a:pt x="116" y="174"/>
                    </a:lnTo>
                    <a:lnTo>
                      <a:pt x="78" y="58"/>
                    </a:lnTo>
                    <a:lnTo>
                      <a:pt x="58" y="20"/>
                    </a:lnTo>
                    <a:lnTo>
                      <a:pt x="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0566363" y="2064675"/>
                <a:ext cx="30850" cy="9175"/>
              </a:xfrm>
              <a:custGeom>
                <a:avLst/>
                <a:gdLst/>
                <a:ahLst/>
                <a:cxnLst/>
                <a:rect l="l" t="t" r="r" b="b"/>
                <a:pathLst>
                  <a:path w="1234" h="367" extrusionOk="0">
                    <a:moveTo>
                      <a:pt x="713" y="1"/>
                    </a:moveTo>
                    <a:lnTo>
                      <a:pt x="598" y="20"/>
                    </a:lnTo>
                    <a:lnTo>
                      <a:pt x="482" y="39"/>
                    </a:lnTo>
                    <a:lnTo>
                      <a:pt x="366" y="58"/>
                    </a:lnTo>
                    <a:lnTo>
                      <a:pt x="251" y="116"/>
                    </a:lnTo>
                    <a:lnTo>
                      <a:pt x="135" y="174"/>
                    </a:lnTo>
                    <a:lnTo>
                      <a:pt x="77" y="232"/>
                    </a:lnTo>
                    <a:lnTo>
                      <a:pt x="19" y="270"/>
                    </a:lnTo>
                    <a:lnTo>
                      <a:pt x="0" y="309"/>
                    </a:lnTo>
                    <a:lnTo>
                      <a:pt x="0" y="347"/>
                    </a:lnTo>
                    <a:lnTo>
                      <a:pt x="39" y="367"/>
                    </a:lnTo>
                    <a:lnTo>
                      <a:pt x="77" y="367"/>
                    </a:lnTo>
                    <a:lnTo>
                      <a:pt x="212" y="347"/>
                    </a:lnTo>
                    <a:lnTo>
                      <a:pt x="617" y="290"/>
                    </a:lnTo>
                    <a:lnTo>
                      <a:pt x="848" y="270"/>
                    </a:lnTo>
                    <a:lnTo>
                      <a:pt x="1041" y="251"/>
                    </a:lnTo>
                    <a:lnTo>
                      <a:pt x="1176" y="251"/>
                    </a:lnTo>
                    <a:lnTo>
                      <a:pt x="1214" y="232"/>
                    </a:lnTo>
                    <a:lnTo>
                      <a:pt x="1233" y="212"/>
                    </a:lnTo>
                    <a:lnTo>
                      <a:pt x="1233" y="174"/>
                    </a:lnTo>
                    <a:lnTo>
                      <a:pt x="1195" y="135"/>
                    </a:lnTo>
                    <a:lnTo>
                      <a:pt x="1156" y="97"/>
                    </a:lnTo>
                    <a:lnTo>
                      <a:pt x="1079" y="58"/>
                    </a:lnTo>
                    <a:lnTo>
                      <a:pt x="964" y="39"/>
                    </a:lnTo>
                    <a:lnTo>
                      <a:pt x="829" y="20"/>
                    </a:lnTo>
                    <a:lnTo>
                      <a:pt x="7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0636213" y="2069000"/>
                <a:ext cx="23150" cy="7250"/>
              </a:xfrm>
              <a:custGeom>
                <a:avLst/>
                <a:gdLst/>
                <a:ahLst/>
                <a:cxnLst/>
                <a:rect l="l" t="t" r="r" b="b"/>
                <a:pathLst>
                  <a:path w="926" h="290" extrusionOk="0">
                    <a:moveTo>
                      <a:pt x="386" y="1"/>
                    </a:moveTo>
                    <a:lnTo>
                      <a:pt x="289" y="20"/>
                    </a:lnTo>
                    <a:lnTo>
                      <a:pt x="193" y="59"/>
                    </a:lnTo>
                    <a:lnTo>
                      <a:pt x="97" y="97"/>
                    </a:lnTo>
                    <a:lnTo>
                      <a:pt x="58" y="136"/>
                    </a:lnTo>
                    <a:lnTo>
                      <a:pt x="19" y="174"/>
                    </a:lnTo>
                    <a:lnTo>
                      <a:pt x="0" y="213"/>
                    </a:lnTo>
                    <a:lnTo>
                      <a:pt x="19" y="251"/>
                    </a:lnTo>
                    <a:lnTo>
                      <a:pt x="39" y="271"/>
                    </a:lnTo>
                    <a:lnTo>
                      <a:pt x="77" y="271"/>
                    </a:lnTo>
                    <a:lnTo>
                      <a:pt x="174" y="290"/>
                    </a:lnTo>
                    <a:lnTo>
                      <a:pt x="463" y="271"/>
                    </a:lnTo>
                    <a:lnTo>
                      <a:pt x="636" y="271"/>
                    </a:lnTo>
                    <a:lnTo>
                      <a:pt x="771" y="290"/>
                    </a:lnTo>
                    <a:lnTo>
                      <a:pt x="906" y="290"/>
                    </a:lnTo>
                    <a:lnTo>
                      <a:pt x="925" y="271"/>
                    </a:lnTo>
                    <a:lnTo>
                      <a:pt x="925" y="232"/>
                    </a:lnTo>
                    <a:lnTo>
                      <a:pt x="925" y="194"/>
                    </a:lnTo>
                    <a:lnTo>
                      <a:pt x="887" y="155"/>
                    </a:lnTo>
                    <a:lnTo>
                      <a:pt x="848" y="117"/>
                    </a:lnTo>
                    <a:lnTo>
                      <a:pt x="752" y="59"/>
                    </a:lnTo>
                    <a:lnTo>
                      <a:pt x="675" y="39"/>
                    </a:lnTo>
                    <a:lnTo>
                      <a:pt x="5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0511438" y="2001100"/>
                <a:ext cx="130100" cy="127200"/>
              </a:xfrm>
              <a:custGeom>
                <a:avLst/>
                <a:gdLst/>
                <a:ahLst/>
                <a:cxnLst/>
                <a:rect l="l" t="t" r="r" b="b"/>
                <a:pathLst>
                  <a:path w="5204" h="5088" extrusionOk="0">
                    <a:moveTo>
                      <a:pt x="3276" y="0"/>
                    </a:moveTo>
                    <a:lnTo>
                      <a:pt x="2987" y="19"/>
                    </a:lnTo>
                    <a:lnTo>
                      <a:pt x="2698" y="58"/>
                    </a:lnTo>
                    <a:lnTo>
                      <a:pt x="2409" y="96"/>
                    </a:lnTo>
                    <a:lnTo>
                      <a:pt x="2139" y="173"/>
                    </a:lnTo>
                    <a:lnTo>
                      <a:pt x="1850" y="270"/>
                    </a:lnTo>
                    <a:lnTo>
                      <a:pt x="1581" y="385"/>
                    </a:lnTo>
                    <a:lnTo>
                      <a:pt x="1330" y="520"/>
                    </a:lnTo>
                    <a:lnTo>
                      <a:pt x="1099" y="694"/>
                    </a:lnTo>
                    <a:lnTo>
                      <a:pt x="887" y="867"/>
                    </a:lnTo>
                    <a:lnTo>
                      <a:pt x="675" y="1079"/>
                    </a:lnTo>
                    <a:lnTo>
                      <a:pt x="502" y="1310"/>
                    </a:lnTo>
                    <a:lnTo>
                      <a:pt x="328" y="1542"/>
                    </a:lnTo>
                    <a:lnTo>
                      <a:pt x="193" y="1811"/>
                    </a:lnTo>
                    <a:lnTo>
                      <a:pt x="97" y="2100"/>
                    </a:lnTo>
                    <a:lnTo>
                      <a:pt x="39" y="2389"/>
                    </a:lnTo>
                    <a:lnTo>
                      <a:pt x="1" y="2678"/>
                    </a:lnTo>
                    <a:lnTo>
                      <a:pt x="1" y="2967"/>
                    </a:lnTo>
                    <a:lnTo>
                      <a:pt x="39" y="3545"/>
                    </a:lnTo>
                    <a:lnTo>
                      <a:pt x="39" y="3854"/>
                    </a:lnTo>
                    <a:lnTo>
                      <a:pt x="39" y="4181"/>
                    </a:lnTo>
                    <a:lnTo>
                      <a:pt x="58" y="4046"/>
                    </a:lnTo>
                    <a:lnTo>
                      <a:pt x="39" y="4316"/>
                    </a:lnTo>
                    <a:lnTo>
                      <a:pt x="58" y="4605"/>
                    </a:lnTo>
                    <a:lnTo>
                      <a:pt x="97" y="4740"/>
                    </a:lnTo>
                    <a:lnTo>
                      <a:pt x="155" y="4856"/>
                    </a:lnTo>
                    <a:lnTo>
                      <a:pt x="251" y="4952"/>
                    </a:lnTo>
                    <a:lnTo>
                      <a:pt x="367" y="5029"/>
                    </a:lnTo>
                    <a:lnTo>
                      <a:pt x="482" y="5068"/>
                    </a:lnTo>
                    <a:lnTo>
                      <a:pt x="598" y="5087"/>
                    </a:lnTo>
                    <a:lnTo>
                      <a:pt x="714" y="5068"/>
                    </a:lnTo>
                    <a:lnTo>
                      <a:pt x="829" y="5010"/>
                    </a:lnTo>
                    <a:lnTo>
                      <a:pt x="945" y="4952"/>
                    </a:lnTo>
                    <a:lnTo>
                      <a:pt x="1041" y="4856"/>
                    </a:lnTo>
                    <a:lnTo>
                      <a:pt x="1118" y="4759"/>
                    </a:lnTo>
                    <a:lnTo>
                      <a:pt x="1176" y="4644"/>
                    </a:lnTo>
                    <a:lnTo>
                      <a:pt x="1253" y="4393"/>
                    </a:lnTo>
                    <a:lnTo>
                      <a:pt x="1272" y="4143"/>
                    </a:lnTo>
                    <a:lnTo>
                      <a:pt x="1272" y="3892"/>
                    </a:lnTo>
                    <a:lnTo>
                      <a:pt x="1253" y="3642"/>
                    </a:lnTo>
                    <a:lnTo>
                      <a:pt x="1215" y="3314"/>
                    </a:lnTo>
                    <a:lnTo>
                      <a:pt x="1215" y="2967"/>
                    </a:lnTo>
                    <a:lnTo>
                      <a:pt x="1234" y="2621"/>
                    </a:lnTo>
                    <a:lnTo>
                      <a:pt x="1272" y="2274"/>
                    </a:lnTo>
                    <a:lnTo>
                      <a:pt x="1311" y="2100"/>
                    </a:lnTo>
                    <a:lnTo>
                      <a:pt x="1349" y="1946"/>
                    </a:lnTo>
                    <a:lnTo>
                      <a:pt x="1407" y="1773"/>
                    </a:lnTo>
                    <a:lnTo>
                      <a:pt x="1484" y="1638"/>
                    </a:lnTo>
                    <a:lnTo>
                      <a:pt x="1581" y="1484"/>
                    </a:lnTo>
                    <a:lnTo>
                      <a:pt x="1677" y="1349"/>
                    </a:lnTo>
                    <a:lnTo>
                      <a:pt x="1793" y="1214"/>
                    </a:lnTo>
                    <a:lnTo>
                      <a:pt x="1927" y="1098"/>
                    </a:lnTo>
                    <a:lnTo>
                      <a:pt x="2062" y="1002"/>
                    </a:lnTo>
                    <a:lnTo>
                      <a:pt x="2216" y="925"/>
                    </a:lnTo>
                    <a:lnTo>
                      <a:pt x="2371" y="867"/>
                    </a:lnTo>
                    <a:lnTo>
                      <a:pt x="2544" y="829"/>
                    </a:lnTo>
                    <a:lnTo>
                      <a:pt x="2717" y="809"/>
                    </a:lnTo>
                    <a:lnTo>
                      <a:pt x="2891" y="829"/>
                    </a:lnTo>
                    <a:lnTo>
                      <a:pt x="3045" y="848"/>
                    </a:lnTo>
                    <a:lnTo>
                      <a:pt x="3218" y="906"/>
                    </a:lnTo>
                    <a:lnTo>
                      <a:pt x="3565" y="1156"/>
                    </a:lnTo>
                    <a:lnTo>
                      <a:pt x="3893" y="1426"/>
                    </a:lnTo>
                    <a:lnTo>
                      <a:pt x="4066" y="1503"/>
                    </a:lnTo>
                    <a:lnTo>
                      <a:pt x="4240" y="1580"/>
                    </a:lnTo>
                    <a:lnTo>
                      <a:pt x="4432" y="1599"/>
                    </a:lnTo>
                    <a:lnTo>
                      <a:pt x="4625" y="1599"/>
                    </a:lnTo>
                    <a:lnTo>
                      <a:pt x="4721" y="1580"/>
                    </a:lnTo>
                    <a:lnTo>
                      <a:pt x="4818" y="1542"/>
                    </a:lnTo>
                    <a:lnTo>
                      <a:pt x="4895" y="1503"/>
                    </a:lnTo>
                    <a:lnTo>
                      <a:pt x="4972" y="1445"/>
                    </a:lnTo>
                    <a:lnTo>
                      <a:pt x="5049" y="1387"/>
                    </a:lnTo>
                    <a:lnTo>
                      <a:pt x="5107" y="1310"/>
                    </a:lnTo>
                    <a:lnTo>
                      <a:pt x="5145" y="1233"/>
                    </a:lnTo>
                    <a:lnTo>
                      <a:pt x="5184" y="1137"/>
                    </a:lnTo>
                    <a:lnTo>
                      <a:pt x="5203" y="1021"/>
                    </a:lnTo>
                    <a:lnTo>
                      <a:pt x="5203" y="925"/>
                    </a:lnTo>
                    <a:lnTo>
                      <a:pt x="5184" y="829"/>
                    </a:lnTo>
                    <a:lnTo>
                      <a:pt x="5145" y="732"/>
                    </a:lnTo>
                    <a:lnTo>
                      <a:pt x="5107" y="636"/>
                    </a:lnTo>
                    <a:lnTo>
                      <a:pt x="5049" y="540"/>
                    </a:lnTo>
                    <a:lnTo>
                      <a:pt x="4972" y="462"/>
                    </a:lnTo>
                    <a:lnTo>
                      <a:pt x="4895" y="405"/>
                    </a:lnTo>
                    <a:lnTo>
                      <a:pt x="4721" y="289"/>
                    </a:lnTo>
                    <a:lnTo>
                      <a:pt x="4529" y="193"/>
                    </a:lnTo>
                    <a:lnTo>
                      <a:pt x="4336" y="135"/>
                    </a:lnTo>
                    <a:lnTo>
                      <a:pt x="4124" y="96"/>
                    </a:lnTo>
                    <a:lnTo>
                      <a:pt x="3854" y="39"/>
                    </a:lnTo>
                    <a:lnTo>
                      <a:pt x="3565" y="19"/>
                    </a:lnTo>
                    <a:lnTo>
                      <a:pt x="32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0511438" y="2001100"/>
                <a:ext cx="130100" cy="127200"/>
              </a:xfrm>
              <a:custGeom>
                <a:avLst/>
                <a:gdLst/>
                <a:ahLst/>
                <a:cxnLst/>
                <a:rect l="l" t="t" r="r" b="b"/>
                <a:pathLst>
                  <a:path w="5204" h="5088" fill="none" extrusionOk="0">
                    <a:moveTo>
                      <a:pt x="58" y="4046"/>
                    </a:moveTo>
                    <a:lnTo>
                      <a:pt x="58" y="4046"/>
                    </a:lnTo>
                    <a:lnTo>
                      <a:pt x="39" y="4316"/>
                    </a:lnTo>
                    <a:lnTo>
                      <a:pt x="58" y="4605"/>
                    </a:lnTo>
                    <a:lnTo>
                      <a:pt x="58" y="4605"/>
                    </a:lnTo>
                    <a:lnTo>
                      <a:pt x="97" y="4740"/>
                    </a:lnTo>
                    <a:lnTo>
                      <a:pt x="155" y="4856"/>
                    </a:lnTo>
                    <a:lnTo>
                      <a:pt x="251" y="4952"/>
                    </a:lnTo>
                    <a:lnTo>
                      <a:pt x="367" y="5029"/>
                    </a:lnTo>
                    <a:lnTo>
                      <a:pt x="367" y="5029"/>
                    </a:lnTo>
                    <a:lnTo>
                      <a:pt x="482" y="5068"/>
                    </a:lnTo>
                    <a:lnTo>
                      <a:pt x="598" y="5087"/>
                    </a:lnTo>
                    <a:lnTo>
                      <a:pt x="714" y="5068"/>
                    </a:lnTo>
                    <a:lnTo>
                      <a:pt x="829" y="5010"/>
                    </a:lnTo>
                    <a:lnTo>
                      <a:pt x="945" y="4952"/>
                    </a:lnTo>
                    <a:lnTo>
                      <a:pt x="1041" y="4856"/>
                    </a:lnTo>
                    <a:lnTo>
                      <a:pt x="1118" y="4759"/>
                    </a:lnTo>
                    <a:lnTo>
                      <a:pt x="1176" y="4644"/>
                    </a:lnTo>
                    <a:lnTo>
                      <a:pt x="1176" y="4644"/>
                    </a:lnTo>
                    <a:lnTo>
                      <a:pt x="1253" y="4393"/>
                    </a:lnTo>
                    <a:lnTo>
                      <a:pt x="1272" y="4143"/>
                    </a:lnTo>
                    <a:lnTo>
                      <a:pt x="1272" y="3892"/>
                    </a:lnTo>
                    <a:lnTo>
                      <a:pt x="1253" y="3642"/>
                    </a:lnTo>
                    <a:lnTo>
                      <a:pt x="1253" y="3642"/>
                    </a:lnTo>
                    <a:lnTo>
                      <a:pt x="1215" y="3314"/>
                    </a:lnTo>
                    <a:lnTo>
                      <a:pt x="1215" y="2967"/>
                    </a:lnTo>
                    <a:lnTo>
                      <a:pt x="1234" y="2621"/>
                    </a:lnTo>
                    <a:lnTo>
                      <a:pt x="1272" y="2274"/>
                    </a:lnTo>
                    <a:lnTo>
                      <a:pt x="1272" y="2274"/>
                    </a:lnTo>
                    <a:lnTo>
                      <a:pt x="1311" y="2100"/>
                    </a:lnTo>
                    <a:lnTo>
                      <a:pt x="1349" y="1946"/>
                    </a:lnTo>
                    <a:lnTo>
                      <a:pt x="1407" y="1773"/>
                    </a:lnTo>
                    <a:lnTo>
                      <a:pt x="1484" y="1638"/>
                    </a:lnTo>
                    <a:lnTo>
                      <a:pt x="1581" y="1484"/>
                    </a:lnTo>
                    <a:lnTo>
                      <a:pt x="1677" y="1349"/>
                    </a:lnTo>
                    <a:lnTo>
                      <a:pt x="1793" y="1214"/>
                    </a:lnTo>
                    <a:lnTo>
                      <a:pt x="1927" y="1098"/>
                    </a:lnTo>
                    <a:lnTo>
                      <a:pt x="1927" y="1098"/>
                    </a:lnTo>
                    <a:lnTo>
                      <a:pt x="2062" y="1002"/>
                    </a:lnTo>
                    <a:lnTo>
                      <a:pt x="2216" y="925"/>
                    </a:lnTo>
                    <a:lnTo>
                      <a:pt x="2371" y="867"/>
                    </a:lnTo>
                    <a:lnTo>
                      <a:pt x="2544" y="829"/>
                    </a:lnTo>
                    <a:lnTo>
                      <a:pt x="2717" y="809"/>
                    </a:lnTo>
                    <a:lnTo>
                      <a:pt x="2891" y="829"/>
                    </a:lnTo>
                    <a:lnTo>
                      <a:pt x="3045" y="848"/>
                    </a:lnTo>
                    <a:lnTo>
                      <a:pt x="3218" y="906"/>
                    </a:lnTo>
                    <a:lnTo>
                      <a:pt x="3218" y="906"/>
                    </a:lnTo>
                    <a:lnTo>
                      <a:pt x="3565" y="1156"/>
                    </a:lnTo>
                    <a:lnTo>
                      <a:pt x="3893" y="1426"/>
                    </a:lnTo>
                    <a:lnTo>
                      <a:pt x="3893" y="1426"/>
                    </a:lnTo>
                    <a:lnTo>
                      <a:pt x="4066" y="1503"/>
                    </a:lnTo>
                    <a:lnTo>
                      <a:pt x="4240" y="1580"/>
                    </a:lnTo>
                    <a:lnTo>
                      <a:pt x="4432" y="1599"/>
                    </a:lnTo>
                    <a:lnTo>
                      <a:pt x="4625" y="1599"/>
                    </a:lnTo>
                    <a:lnTo>
                      <a:pt x="4625" y="1599"/>
                    </a:lnTo>
                    <a:lnTo>
                      <a:pt x="4721" y="1580"/>
                    </a:lnTo>
                    <a:lnTo>
                      <a:pt x="4818" y="1542"/>
                    </a:lnTo>
                    <a:lnTo>
                      <a:pt x="4895" y="1503"/>
                    </a:lnTo>
                    <a:lnTo>
                      <a:pt x="4972" y="1445"/>
                    </a:lnTo>
                    <a:lnTo>
                      <a:pt x="5049" y="1387"/>
                    </a:lnTo>
                    <a:lnTo>
                      <a:pt x="5107" y="1310"/>
                    </a:lnTo>
                    <a:lnTo>
                      <a:pt x="5145" y="1233"/>
                    </a:lnTo>
                    <a:lnTo>
                      <a:pt x="5184" y="1137"/>
                    </a:lnTo>
                    <a:lnTo>
                      <a:pt x="5184" y="1137"/>
                    </a:lnTo>
                    <a:lnTo>
                      <a:pt x="5203" y="1021"/>
                    </a:lnTo>
                    <a:lnTo>
                      <a:pt x="5203" y="925"/>
                    </a:lnTo>
                    <a:lnTo>
                      <a:pt x="5184" y="829"/>
                    </a:lnTo>
                    <a:lnTo>
                      <a:pt x="5145" y="732"/>
                    </a:lnTo>
                    <a:lnTo>
                      <a:pt x="5107" y="636"/>
                    </a:lnTo>
                    <a:lnTo>
                      <a:pt x="5049" y="540"/>
                    </a:lnTo>
                    <a:lnTo>
                      <a:pt x="4972" y="462"/>
                    </a:lnTo>
                    <a:lnTo>
                      <a:pt x="4895" y="405"/>
                    </a:lnTo>
                    <a:lnTo>
                      <a:pt x="4895" y="405"/>
                    </a:lnTo>
                    <a:lnTo>
                      <a:pt x="4721" y="289"/>
                    </a:lnTo>
                    <a:lnTo>
                      <a:pt x="4529" y="193"/>
                    </a:lnTo>
                    <a:lnTo>
                      <a:pt x="4336" y="135"/>
                    </a:lnTo>
                    <a:lnTo>
                      <a:pt x="4124" y="96"/>
                    </a:lnTo>
                    <a:lnTo>
                      <a:pt x="4124" y="96"/>
                    </a:lnTo>
                    <a:lnTo>
                      <a:pt x="3854" y="39"/>
                    </a:lnTo>
                    <a:lnTo>
                      <a:pt x="3565" y="19"/>
                    </a:lnTo>
                    <a:lnTo>
                      <a:pt x="3276" y="0"/>
                    </a:lnTo>
                    <a:lnTo>
                      <a:pt x="2987" y="19"/>
                    </a:lnTo>
                    <a:lnTo>
                      <a:pt x="2698" y="58"/>
                    </a:lnTo>
                    <a:lnTo>
                      <a:pt x="2409" y="96"/>
                    </a:lnTo>
                    <a:lnTo>
                      <a:pt x="2139" y="173"/>
                    </a:lnTo>
                    <a:lnTo>
                      <a:pt x="1850" y="270"/>
                    </a:lnTo>
                    <a:lnTo>
                      <a:pt x="1850" y="270"/>
                    </a:lnTo>
                    <a:lnTo>
                      <a:pt x="1581" y="385"/>
                    </a:lnTo>
                    <a:lnTo>
                      <a:pt x="1330" y="520"/>
                    </a:lnTo>
                    <a:lnTo>
                      <a:pt x="1099" y="694"/>
                    </a:lnTo>
                    <a:lnTo>
                      <a:pt x="887" y="867"/>
                    </a:lnTo>
                    <a:lnTo>
                      <a:pt x="675" y="1079"/>
                    </a:lnTo>
                    <a:lnTo>
                      <a:pt x="502" y="1310"/>
                    </a:lnTo>
                    <a:lnTo>
                      <a:pt x="328" y="1542"/>
                    </a:lnTo>
                    <a:lnTo>
                      <a:pt x="193" y="1811"/>
                    </a:lnTo>
                    <a:lnTo>
                      <a:pt x="193" y="1811"/>
                    </a:lnTo>
                    <a:lnTo>
                      <a:pt x="97" y="2100"/>
                    </a:lnTo>
                    <a:lnTo>
                      <a:pt x="39" y="2389"/>
                    </a:lnTo>
                    <a:lnTo>
                      <a:pt x="1" y="2678"/>
                    </a:lnTo>
                    <a:lnTo>
                      <a:pt x="1" y="2967"/>
                    </a:lnTo>
                    <a:lnTo>
                      <a:pt x="39" y="3545"/>
                    </a:lnTo>
                    <a:lnTo>
                      <a:pt x="39" y="3854"/>
                    </a:lnTo>
                    <a:lnTo>
                      <a:pt x="39" y="41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0397263" y="2275200"/>
                <a:ext cx="561725" cy="464400"/>
              </a:xfrm>
              <a:custGeom>
                <a:avLst/>
                <a:gdLst/>
                <a:ahLst/>
                <a:cxnLst/>
                <a:rect l="l" t="t" r="r" b="b"/>
                <a:pathLst>
                  <a:path w="22469" h="18576" extrusionOk="0">
                    <a:moveTo>
                      <a:pt x="9558" y="0"/>
                    </a:move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356" y="154"/>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388" y="17612"/>
                    </a:lnTo>
                    <a:lnTo>
                      <a:pt x="1388" y="17766"/>
                    </a:lnTo>
                    <a:lnTo>
                      <a:pt x="1427" y="17901"/>
                    </a:lnTo>
                    <a:lnTo>
                      <a:pt x="1485" y="18036"/>
                    </a:lnTo>
                    <a:lnTo>
                      <a:pt x="1562" y="18151"/>
                    </a:lnTo>
                    <a:lnTo>
                      <a:pt x="1658" y="18248"/>
                    </a:lnTo>
                    <a:lnTo>
                      <a:pt x="1793" y="18325"/>
                    </a:lnTo>
                    <a:lnTo>
                      <a:pt x="1928" y="18383"/>
                    </a:lnTo>
                    <a:lnTo>
                      <a:pt x="2043" y="18402"/>
                    </a:lnTo>
                    <a:lnTo>
                      <a:pt x="13007" y="18575"/>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460" y="10001"/>
                    </a:lnTo>
                    <a:lnTo>
                      <a:pt x="18634" y="9981"/>
                    </a:lnTo>
                    <a:lnTo>
                      <a:pt x="18827" y="9943"/>
                    </a:lnTo>
                    <a:lnTo>
                      <a:pt x="19000" y="9904"/>
                    </a:lnTo>
                    <a:lnTo>
                      <a:pt x="19154" y="9846"/>
                    </a:lnTo>
                    <a:lnTo>
                      <a:pt x="19328" y="9769"/>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lnTo>
                      <a:pt x="19597" y="193"/>
                    </a:lnTo>
                    <a:lnTo>
                      <a:pt x="17690" y="5318"/>
                    </a:lnTo>
                    <a:lnTo>
                      <a:pt x="12449" y="636"/>
                    </a:lnTo>
                    <a:lnTo>
                      <a:pt x="12237" y="501"/>
                    </a:lnTo>
                    <a:lnTo>
                      <a:pt x="11967" y="385"/>
                    </a:lnTo>
                    <a:lnTo>
                      <a:pt x="11697" y="308"/>
                    </a:lnTo>
                    <a:lnTo>
                      <a:pt x="11389" y="251"/>
                    </a:lnTo>
                    <a:lnTo>
                      <a:pt x="11100" y="193"/>
                    </a:lnTo>
                    <a:lnTo>
                      <a:pt x="10791" y="154"/>
                    </a:lnTo>
                    <a:lnTo>
                      <a:pt x="10213" y="96"/>
                    </a:lnTo>
                    <a:lnTo>
                      <a:pt x="10156" y="96"/>
                    </a:lnTo>
                    <a:lnTo>
                      <a:pt x="9809" y="39"/>
                    </a:lnTo>
                    <a:lnTo>
                      <a:pt x="95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0397263" y="2275200"/>
                <a:ext cx="561725" cy="464400"/>
              </a:xfrm>
              <a:custGeom>
                <a:avLst/>
                <a:gdLst/>
                <a:ahLst/>
                <a:cxnLst/>
                <a:rect l="l" t="t" r="r" b="b"/>
                <a:pathLst>
                  <a:path w="22469" h="18576" fill="none" extrusionOk="0">
                    <a:moveTo>
                      <a:pt x="22468" y="867"/>
                    </a:moveTo>
                    <a:lnTo>
                      <a:pt x="19597" y="193"/>
                    </a:lnTo>
                    <a:lnTo>
                      <a:pt x="17690" y="5318"/>
                    </a:lnTo>
                    <a:lnTo>
                      <a:pt x="12449" y="636"/>
                    </a:lnTo>
                    <a:lnTo>
                      <a:pt x="12449" y="636"/>
                    </a:lnTo>
                    <a:lnTo>
                      <a:pt x="12237" y="501"/>
                    </a:lnTo>
                    <a:lnTo>
                      <a:pt x="11967" y="385"/>
                    </a:lnTo>
                    <a:lnTo>
                      <a:pt x="11697" y="308"/>
                    </a:lnTo>
                    <a:lnTo>
                      <a:pt x="11389" y="251"/>
                    </a:lnTo>
                    <a:lnTo>
                      <a:pt x="11100" y="193"/>
                    </a:lnTo>
                    <a:lnTo>
                      <a:pt x="10791" y="154"/>
                    </a:lnTo>
                    <a:lnTo>
                      <a:pt x="10213" y="96"/>
                    </a:lnTo>
                    <a:lnTo>
                      <a:pt x="10156" y="96"/>
                    </a:lnTo>
                    <a:lnTo>
                      <a:pt x="10156" y="96"/>
                    </a:lnTo>
                    <a:lnTo>
                      <a:pt x="9809" y="39"/>
                    </a:lnTo>
                    <a:lnTo>
                      <a:pt x="9558" y="0"/>
                    </a:lnTo>
                    <a:lnTo>
                      <a:pt x="9558" y="0"/>
                    </a:ln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895" y="19"/>
                    </a:lnTo>
                    <a:lnTo>
                      <a:pt x="4356" y="154"/>
                    </a:lnTo>
                    <a:lnTo>
                      <a:pt x="3392" y="347"/>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407" y="17458"/>
                    </a:lnTo>
                    <a:lnTo>
                      <a:pt x="1388" y="17612"/>
                    </a:lnTo>
                    <a:lnTo>
                      <a:pt x="1388" y="17766"/>
                    </a:lnTo>
                    <a:lnTo>
                      <a:pt x="1427" y="17901"/>
                    </a:lnTo>
                    <a:lnTo>
                      <a:pt x="1485" y="18036"/>
                    </a:lnTo>
                    <a:lnTo>
                      <a:pt x="1562" y="18151"/>
                    </a:lnTo>
                    <a:lnTo>
                      <a:pt x="1658" y="18248"/>
                    </a:lnTo>
                    <a:lnTo>
                      <a:pt x="1793" y="18325"/>
                    </a:lnTo>
                    <a:lnTo>
                      <a:pt x="1928" y="18383"/>
                    </a:lnTo>
                    <a:lnTo>
                      <a:pt x="1928" y="18383"/>
                    </a:lnTo>
                    <a:lnTo>
                      <a:pt x="2043" y="18402"/>
                    </a:lnTo>
                    <a:lnTo>
                      <a:pt x="13007" y="18575"/>
                    </a:lnTo>
                    <a:lnTo>
                      <a:pt x="13181" y="18498"/>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268" y="10001"/>
                    </a:lnTo>
                    <a:lnTo>
                      <a:pt x="18460" y="10001"/>
                    </a:lnTo>
                    <a:lnTo>
                      <a:pt x="18634" y="9981"/>
                    </a:lnTo>
                    <a:lnTo>
                      <a:pt x="18827" y="9943"/>
                    </a:lnTo>
                    <a:lnTo>
                      <a:pt x="19000" y="9904"/>
                    </a:lnTo>
                    <a:lnTo>
                      <a:pt x="19154" y="9846"/>
                    </a:lnTo>
                    <a:lnTo>
                      <a:pt x="19328" y="9769"/>
                    </a:lnTo>
                    <a:lnTo>
                      <a:pt x="19501" y="9673"/>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0521563" y="2272775"/>
                <a:ext cx="25" cy="25"/>
              </a:xfrm>
              <a:custGeom>
                <a:avLst/>
                <a:gdLst/>
                <a:ahLst/>
                <a:cxnLst/>
                <a:rect l="l" t="t" r="r" b="b"/>
                <a:pathLst>
                  <a:path w="1" h="1" extrusionOk="0">
                    <a:moveTo>
                      <a:pt x="0" y="1"/>
                    </a:moveTo>
                    <a:lnTo>
                      <a:pt x="0" y="1"/>
                    </a:lnTo>
                    <a:lnTo>
                      <a:pt x="0" y="1"/>
                    </a:ln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0510963" y="2239550"/>
                <a:ext cx="140200" cy="80475"/>
              </a:xfrm>
              <a:custGeom>
                <a:avLst/>
                <a:gdLst/>
                <a:ahLst/>
                <a:cxnLst/>
                <a:rect l="l" t="t" r="r" b="b"/>
                <a:pathLst>
                  <a:path w="5608" h="3219" extrusionOk="0">
                    <a:moveTo>
                      <a:pt x="251" y="0"/>
                    </a:moveTo>
                    <a:lnTo>
                      <a:pt x="0" y="1773"/>
                    </a:lnTo>
                    <a:lnTo>
                      <a:pt x="2833" y="3218"/>
                    </a:lnTo>
                    <a:lnTo>
                      <a:pt x="4644" y="2852"/>
                    </a:lnTo>
                    <a:lnTo>
                      <a:pt x="5608" y="1484"/>
                    </a:lnTo>
                    <a:lnTo>
                      <a:pt x="5049" y="328"/>
                    </a:lnTo>
                    <a:lnTo>
                      <a:pt x="3738" y="771"/>
                    </a:lnTo>
                    <a:lnTo>
                      <a:pt x="3315" y="2081"/>
                    </a:lnTo>
                    <a:lnTo>
                      <a:pt x="2640" y="887"/>
                    </a:ln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0510963" y="2239550"/>
                <a:ext cx="140200" cy="80475"/>
              </a:xfrm>
              <a:custGeom>
                <a:avLst/>
                <a:gdLst/>
                <a:ahLst/>
                <a:cxnLst/>
                <a:rect l="l" t="t" r="r" b="b"/>
                <a:pathLst>
                  <a:path w="5608" h="3219" fill="none" extrusionOk="0">
                    <a:moveTo>
                      <a:pt x="0" y="1773"/>
                    </a:moveTo>
                    <a:lnTo>
                      <a:pt x="251" y="0"/>
                    </a:lnTo>
                    <a:lnTo>
                      <a:pt x="2640" y="887"/>
                    </a:lnTo>
                    <a:lnTo>
                      <a:pt x="3315" y="2081"/>
                    </a:lnTo>
                    <a:lnTo>
                      <a:pt x="3738" y="771"/>
                    </a:lnTo>
                    <a:lnTo>
                      <a:pt x="5049" y="328"/>
                    </a:lnTo>
                    <a:lnTo>
                      <a:pt x="5608" y="1484"/>
                    </a:lnTo>
                    <a:lnTo>
                      <a:pt x="4644" y="2852"/>
                    </a:lnTo>
                    <a:lnTo>
                      <a:pt x="2833" y="3218"/>
                    </a:lnTo>
                    <a:lnTo>
                      <a:pt x="0" y="1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0510963" y="2261700"/>
                <a:ext cx="83850" cy="57825"/>
              </a:xfrm>
              <a:custGeom>
                <a:avLst/>
                <a:gdLst/>
                <a:ahLst/>
                <a:cxnLst/>
                <a:rect l="l" t="t" r="r" b="b"/>
                <a:pathLst>
                  <a:path w="3354" h="2313" extrusionOk="0">
                    <a:moveTo>
                      <a:pt x="2525" y="1"/>
                    </a:moveTo>
                    <a:lnTo>
                      <a:pt x="2467" y="116"/>
                    </a:lnTo>
                    <a:lnTo>
                      <a:pt x="1908" y="1503"/>
                    </a:lnTo>
                    <a:lnTo>
                      <a:pt x="1664" y="2130"/>
                    </a:lnTo>
                    <a:lnTo>
                      <a:pt x="501" y="1041"/>
                    </a:lnTo>
                    <a:lnTo>
                      <a:pt x="135" y="713"/>
                    </a:lnTo>
                    <a:lnTo>
                      <a:pt x="0" y="598"/>
                    </a:lnTo>
                    <a:lnTo>
                      <a:pt x="116" y="733"/>
                    </a:lnTo>
                    <a:lnTo>
                      <a:pt x="443" y="1080"/>
                    </a:lnTo>
                    <a:lnTo>
                      <a:pt x="1638" y="2255"/>
                    </a:lnTo>
                    <a:lnTo>
                      <a:pt x="1696" y="2313"/>
                    </a:lnTo>
                    <a:lnTo>
                      <a:pt x="1735" y="2236"/>
                    </a:lnTo>
                    <a:lnTo>
                      <a:pt x="2004" y="1542"/>
                    </a:lnTo>
                    <a:lnTo>
                      <a:pt x="2516" y="271"/>
                    </a:lnTo>
                    <a:lnTo>
                      <a:pt x="2582" y="424"/>
                    </a:lnTo>
                    <a:lnTo>
                      <a:pt x="2717" y="675"/>
                    </a:lnTo>
                    <a:lnTo>
                      <a:pt x="2871" y="925"/>
                    </a:lnTo>
                    <a:lnTo>
                      <a:pt x="3045" y="1157"/>
                    </a:lnTo>
                    <a:lnTo>
                      <a:pt x="3257" y="1388"/>
                    </a:lnTo>
                    <a:lnTo>
                      <a:pt x="3353" y="1465"/>
                    </a:lnTo>
                    <a:lnTo>
                      <a:pt x="3295" y="1369"/>
                    </a:lnTo>
                    <a:lnTo>
                      <a:pt x="3083" y="1118"/>
                    </a:lnTo>
                    <a:lnTo>
                      <a:pt x="2929" y="887"/>
                    </a:lnTo>
                    <a:lnTo>
                      <a:pt x="2794" y="636"/>
                    </a:lnTo>
                    <a:lnTo>
                      <a:pt x="2659" y="386"/>
                    </a:lnTo>
                    <a:lnTo>
                      <a:pt x="2563" y="116"/>
                    </a:lnTo>
                    <a:lnTo>
                      <a:pt x="2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0597188" y="2258800"/>
                <a:ext cx="53975" cy="48700"/>
              </a:xfrm>
              <a:custGeom>
                <a:avLst/>
                <a:gdLst/>
                <a:ahLst/>
                <a:cxnLst/>
                <a:rect l="l" t="t" r="r" b="b"/>
                <a:pathLst>
                  <a:path w="2159" h="1948" extrusionOk="0">
                    <a:moveTo>
                      <a:pt x="270" y="1"/>
                    </a:moveTo>
                    <a:lnTo>
                      <a:pt x="232" y="174"/>
                    </a:lnTo>
                    <a:lnTo>
                      <a:pt x="135" y="714"/>
                    </a:lnTo>
                    <a:lnTo>
                      <a:pt x="39" y="1138"/>
                    </a:lnTo>
                    <a:lnTo>
                      <a:pt x="0" y="1311"/>
                    </a:lnTo>
                    <a:lnTo>
                      <a:pt x="0" y="1504"/>
                    </a:lnTo>
                    <a:lnTo>
                      <a:pt x="58" y="1330"/>
                    </a:lnTo>
                    <a:lnTo>
                      <a:pt x="97" y="1138"/>
                    </a:lnTo>
                    <a:lnTo>
                      <a:pt x="212" y="733"/>
                    </a:lnTo>
                    <a:lnTo>
                      <a:pt x="292" y="361"/>
                    </a:lnTo>
                    <a:lnTo>
                      <a:pt x="405" y="675"/>
                    </a:lnTo>
                    <a:lnTo>
                      <a:pt x="617" y="1196"/>
                    </a:lnTo>
                    <a:lnTo>
                      <a:pt x="887" y="1870"/>
                    </a:lnTo>
                    <a:lnTo>
                      <a:pt x="906" y="1947"/>
                    </a:lnTo>
                    <a:lnTo>
                      <a:pt x="964" y="1909"/>
                    </a:lnTo>
                    <a:lnTo>
                      <a:pt x="1214" y="1735"/>
                    </a:lnTo>
                    <a:lnTo>
                      <a:pt x="1446" y="1542"/>
                    </a:lnTo>
                    <a:lnTo>
                      <a:pt x="1677" y="1330"/>
                    </a:lnTo>
                    <a:lnTo>
                      <a:pt x="1870" y="1099"/>
                    </a:lnTo>
                    <a:lnTo>
                      <a:pt x="2024" y="926"/>
                    </a:lnTo>
                    <a:lnTo>
                      <a:pt x="2159" y="714"/>
                    </a:lnTo>
                    <a:lnTo>
                      <a:pt x="1985" y="887"/>
                    </a:lnTo>
                    <a:lnTo>
                      <a:pt x="1831" y="1061"/>
                    </a:lnTo>
                    <a:lnTo>
                      <a:pt x="1619" y="1273"/>
                    </a:lnTo>
                    <a:lnTo>
                      <a:pt x="1388" y="1485"/>
                    </a:lnTo>
                    <a:lnTo>
                      <a:pt x="1157" y="1658"/>
                    </a:lnTo>
                    <a:lnTo>
                      <a:pt x="961" y="1793"/>
                    </a:lnTo>
                    <a:lnTo>
                      <a:pt x="713" y="1157"/>
                    </a:lnTo>
                    <a:lnTo>
                      <a:pt x="328" y="174"/>
                    </a:lnTo>
                    <a:lnTo>
                      <a:pt x="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0595263" y="2295900"/>
                <a:ext cx="29400" cy="449000"/>
              </a:xfrm>
              <a:custGeom>
                <a:avLst/>
                <a:gdLst/>
                <a:ahLst/>
                <a:cxnLst/>
                <a:rect l="l" t="t" r="r" b="b"/>
                <a:pathLst>
                  <a:path w="1176" h="17960" extrusionOk="0">
                    <a:moveTo>
                      <a:pt x="0" y="1"/>
                    </a:moveTo>
                    <a:lnTo>
                      <a:pt x="0" y="174"/>
                    </a:lnTo>
                    <a:lnTo>
                      <a:pt x="58" y="694"/>
                    </a:lnTo>
                    <a:lnTo>
                      <a:pt x="289" y="2621"/>
                    </a:lnTo>
                    <a:lnTo>
                      <a:pt x="424" y="3951"/>
                    </a:lnTo>
                    <a:lnTo>
                      <a:pt x="598" y="5473"/>
                    </a:lnTo>
                    <a:lnTo>
                      <a:pt x="752" y="7149"/>
                    </a:lnTo>
                    <a:lnTo>
                      <a:pt x="887" y="8961"/>
                    </a:lnTo>
                    <a:lnTo>
                      <a:pt x="1002" y="10772"/>
                    </a:lnTo>
                    <a:lnTo>
                      <a:pt x="1041" y="11639"/>
                    </a:lnTo>
                    <a:lnTo>
                      <a:pt x="1060" y="12468"/>
                    </a:lnTo>
                    <a:lnTo>
                      <a:pt x="1079" y="13990"/>
                    </a:lnTo>
                    <a:lnTo>
                      <a:pt x="1060" y="14684"/>
                    </a:lnTo>
                    <a:lnTo>
                      <a:pt x="1041" y="15339"/>
                    </a:lnTo>
                    <a:lnTo>
                      <a:pt x="1022" y="15917"/>
                    </a:lnTo>
                    <a:lnTo>
                      <a:pt x="983" y="16437"/>
                    </a:lnTo>
                    <a:lnTo>
                      <a:pt x="925" y="17246"/>
                    </a:lnTo>
                    <a:lnTo>
                      <a:pt x="867" y="17786"/>
                    </a:lnTo>
                    <a:lnTo>
                      <a:pt x="848" y="17959"/>
                    </a:lnTo>
                    <a:lnTo>
                      <a:pt x="887" y="17767"/>
                    </a:lnTo>
                    <a:lnTo>
                      <a:pt x="964" y="17246"/>
                    </a:lnTo>
                    <a:lnTo>
                      <a:pt x="1002" y="16880"/>
                    </a:lnTo>
                    <a:lnTo>
                      <a:pt x="1041" y="16418"/>
                    </a:lnTo>
                    <a:lnTo>
                      <a:pt x="1099" y="15898"/>
                    </a:lnTo>
                    <a:lnTo>
                      <a:pt x="1118" y="15319"/>
                    </a:lnTo>
                    <a:lnTo>
                      <a:pt x="1176" y="13990"/>
                    </a:lnTo>
                    <a:lnTo>
                      <a:pt x="1176" y="13238"/>
                    </a:lnTo>
                    <a:lnTo>
                      <a:pt x="1157" y="12468"/>
                    </a:lnTo>
                    <a:lnTo>
                      <a:pt x="1099" y="10772"/>
                    </a:lnTo>
                    <a:lnTo>
                      <a:pt x="1002" y="8961"/>
                    </a:lnTo>
                    <a:lnTo>
                      <a:pt x="848" y="7149"/>
                    </a:lnTo>
                    <a:lnTo>
                      <a:pt x="694" y="5454"/>
                    </a:lnTo>
                    <a:lnTo>
                      <a:pt x="521" y="3931"/>
                    </a:lnTo>
                    <a:lnTo>
                      <a:pt x="366" y="2621"/>
                    </a:lnTo>
                    <a:lnTo>
                      <a:pt x="212" y="1523"/>
                    </a:lnTo>
                    <a:lnTo>
                      <a:pt x="116" y="694"/>
                    </a:lnTo>
                    <a:lnTo>
                      <a:pt x="39" y="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0595263" y="2295900"/>
                <a:ext cx="29400" cy="449000"/>
              </a:xfrm>
              <a:custGeom>
                <a:avLst/>
                <a:gdLst/>
                <a:ahLst/>
                <a:cxnLst/>
                <a:rect l="l" t="t" r="r" b="b"/>
                <a:pathLst>
                  <a:path w="1176" h="17960" fill="none" extrusionOk="0">
                    <a:moveTo>
                      <a:pt x="848" y="17959"/>
                    </a:moveTo>
                    <a:lnTo>
                      <a:pt x="848" y="17959"/>
                    </a:lnTo>
                    <a:lnTo>
                      <a:pt x="867" y="17786"/>
                    </a:lnTo>
                    <a:lnTo>
                      <a:pt x="867" y="17786"/>
                    </a:lnTo>
                    <a:lnTo>
                      <a:pt x="925" y="17246"/>
                    </a:lnTo>
                    <a:lnTo>
                      <a:pt x="925" y="17246"/>
                    </a:lnTo>
                    <a:lnTo>
                      <a:pt x="983" y="16437"/>
                    </a:lnTo>
                    <a:lnTo>
                      <a:pt x="983" y="16437"/>
                    </a:lnTo>
                    <a:lnTo>
                      <a:pt x="1022" y="15917"/>
                    </a:lnTo>
                    <a:lnTo>
                      <a:pt x="1022" y="15917"/>
                    </a:lnTo>
                    <a:lnTo>
                      <a:pt x="1041" y="15339"/>
                    </a:lnTo>
                    <a:lnTo>
                      <a:pt x="1041" y="15339"/>
                    </a:lnTo>
                    <a:lnTo>
                      <a:pt x="1060" y="14684"/>
                    </a:lnTo>
                    <a:lnTo>
                      <a:pt x="1079" y="13990"/>
                    </a:lnTo>
                    <a:lnTo>
                      <a:pt x="1060" y="12468"/>
                    </a:lnTo>
                    <a:lnTo>
                      <a:pt x="1060" y="12468"/>
                    </a:lnTo>
                    <a:lnTo>
                      <a:pt x="1041" y="11639"/>
                    </a:lnTo>
                    <a:lnTo>
                      <a:pt x="1002" y="10772"/>
                    </a:lnTo>
                    <a:lnTo>
                      <a:pt x="887" y="8961"/>
                    </a:lnTo>
                    <a:lnTo>
                      <a:pt x="887" y="8961"/>
                    </a:lnTo>
                    <a:lnTo>
                      <a:pt x="752" y="7149"/>
                    </a:lnTo>
                    <a:lnTo>
                      <a:pt x="598" y="5473"/>
                    </a:lnTo>
                    <a:lnTo>
                      <a:pt x="424" y="3951"/>
                    </a:lnTo>
                    <a:lnTo>
                      <a:pt x="289" y="2621"/>
                    </a:lnTo>
                    <a:lnTo>
                      <a:pt x="289" y="2621"/>
                    </a:lnTo>
                    <a:lnTo>
                      <a:pt x="58" y="694"/>
                    </a:lnTo>
                    <a:lnTo>
                      <a:pt x="58" y="694"/>
                    </a:lnTo>
                    <a:lnTo>
                      <a:pt x="0" y="174"/>
                    </a:lnTo>
                    <a:lnTo>
                      <a:pt x="0" y="174"/>
                    </a:lnTo>
                    <a:lnTo>
                      <a:pt x="0" y="1"/>
                    </a:lnTo>
                    <a:lnTo>
                      <a:pt x="0" y="1"/>
                    </a:lnTo>
                    <a:lnTo>
                      <a:pt x="39" y="174"/>
                    </a:lnTo>
                    <a:lnTo>
                      <a:pt x="39" y="174"/>
                    </a:lnTo>
                    <a:lnTo>
                      <a:pt x="116" y="694"/>
                    </a:lnTo>
                    <a:lnTo>
                      <a:pt x="116" y="694"/>
                    </a:lnTo>
                    <a:lnTo>
                      <a:pt x="212" y="1523"/>
                    </a:lnTo>
                    <a:lnTo>
                      <a:pt x="366" y="2621"/>
                    </a:lnTo>
                    <a:lnTo>
                      <a:pt x="366" y="2621"/>
                    </a:lnTo>
                    <a:lnTo>
                      <a:pt x="521" y="3931"/>
                    </a:lnTo>
                    <a:lnTo>
                      <a:pt x="694" y="5454"/>
                    </a:lnTo>
                    <a:lnTo>
                      <a:pt x="848" y="7149"/>
                    </a:lnTo>
                    <a:lnTo>
                      <a:pt x="1002" y="8961"/>
                    </a:lnTo>
                    <a:lnTo>
                      <a:pt x="1002" y="8961"/>
                    </a:lnTo>
                    <a:lnTo>
                      <a:pt x="1099" y="10772"/>
                    </a:lnTo>
                    <a:lnTo>
                      <a:pt x="1157" y="12468"/>
                    </a:lnTo>
                    <a:lnTo>
                      <a:pt x="1157" y="12468"/>
                    </a:lnTo>
                    <a:lnTo>
                      <a:pt x="1176" y="13238"/>
                    </a:lnTo>
                    <a:lnTo>
                      <a:pt x="1176" y="13990"/>
                    </a:lnTo>
                    <a:lnTo>
                      <a:pt x="1118" y="15319"/>
                    </a:lnTo>
                    <a:lnTo>
                      <a:pt x="1118" y="15319"/>
                    </a:lnTo>
                    <a:lnTo>
                      <a:pt x="1099" y="15898"/>
                    </a:lnTo>
                    <a:lnTo>
                      <a:pt x="1099" y="15898"/>
                    </a:lnTo>
                    <a:lnTo>
                      <a:pt x="1041" y="16418"/>
                    </a:lnTo>
                    <a:lnTo>
                      <a:pt x="1041" y="16418"/>
                    </a:lnTo>
                    <a:lnTo>
                      <a:pt x="1002" y="16880"/>
                    </a:lnTo>
                    <a:lnTo>
                      <a:pt x="964" y="17246"/>
                    </a:lnTo>
                    <a:lnTo>
                      <a:pt x="964" y="17246"/>
                    </a:lnTo>
                    <a:lnTo>
                      <a:pt x="887" y="17767"/>
                    </a:lnTo>
                    <a:lnTo>
                      <a:pt x="887" y="17767"/>
                    </a:lnTo>
                    <a:lnTo>
                      <a:pt x="848" y="179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0836613" y="2405725"/>
                <a:ext cx="2900" cy="52050"/>
              </a:xfrm>
              <a:custGeom>
                <a:avLst/>
                <a:gdLst/>
                <a:ahLst/>
                <a:cxnLst/>
                <a:rect l="l" t="t" r="r" b="b"/>
                <a:pathLst>
                  <a:path w="116" h="2082" extrusionOk="0">
                    <a:moveTo>
                      <a:pt x="58" y="1"/>
                    </a:moveTo>
                    <a:lnTo>
                      <a:pt x="19" y="271"/>
                    </a:lnTo>
                    <a:lnTo>
                      <a:pt x="0" y="521"/>
                    </a:lnTo>
                    <a:lnTo>
                      <a:pt x="0" y="791"/>
                    </a:lnTo>
                    <a:lnTo>
                      <a:pt x="0" y="1041"/>
                    </a:lnTo>
                    <a:lnTo>
                      <a:pt x="0" y="1311"/>
                    </a:lnTo>
                    <a:lnTo>
                      <a:pt x="0" y="1562"/>
                    </a:lnTo>
                    <a:lnTo>
                      <a:pt x="19" y="1831"/>
                    </a:lnTo>
                    <a:lnTo>
                      <a:pt x="58" y="2082"/>
                    </a:lnTo>
                    <a:lnTo>
                      <a:pt x="96" y="1831"/>
                    </a:lnTo>
                    <a:lnTo>
                      <a:pt x="116" y="1562"/>
                    </a:lnTo>
                    <a:lnTo>
                      <a:pt x="116" y="1311"/>
                    </a:lnTo>
                    <a:lnTo>
                      <a:pt x="116" y="1041"/>
                    </a:lnTo>
                    <a:lnTo>
                      <a:pt x="116" y="791"/>
                    </a:lnTo>
                    <a:lnTo>
                      <a:pt x="116" y="521"/>
                    </a:lnTo>
                    <a:lnTo>
                      <a:pt x="96" y="27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0837563" y="2406225"/>
                <a:ext cx="18825" cy="55425"/>
              </a:xfrm>
              <a:custGeom>
                <a:avLst/>
                <a:gdLst/>
                <a:ahLst/>
                <a:cxnLst/>
                <a:rect l="l" t="t" r="r" b="b"/>
                <a:pathLst>
                  <a:path w="753" h="2217" extrusionOk="0">
                    <a:moveTo>
                      <a:pt x="1" y="0"/>
                    </a:moveTo>
                    <a:lnTo>
                      <a:pt x="39" y="289"/>
                    </a:lnTo>
                    <a:lnTo>
                      <a:pt x="97" y="559"/>
                    </a:lnTo>
                    <a:lnTo>
                      <a:pt x="193" y="848"/>
                    </a:lnTo>
                    <a:lnTo>
                      <a:pt x="290" y="1118"/>
                    </a:lnTo>
                    <a:lnTo>
                      <a:pt x="502" y="1677"/>
                    </a:lnTo>
                    <a:lnTo>
                      <a:pt x="637" y="2043"/>
                    </a:lnTo>
                    <a:lnTo>
                      <a:pt x="733" y="2197"/>
                    </a:lnTo>
                    <a:lnTo>
                      <a:pt x="752" y="2216"/>
                    </a:lnTo>
                    <a:lnTo>
                      <a:pt x="752" y="2197"/>
                    </a:lnTo>
                    <a:lnTo>
                      <a:pt x="579" y="1638"/>
                    </a:lnTo>
                    <a:lnTo>
                      <a:pt x="386" y="1079"/>
                    </a:lnTo>
                    <a:lnTo>
                      <a:pt x="213" y="5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0582738" y="3661600"/>
                <a:ext cx="193200" cy="156575"/>
              </a:xfrm>
              <a:custGeom>
                <a:avLst/>
                <a:gdLst/>
                <a:ahLst/>
                <a:cxnLst/>
                <a:rect l="l" t="t" r="r" b="b"/>
                <a:pathLst>
                  <a:path w="7728" h="6263" extrusionOk="0">
                    <a:moveTo>
                      <a:pt x="0" y="0"/>
                    </a:moveTo>
                    <a:lnTo>
                      <a:pt x="0" y="6224"/>
                    </a:lnTo>
                    <a:lnTo>
                      <a:pt x="7727" y="6263"/>
                    </a:lnTo>
                    <a:lnTo>
                      <a:pt x="7727" y="6205"/>
                    </a:lnTo>
                    <a:lnTo>
                      <a:pt x="7689" y="6128"/>
                    </a:lnTo>
                    <a:lnTo>
                      <a:pt x="7631" y="6051"/>
                    </a:lnTo>
                    <a:lnTo>
                      <a:pt x="7554" y="5954"/>
                    </a:lnTo>
                    <a:lnTo>
                      <a:pt x="7342" y="5781"/>
                    </a:lnTo>
                    <a:lnTo>
                      <a:pt x="7091" y="5607"/>
                    </a:lnTo>
                    <a:lnTo>
                      <a:pt x="6783" y="5415"/>
                    </a:lnTo>
                    <a:lnTo>
                      <a:pt x="6436" y="5241"/>
                    </a:lnTo>
                    <a:lnTo>
                      <a:pt x="5704" y="4875"/>
                    </a:lnTo>
                    <a:lnTo>
                      <a:pt x="4972" y="4548"/>
                    </a:lnTo>
                    <a:lnTo>
                      <a:pt x="4317" y="4278"/>
                    </a:lnTo>
                    <a:lnTo>
                      <a:pt x="3700" y="4027"/>
                    </a:lnTo>
                    <a:lnTo>
                      <a:pt x="3873" y="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0582738" y="3661600"/>
                <a:ext cx="193200" cy="156575"/>
              </a:xfrm>
              <a:custGeom>
                <a:avLst/>
                <a:gdLst/>
                <a:ahLst/>
                <a:cxnLst/>
                <a:rect l="l" t="t" r="r" b="b"/>
                <a:pathLst>
                  <a:path w="7728" h="6263" fill="none" extrusionOk="0">
                    <a:moveTo>
                      <a:pt x="3873" y="39"/>
                    </a:moveTo>
                    <a:lnTo>
                      <a:pt x="3700" y="4027"/>
                    </a:lnTo>
                    <a:lnTo>
                      <a:pt x="3700" y="4027"/>
                    </a:lnTo>
                    <a:lnTo>
                      <a:pt x="4317" y="4278"/>
                    </a:lnTo>
                    <a:lnTo>
                      <a:pt x="4972" y="4548"/>
                    </a:lnTo>
                    <a:lnTo>
                      <a:pt x="5704" y="4875"/>
                    </a:lnTo>
                    <a:lnTo>
                      <a:pt x="6436" y="5241"/>
                    </a:lnTo>
                    <a:lnTo>
                      <a:pt x="6783" y="5415"/>
                    </a:lnTo>
                    <a:lnTo>
                      <a:pt x="7091" y="5607"/>
                    </a:lnTo>
                    <a:lnTo>
                      <a:pt x="7342" y="5781"/>
                    </a:lnTo>
                    <a:lnTo>
                      <a:pt x="7554" y="5954"/>
                    </a:lnTo>
                    <a:lnTo>
                      <a:pt x="7631" y="6051"/>
                    </a:lnTo>
                    <a:lnTo>
                      <a:pt x="7689" y="6128"/>
                    </a:lnTo>
                    <a:lnTo>
                      <a:pt x="7727" y="6205"/>
                    </a:lnTo>
                    <a:lnTo>
                      <a:pt x="7727" y="6263"/>
                    </a:lnTo>
                    <a:lnTo>
                      <a:pt x="0" y="6224"/>
                    </a:lnTo>
                    <a:lnTo>
                      <a:pt x="0" y="0"/>
                    </a:lnTo>
                    <a:lnTo>
                      <a:pt x="3873" y="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0610188" y="3753125"/>
                <a:ext cx="14975" cy="14950"/>
              </a:xfrm>
              <a:custGeom>
                <a:avLst/>
                <a:gdLst/>
                <a:ahLst/>
                <a:cxnLst/>
                <a:rect l="l" t="t" r="r" b="b"/>
                <a:pathLst>
                  <a:path w="599" h="598" extrusionOk="0">
                    <a:moveTo>
                      <a:pt x="251" y="0"/>
                    </a:moveTo>
                    <a:lnTo>
                      <a:pt x="193" y="20"/>
                    </a:lnTo>
                    <a:lnTo>
                      <a:pt x="213" y="20"/>
                    </a:lnTo>
                    <a:lnTo>
                      <a:pt x="116" y="58"/>
                    </a:lnTo>
                    <a:lnTo>
                      <a:pt x="39" y="154"/>
                    </a:lnTo>
                    <a:lnTo>
                      <a:pt x="1" y="251"/>
                    </a:lnTo>
                    <a:lnTo>
                      <a:pt x="1" y="366"/>
                    </a:lnTo>
                    <a:lnTo>
                      <a:pt x="39" y="482"/>
                    </a:lnTo>
                    <a:lnTo>
                      <a:pt x="136" y="559"/>
                    </a:lnTo>
                    <a:lnTo>
                      <a:pt x="232" y="598"/>
                    </a:lnTo>
                    <a:lnTo>
                      <a:pt x="348" y="598"/>
                    </a:lnTo>
                    <a:lnTo>
                      <a:pt x="405" y="559"/>
                    </a:lnTo>
                    <a:lnTo>
                      <a:pt x="463" y="540"/>
                    </a:lnTo>
                    <a:lnTo>
                      <a:pt x="540" y="443"/>
                    </a:lnTo>
                    <a:lnTo>
                      <a:pt x="579" y="328"/>
                    </a:lnTo>
                    <a:lnTo>
                      <a:pt x="598" y="270"/>
                    </a:lnTo>
                    <a:lnTo>
                      <a:pt x="579" y="212"/>
                    </a:lnTo>
                    <a:lnTo>
                      <a:pt x="560" y="154"/>
                    </a:lnTo>
                    <a:lnTo>
                      <a:pt x="521" y="116"/>
                    </a:lnTo>
                    <a:lnTo>
                      <a:pt x="425" y="39"/>
                    </a:lnTo>
                    <a:lnTo>
                      <a:pt x="3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0610188" y="3753125"/>
                <a:ext cx="14975" cy="14950"/>
              </a:xfrm>
              <a:custGeom>
                <a:avLst/>
                <a:gdLst/>
                <a:ahLst/>
                <a:cxnLst/>
                <a:rect l="l" t="t" r="r" b="b"/>
                <a:pathLst>
                  <a:path w="599" h="598" fill="none" extrusionOk="0">
                    <a:moveTo>
                      <a:pt x="213" y="20"/>
                    </a:moveTo>
                    <a:lnTo>
                      <a:pt x="213" y="20"/>
                    </a:lnTo>
                    <a:lnTo>
                      <a:pt x="116" y="58"/>
                    </a:lnTo>
                    <a:lnTo>
                      <a:pt x="39" y="154"/>
                    </a:lnTo>
                    <a:lnTo>
                      <a:pt x="1" y="251"/>
                    </a:lnTo>
                    <a:lnTo>
                      <a:pt x="1" y="366"/>
                    </a:lnTo>
                    <a:lnTo>
                      <a:pt x="1" y="366"/>
                    </a:lnTo>
                    <a:lnTo>
                      <a:pt x="39" y="482"/>
                    </a:lnTo>
                    <a:lnTo>
                      <a:pt x="136" y="559"/>
                    </a:lnTo>
                    <a:lnTo>
                      <a:pt x="232" y="598"/>
                    </a:lnTo>
                    <a:lnTo>
                      <a:pt x="348" y="598"/>
                    </a:lnTo>
                    <a:lnTo>
                      <a:pt x="348" y="598"/>
                    </a:lnTo>
                    <a:lnTo>
                      <a:pt x="405" y="559"/>
                    </a:lnTo>
                    <a:lnTo>
                      <a:pt x="463" y="540"/>
                    </a:lnTo>
                    <a:lnTo>
                      <a:pt x="540" y="443"/>
                    </a:lnTo>
                    <a:lnTo>
                      <a:pt x="579" y="328"/>
                    </a:lnTo>
                    <a:lnTo>
                      <a:pt x="598" y="270"/>
                    </a:lnTo>
                    <a:lnTo>
                      <a:pt x="579" y="212"/>
                    </a:lnTo>
                    <a:lnTo>
                      <a:pt x="579" y="212"/>
                    </a:lnTo>
                    <a:lnTo>
                      <a:pt x="560" y="154"/>
                    </a:lnTo>
                    <a:lnTo>
                      <a:pt x="521" y="116"/>
                    </a:lnTo>
                    <a:lnTo>
                      <a:pt x="425" y="39"/>
                    </a:lnTo>
                    <a:lnTo>
                      <a:pt x="309" y="0"/>
                    </a:lnTo>
                    <a:lnTo>
                      <a:pt x="251" y="0"/>
                    </a:lnTo>
                    <a:lnTo>
                      <a:pt x="193" y="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0770113" y="3809000"/>
                <a:ext cx="5825" cy="9175"/>
              </a:xfrm>
              <a:custGeom>
                <a:avLst/>
                <a:gdLst/>
                <a:ahLst/>
                <a:cxnLst/>
                <a:rect l="l" t="t" r="r" b="b"/>
                <a:pathLst>
                  <a:path w="233" h="367" extrusionOk="0">
                    <a:moveTo>
                      <a:pt x="1" y="0"/>
                    </a:moveTo>
                    <a:lnTo>
                      <a:pt x="97" y="97"/>
                    </a:lnTo>
                    <a:lnTo>
                      <a:pt x="174" y="193"/>
                    </a:lnTo>
                    <a:lnTo>
                      <a:pt x="213" y="289"/>
                    </a:lnTo>
                    <a:lnTo>
                      <a:pt x="232" y="367"/>
                    </a:lnTo>
                    <a:lnTo>
                      <a:pt x="232" y="309"/>
                    </a:lnTo>
                    <a:lnTo>
                      <a:pt x="232" y="251"/>
                    </a:lnTo>
                    <a:lnTo>
                      <a:pt x="194" y="193"/>
                    </a:lnTo>
                    <a:lnTo>
                      <a:pt x="155" y="135"/>
                    </a:lnTo>
                    <a:lnTo>
                      <a:pt x="78" y="5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0770113" y="3809000"/>
                <a:ext cx="5825" cy="9175"/>
              </a:xfrm>
              <a:custGeom>
                <a:avLst/>
                <a:gdLst/>
                <a:ahLst/>
                <a:cxnLst/>
                <a:rect l="l" t="t" r="r" b="b"/>
                <a:pathLst>
                  <a:path w="233" h="367" fill="none" extrusionOk="0">
                    <a:moveTo>
                      <a:pt x="1" y="0"/>
                    </a:moveTo>
                    <a:lnTo>
                      <a:pt x="1" y="0"/>
                    </a:lnTo>
                    <a:lnTo>
                      <a:pt x="97" y="97"/>
                    </a:lnTo>
                    <a:lnTo>
                      <a:pt x="174" y="193"/>
                    </a:lnTo>
                    <a:lnTo>
                      <a:pt x="213" y="289"/>
                    </a:lnTo>
                    <a:lnTo>
                      <a:pt x="232" y="367"/>
                    </a:lnTo>
                    <a:lnTo>
                      <a:pt x="232" y="367"/>
                    </a:lnTo>
                    <a:lnTo>
                      <a:pt x="232" y="367"/>
                    </a:lnTo>
                    <a:lnTo>
                      <a:pt x="232" y="309"/>
                    </a:lnTo>
                    <a:lnTo>
                      <a:pt x="232" y="251"/>
                    </a:lnTo>
                    <a:lnTo>
                      <a:pt x="194" y="193"/>
                    </a:lnTo>
                    <a:lnTo>
                      <a:pt x="155" y="135"/>
                    </a:lnTo>
                    <a:lnTo>
                      <a:pt x="78" y="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0582738" y="3801300"/>
                <a:ext cx="193200" cy="16875"/>
              </a:xfrm>
              <a:custGeom>
                <a:avLst/>
                <a:gdLst/>
                <a:ahLst/>
                <a:cxnLst/>
                <a:rect l="l" t="t" r="r" b="b"/>
                <a:pathLst>
                  <a:path w="7728" h="675" extrusionOk="0">
                    <a:moveTo>
                      <a:pt x="20" y="0"/>
                    </a:moveTo>
                    <a:lnTo>
                      <a:pt x="0" y="636"/>
                    </a:lnTo>
                    <a:lnTo>
                      <a:pt x="7727" y="675"/>
                    </a:lnTo>
                    <a:lnTo>
                      <a:pt x="7727" y="675"/>
                    </a:lnTo>
                    <a:lnTo>
                      <a:pt x="7708" y="597"/>
                    </a:lnTo>
                    <a:lnTo>
                      <a:pt x="7669" y="501"/>
                    </a:lnTo>
                    <a:lnTo>
                      <a:pt x="7592" y="405"/>
                    </a:lnTo>
                    <a:lnTo>
                      <a:pt x="7496" y="308"/>
                    </a:lnTo>
                    <a:lnTo>
                      <a:pt x="7438" y="289"/>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0660763" y="3760350"/>
                <a:ext cx="17850" cy="11575"/>
              </a:xfrm>
              <a:custGeom>
                <a:avLst/>
                <a:gdLst/>
                <a:ahLst/>
                <a:cxnLst/>
                <a:rect l="l" t="t" r="r" b="b"/>
                <a:pathLst>
                  <a:path w="714" h="463" extrusionOk="0">
                    <a:moveTo>
                      <a:pt x="579" y="0"/>
                    </a:moveTo>
                    <a:lnTo>
                      <a:pt x="425" y="20"/>
                    </a:lnTo>
                    <a:lnTo>
                      <a:pt x="348" y="58"/>
                    </a:lnTo>
                    <a:lnTo>
                      <a:pt x="251" y="97"/>
                    </a:lnTo>
                    <a:lnTo>
                      <a:pt x="174" y="154"/>
                    </a:lnTo>
                    <a:lnTo>
                      <a:pt x="117" y="212"/>
                    </a:lnTo>
                    <a:lnTo>
                      <a:pt x="39" y="328"/>
                    </a:lnTo>
                    <a:lnTo>
                      <a:pt x="1" y="424"/>
                    </a:lnTo>
                    <a:lnTo>
                      <a:pt x="1" y="463"/>
                    </a:lnTo>
                    <a:lnTo>
                      <a:pt x="39" y="463"/>
                    </a:lnTo>
                    <a:lnTo>
                      <a:pt x="117" y="386"/>
                    </a:lnTo>
                    <a:lnTo>
                      <a:pt x="213" y="309"/>
                    </a:lnTo>
                    <a:lnTo>
                      <a:pt x="329" y="212"/>
                    </a:lnTo>
                    <a:lnTo>
                      <a:pt x="463" y="135"/>
                    </a:lnTo>
                    <a:lnTo>
                      <a:pt x="579" y="97"/>
                    </a:lnTo>
                    <a:lnTo>
                      <a:pt x="675" y="58"/>
                    </a:lnTo>
                    <a:lnTo>
                      <a:pt x="714" y="39"/>
                    </a:lnTo>
                    <a:lnTo>
                      <a:pt x="695" y="20"/>
                    </a:lnTo>
                    <a:lnTo>
                      <a:pt x="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0685813" y="3769500"/>
                <a:ext cx="13050" cy="14950"/>
              </a:xfrm>
              <a:custGeom>
                <a:avLst/>
                <a:gdLst/>
                <a:ahLst/>
                <a:cxnLst/>
                <a:rect l="l" t="t" r="r" b="b"/>
                <a:pathLst>
                  <a:path w="522" h="598" extrusionOk="0">
                    <a:moveTo>
                      <a:pt x="483" y="0"/>
                    </a:moveTo>
                    <a:lnTo>
                      <a:pt x="386" y="20"/>
                    </a:lnTo>
                    <a:lnTo>
                      <a:pt x="251" y="77"/>
                    </a:lnTo>
                    <a:lnTo>
                      <a:pt x="194" y="116"/>
                    </a:lnTo>
                    <a:lnTo>
                      <a:pt x="136" y="193"/>
                    </a:lnTo>
                    <a:lnTo>
                      <a:pt x="78" y="251"/>
                    </a:lnTo>
                    <a:lnTo>
                      <a:pt x="39" y="328"/>
                    </a:lnTo>
                    <a:lnTo>
                      <a:pt x="1" y="463"/>
                    </a:lnTo>
                    <a:lnTo>
                      <a:pt x="1" y="559"/>
                    </a:lnTo>
                    <a:lnTo>
                      <a:pt x="1" y="578"/>
                    </a:lnTo>
                    <a:lnTo>
                      <a:pt x="20" y="598"/>
                    </a:lnTo>
                    <a:lnTo>
                      <a:pt x="59" y="559"/>
                    </a:lnTo>
                    <a:lnTo>
                      <a:pt x="97" y="482"/>
                    </a:lnTo>
                    <a:lnTo>
                      <a:pt x="155" y="386"/>
                    </a:lnTo>
                    <a:lnTo>
                      <a:pt x="232" y="270"/>
                    </a:lnTo>
                    <a:lnTo>
                      <a:pt x="328" y="174"/>
                    </a:lnTo>
                    <a:lnTo>
                      <a:pt x="425" y="97"/>
                    </a:lnTo>
                    <a:lnTo>
                      <a:pt x="483" y="39"/>
                    </a:lnTo>
                    <a:lnTo>
                      <a:pt x="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0708938" y="3777675"/>
                <a:ext cx="8700" cy="16425"/>
              </a:xfrm>
              <a:custGeom>
                <a:avLst/>
                <a:gdLst/>
                <a:ahLst/>
                <a:cxnLst/>
                <a:rect l="l" t="t" r="r" b="b"/>
                <a:pathLst>
                  <a:path w="348" h="657" extrusionOk="0">
                    <a:moveTo>
                      <a:pt x="309" y="1"/>
                    </a:moveTo>
                    <a:lnTo>
                      <a:pt x="232" y="59"/>
                    </a:lnTo>
                    <a:lnTo>
                      <a:pt x="136" y="136"/>
                    </a:lnTo>
                    <a:lnTo>
                      <a:pt x="59" y="271"/>
                    </a:lnTo>
                    <a:lnTo>
                      <a:pt x="1" y="406"/>
                    </a:lnTo>
                    <a:lnTo>
                      <a:pt x="1" y="540"/>
                    </a:lnTo>
                    <a:lnTo>
                      <a:pt x="20" y="618"/>
                    </a:lnTo>
                    <a:lnTo>
                      <a:pt x="39" y="656"/>
                    </a:lnTo>
                    <a:lnTo>
                      <a:pt x="59" y="618"/>
                    </a:lnTo>
                    <a:lnTo>
                      <a:pt x="97" y="560"/>
                    </a:lnTo>
                    <a:lnTo>
                      <a:pt x="116" y="444"/>
                    </a:lnTo>
                    <a:lnTo>
                      <a:pt x="174" y="329"/>
                    </a:lnTo>
                    <a:lnTo>
                      <a:pt x="232" y="213"/>
                    </a:lnTo>
                    <a:lnTo>
                      <a:pt x="290" y="117"/>
                    </a:lnTo>
                    <a:lnTo>
                      <a:pt x="348" y="59"/>
                    </a:lnTo>
                    <a:lnTo>
                      <a:pt x="348" y="20"/>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0656913" y="3735300"/>
                <a:ext cx="19775" cy="4350"/>
              </a:xfrm>
              <a:custGeom>
                <a:avLst/>
                <a:gdLst/>
                <a:ahLst/>
                <a:cxnLst/>
                <a:rect l="l" t="t" r="r" b="b"/>
                <a:pathLst>
                  <a:path w="791" h="174" extrusionOk="0">
                    <a:moveTo>
                      <a:pt x="386" y="0"/>
                    </a:moveTo>
                    <a:lnTo>
                      <a:pt x="213" y="20"/>
                    </a:lnTo>
                    <a:lnTo>
                      <a:pt x="97" y="77"/>
                    </a:lnTo>
                    <a:lnTo>
                      <a:pt x="20" y="135"/>
                    </a:lnTo>
                    <a:lnTo>
                      <a:pt x="1" y="154"/>
                    </a:lnTo>
                    <a:lnTo>
                      <a:pt x="1" y="174"/>
                    </a:lnTo>
                    <a:lnTo>
                      <a:pt x="116" y="174"/>
                    </a:lnTo>
                    <a:lnTo>
                      <a:pt x="386" y="135"/>
                    </a:lnTo>
                    <a:lnTo>
                      <a:pt x="540" y="116"/>
                    </a:lnTo>
                    <a:lnTo>
                      <a:pt x="675" y="135"/>
                    </a:lnTo>
                    <a:lnTo>
                      <a:pt x="791" y="135"/>
                    </a:lnTo>
                    <a:lnTo>
                      <a:pt x="791" y="116"/>
                    </a:lnTo>
                    <a:lnTo>
                      <a:pt x="772" y="97"/>
                    </a:lnTo>
                    <a:lnTo>
                      <a:pt x="694" y="39"/>
                    </a:lnTo>
                    <a:lnTo>
                      <a:pt x="5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0648238" y="3702525"/>
                <a:ext cx="28950" cy="16425"/>
              </a:xfrm>
              <a:custGeom>
                <a:avLst/>
                <a:gdLst/>
                <a:ahLst/>
                <a:cxnLst/>
                <a:rect l="l" t="t" r="r" b="b"/>
                <a:pathLst>
                  <a:path w="1158" h="657" extrusionOk="0">
                    <a:moveTo>
                      <a:pt x="194" y="136"/>
                    </a:moveTo>
                    <a:lnTo>
                      <a:pt x="290" y="155"/>
                    </a:lnTo>
                    <a:lnTo>
                      <a:pt x="521" y="232"/>
                    </a:lnTo>
                    <a:lnTo>
                      <a:pt x="695" y="309"/>
                    </a:lnTo>
                    <a:lnTo>
                      <a:pt x="868" y="425"/>
                    </a:lnTo>
                    <a:lnTo>
                      <a:pt x="1061" y="598"/>
                    </a:lnTo>
                    <a:lnTo>
                      <a:pt x="1070" y="608"/>
                    </a:lnTo>
                    <a:lnTo>
                      <a:pt x="984" y="579"/>
                    </a:lnTo>
                    <a:lnTo>
                      <a:pt x="791" y="541"/>
                    </a:lnTo>
                    <a:lnTo>
                      <a:pt x="598" y="483"/>
                    </a:lnTo>
                    <a:lnTo>
                      <a:pt x="406" y="386"/>
                    </a:lnTo>
                    <a:lnTo>
                      <a:pt x="213" y="271"/>
                    </a:lnTo>
                    <a:lnTo>
                      <a:pt x="117" y="213"/>
                    </a:lnTo>
                    <a:lnTo>
                      <a:pt x="117" y="194"/>
                    </a:lnTo>
                    <a:lnTo>
                      <a:pt x="117" y="174"/>
                    </a:lnTo>
                    <a:lnTo>
                      <a:pt x="155" y="155"/>
                    </a:lnTo>
                    <a:lnTo>
                      <a:pt x="194" y="136"/>
                    </a:lnTo>
                    <a:close/>
                    <a:moveTo>
                      <a:pt x="194" y="1"/>
                    </a:moveTo>
                    <a:lnTo>
                      <a:pt x="97" y="40"/>
                    </a:lnTo>
                    <a:lnTo>
                      <a:pt x="20" y="97"/>
                    </a:lnTo>
                    <a:lnTo>
                      <a:pt x="1" y="136"/>
                    </a:lnTo>
                    <a:lnTo>
                      <a:pt x="1" y="194"/>
                    </a:lnTo>
                    <a:lnTo>
                      <a:pt x="1" y="251"/>
                    </a:lnTo>
                    <a:lnTo>
                      <a:pt x="39" y="290"/>
                    </a:lnTo>
                    <a:lnTo>
                      <a:pt x="155" y="386"/>
                    </a:lnTo>
                    <a:lnTo>
                      <a:pt x="367" y="502"/>
                    </a:lnTo>
                    <a:lnTo>
                      <a:pt x="579" y="579"/>
                    </a:lnTo>
                    <a:lnTo>
                      <a:pt x="772" y="637"/>
                    </a:lnTo>
                    <a:lnTo>
                      <a:pt x="868" y="656"/>
                    </a:lnTo>
                    <a:lnTo>
                      <a:pt x="1061" y="656"/>
                    </a:lnTo>
                    <a:lnTo>
                      <a:pt x="1109" y="647"/>
                    </a:lnTo>
                    <a:lnTo>
                      <a:pt x="1109" y="647"/>
                    </a:lnTo>
                    <a:lnTo>
                      <a:pt x="1119" y="656"/>
                    </a:lnTo>
                    <a:lnTo>
                      <a:pt x="1138" y="656"/>
                    </a:lnTo>
                    <a:lnTo>
                      <a:pt x="1138" y="641"/>
                    </a:lnTo>
                    <a:lnTo>
                      <a:pt x="1138" y="641"/>
                    </a:lnTo>
                    <a:lnTo>
                      <a:pt x="1157" y="637"/>
                    </a:lnTo>
                    <a:lnTo>
                      <a:pt x="1136" y="630"/>
                    </a:lnTo>
                    <a:lnTo>
                      <a:pt x="1136" y="630"/>
                    </a:lnTo>
                    <a:lnTo>
                      <a:pt x="1119" y="560"/>
                    </a:lnTo>
                    <a:lnTo>
                      <a:pt x="1041" y="463"/>
                    </a:lnTo>
                    <a:lnTo>
                      <a:pt x="926" y="348"/>
                    </a:lnTo>
                    <a:lnTo>
                      <a:pt x="752" y="213"/>
                    </a:lnTo>
                    <a:lnTo>
                      <a:pt x="579" y="117"/>
                    </a:lnTo>
                    <a:lnTo>
                      <a:pt x="444" y="59"/>
                    </a:lnTo>
                    <a:lnTo>
                      <a:pt x="329" y="20"/>
                    </a:lnTo>
                    <a:lnTo>
                      <a:pt x="1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10673788" y="3689050"/>
                <a:ext cx="14950" cy="30850"/>
              </a:xfrm>
              <a:custGeom>
                <a:avLst/>
                <a:gdLst/>
                <a:ahLst/>
                <a:cxnLst/>
                <a:rect l="l" t="t" r="r" b="b"/>
                <a:pathLst>
                  <a:path w="598" h="1234" extrusionOk="0">
                    <a:moveTo>
                      <a:pt x="386" y="0"/>
                    </a:moveTo>
                    <a:lnTo>
                      <a:pt x="309" y="20"/>
                    </a:lnTo>
                    <a:lnTo>
                      <a:pt x="251" y="58"/>
                    </a:lnTo>
                    <a:lnTo>
                      <a:pt x="193" y="116"/>
                    </a:lnTo>
                    <a:lnTo>
                      <a:pt x="154" y="193"/>
                    </a:lnTo>
                    <a:lnTo>
                      <a:pt x="97" y="309"/>
                    </a:lnTo>
                    <a:lnTo>
                      <a:pt x="39" y="424"/>
                    </a:lnTo>
                    <a:lnTo>
                      <a:pt x="0" y="636"/>
                    </a:lnTo>
                    <a:lnTo>
                      <a:pt x="0" y="848"/>
                    </a:lnTo>
                    <a:lnTo>
                      <a:pt x="0" y="945"/>
                    </a:lnTo>
                    <a:lnTo>
                      <a:pt x="19" y="1041"/>
                    </a:lnTo>
                    <a:lnTo>
                      <a:pt x="39" y="1137"/>
                    </a:lnTo>
                    <a:lnTo>
                      <a:pt x="97" y="1234"/>
                    </a:lnTo>
                    <a:lnTo>
                      <a:pt x="97" y="1195"/>
                    </a:lnTo>
                    <a:lnTo>
                      <a:pt x="97" y="1118"/>
                    </a:lnTo>
                    <a:lnTo>
                      <a:pt x="77" y="1002"/>
                    </a:lnTo>
                    <a:lnTo>
                      <a:pt x="97" y="868"/>
                    </a:lnTo>
                    <a:lnTo>
                      <a:pt x="116" y="675"/>
                    </a:lnTo>
                    <a:lnTo>
                      <a:pt x="174" y="482"/>
                    </a:lnTo>
                    <a:lnTo>
                      <a:pt x="270" y="251"/>
                    </a:lnTo>
                    <a:lnTo>
                      <a:pt x="289" y="212"/>
                    </a:lnTo>
                    <a:lnTo>
                      <a:pt x="328" y="174"/>
                    </a:lnTo>
                    <a:lnTo>
                      <a:pt x="405" y="135"/>
                    </a:lnTo>
                    <a:lnTo>
                      <a:pt x="424" y="135"/>
                    </a:lnTo>
                    <a:lnTo>
                      <a:pt x="443" y="174"/>
                    </a:lnTo>
                    <a:lnTo>
                      <a:pt x="482" y="270"/>
                    </a:lnTo>
                    <a:lnTo>
                      <a:pt x="482" y="386"/>
                    </a:lnTo>
                    <a:lnTo>
                      <a:pt x="482" y="501"/>
                    </a:lnTo>
                    <a:lnTo>
                      <a:pt x="424" y="675"/>
                    </a:lnTo>
                    <a:lnTo>
                      <a:pt x="347" y="868"/>
                    </a:lnTo>
                    <a:lnTo>
                      <a:pt x="270" y="983"/>
                    </a:lnTo>
                    <a:lnTo>
                      <a:pt x="193" y="1060"/>
                    </a:lnTo>
                    <a:lnTo>
                      <a:pt x="116" y="1137"/>
                    </a:lnTo>
                    <a:lnTo>
                      <a:pt x="135" y="1137"/>
                    </a:lnTo>
                    <a:lnTo>
                      <a:pt x="212" y="1099"/>
                    </a:lnTo>
                    <a:lnTo>
                      <a:pt x="309" y="1022"/>
                    </a:lnTo>
                    <a:lnTo>
                      <a:pt x="424" y="906"/>
                    </a:lnTo>
                    <a:lnTo>
                      <a:pt x="482" y="810"/>
                    </a:lnTo>
                    <a:lnTo>
                      <a:pt x="540" y="713"/>
                    </a:lnTo>
                    <a:lnTo>
                      <a:pt x="578" y="617"/>
                    </a:lnTo>
                    <a:lnTo>
                      <a:pt x="598" y="501"/>
                    </a:lnTo>
                    <a:lnTo>
                      <a:pt x="598" y="386"/>
                    </a:lnTo>
                    <a:lnTo>
                      <a:pt x="598" y="251"/>
                    </a:lnTo>
                    <a:lnTo>
                      <a:pt x="559" y="97"/>
                    </a:lnTo>
                    <a:lnTo>
                      <a:pt x="520" y="58"/>
                    </a:lnTo>
                    <a:lnTo>
                      <a:pt x="482" y="39"/>
                    </a:lnTo>
                    <a:lnTo>
                      <a:pt x="4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0259488" y="3633175"/>
                <a:ext cx="174900" cy="236075"/>
              </a:xfrm>
              <a:custGeom>
                <a:avLst/>
                <a:gdLst/>
                <a:ahLst/>
                <a:cxnLst/>
                <a:rect l="l" t="t" r="r" b="b"/>
                <a:pathLst>
                  <a:path w="6996" h="9443" extrusionOk="0">
                    <a:moveTo>
                      <a:pt x="3469" y="0"/>
                    </a:moveTo>
                    <a:lnTo>
                      <a:pt x="2198" y="4991"/>
                    </a:lnTo>
                    <a:lnTo>
                      <a:pt x="78" y="8652"/>
                    </a:lnTo>
                    <a:lnTo>
                      <a:pt x="39" y="8748"/>
                    </a:lnTo>
                    <a:lnTo>
                      <a:pt x="1" y="8845"/>
                    </a:lnTo>
                    <a:lnTo>
                      <a:pt x="1" y="8941"/>
                    </a:lnTo>
                    <a:lnTo>
                      <a:pt x="20" y="9037"/>
                    </a:lnTo>
                    <a:lnTo>
                      <a:pt x="59" y="9134"/>
                    </a:lnTo>
                    <a:lnTo>
                      <a:pt x="117" y="9230"/>
                    </a:lnTo>
                    <a:lnTo>
                      <a:pt x="174" y="9307"/>
                    </a:lnTo>
                    <a:lnTo>
                      <a:pt x="271" y="9365"/>
                    </a:lnTo>
                    <a:lnTo>
                      <a:pt x="290" y="9384"/>
                    </a:lnTo>
                    <a:lnTo>
                      <a:pt x="406" y="9423"/>
                    </a:lnTo>
                    <a:lnTo>
                      <a:pt x="540" y="9442"/>
                    </a:lnTo>
                    <a:lnTo>
                      <a:pt x="656" y="9423"/>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415" y="6243"/>
                    </a:lnTo>
                    <a:lnTo>
                      <a:pt x="5608" y="5588"/>
                    </a:lnTo>
                    <a:lnTo>
                      <a:pt x="6186" y="3835"/>
                    </a:lnTo>
                    <a:lnTo>
                      <a:pt x="6996" y="1407"/>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0259488" y="3633175"/>
                <a:ext cx="174900" cy="236075"/>
              </a:xfrm>
              <a:custGeom>
                <a:avLst/>
                <a:gdLst/>
                <a:ahLst/>
                <a:cxnLst/>
                <a:rect l="l" t="t" r="r" b="b"/>
                <a:pathLst>
                  <a:path w="6996" h="9443" fill="none" extrusionOk="0">
                    <a:moveTo>
                      <a:pt x="3469" y="0"/>
                    </a:moveTo>
                    <a:lnTo>
                      <a:pt x="2198" y="4991"/>
                    </a:lnTo>
                    <a:lnTo>
                      <a:pt x="78" y="8652"/>
                    </a:lnTo>
                    <a:lnTo>
                      <a:pt x="78" y="8652"/>
                    </a:lnTo>
                    <a:lnTo>
                      <a:pt x="39" y="8748"/>
                    </a:lnTo>
                    <a:lnTo>
                      <a:pt x="1" y="8845"/>
                    </a:lnTo>
                    <a:lnTo>
                      <a:pt x="1" y="8941"/>
                    </a:lnTo>
                    <a:lnTo>
                      <a:pt x="20" y="9037"/>
                    </a:lnTo>
                    <a:lnTo>
                      <a:pt x="59" y="9134"/>
                    </a:lnTo>
                    <a:lnTo>
                      <a:pt x="117" y="9230"/>
                    </a:lnTo>
                    <a:lnTo>
                      <a:pt x="174" y="9307"/>
                    </a:lnTo>
                    <a:lnTo>
                      <a:pt x="271" y="9365"/>
                    </a:lnTo>
                    <a:lnTo>
                      <a:pt x="271" y="9365"/>
                    </a:lnTo>
                    <a:lnTo>
                      <a:pt x="290" y="9384"/>
                    </a:lnTo>
                    <a:lnTo>
                      <a:pt x="290" y="9384"/>
                    </a:lnTo>
                    <a:lnTo>
                      <a:pt x="406" y="9423"/>
                    </a:lnTo>
                    <a:lnTo>
                      <a:pt x="540" y="9442"/>
                    </a:lnTo>
                    <a:lnTo>
                      <a:pt x="656" y="9423"/>
                    </a:lnTo>
                    <a:lnTo>
                      <a:pt x="772" y="9384"/>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319" y="6590"/>
                    </a:lnTo>
                    <a:lnTo>
                      <a:pt x="5415" y="6243"/>
                    </a:lnTo>
                    <a:lnTo>
                      <a:pt x="5608" y="5588"/>
                    </a:lnTo>
                    <a:lnTo>
                      <a:pt x="6186" y="3835"/>
                    </a:lnTo>
                    <a:lnTo>
                      <a:pt x="6996" y="1407"/>
                    </a:lnTo>
                    <a:lnTo>
                      <a:pt x="3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0272988" y="3789250"/>
                <a:ext cx="121425" cy="80000"/>
              </a:xfrm>
              <a:custGeom>
                <a:avLst/>
                <a:gdLst/>
                <a:ahLst/>
                <a:cxnLst/>
                <a:rect l="l" t="t" r="r" b="b"/>
                <a:pathLst>
                  <a:path w="4857" h="3200" extrusionOk="0">
                    <a:moveTo>
                      <a:pt x="4856" y="0"/>
                    </a:moveTo>
                    <a:lnTo>
                      <a:pt x="4779" y="289"/>
                    </a:lnTo>
                    <a:lnTo>
                      <a:pt x="4818" y="212"/>
                    </a:lnTo>
                    <a:lnTo>
                      <a:pt x="4856" y="0"/>
                    </a:lnTo>
                    <a:close/>
                    <a:moveTo>
                      <a:pt x="4702" y="444"/>
                    </a:moveTo>
                    <a:lnTo>
                      <a:pt x="4567" y="559"/>
                    </a:lnTo>
                    <a:lnTo>
                      <a:pt x="4394" y="694"/>
                    </a:lnTo>
                    <a:lnTo>
                      <a:pt x="3912" y="1022"/>
                    </a:lnTo>
                    <a:lnTo>
                      <a:pt x="4490" y="656"/>
                    </a:lnTo>
                    <a:lnTo>
                      <a:pt x="4606" y="559"/>
                    </a:lnTo>
                    <a:lnTo>
                      <a:pt x="4702" y="444"/>
                    </a:lnTo>
                    <a:close/>
                    <a:moveTo>
                      <a:pt x="1908" y="2216"/>
                    </a:moveTo>
                    <a:lnTo>
                      <a:pt x="925" y="2756"/>
                    </a:lnTo>
                    <a:lnTo>
                      <a:pt x="232" y="3141"/>
                    </a:lnTo>
                    <a:lnTo>
                      <a:pt x="116" y="3180"/>
                    </a:lnTo>
                    <a:lnTo>
                      <a:pt x="0" y="3199"/>
                    </a:lnTo>
                    <a:lnTo>
                      <a:pt x="0" y="3199"/>
                    </a:lnTo>
                    <a:lnTo>
                      <a:pt x="135" y="3180"/>
                    </a:lnTo>
                    <a:lnTo>
                      <a:pt x="251" y="3141"/>
                    </a:lnTo>
                    <a:lnTo>
                      <a:pt x="1908" y="22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0271063" y="3844650"/>
                <a:ext cx="49650" cy="24600"/>
              </a:xfrm>
              <a:custGeom>
                <a:avLst/>
                <a:gdLst/>
                <a:ahLst/>
                <a:cxnLst/>
                <a:rect l="l" t="t" r="r" b="b"/>
                <a:pathLst>
                  <a:path w="1986" h="984" fill="none" extrusionOk="0">
                    <a:moveTo>
                      <a:pt x="1985" y="0"/>
                    </a:moveTo>
                    <a:lnTo>
                      <a:pt x="1985" y="0"/>
                    </a:lnTo>
                    <a:lnTo>
                      <a:pt x="1002" y="540"/>
                    </a:lnTo>
                    <a:lnTo>
                      <a:pt x="309" y="925"/>
                    </a:lnTo>
                    <a:lnTo>
                      <a:pt x="309" y="925"/>
                    </a:lnTo>
                    <a:lnTo>
                      <a:pt x="193" y="964"/>
                    </a:lnTo>
                    <a:lnTo>
                      <a:pt x="77" y="983"/>
                    </a:lnTo>
                    <a:lnTo>
                      <a:pt x="77" y="983"/>
                    </a:lnTo>
                    <a:lnTo>
                      <a:pt x="0" y="983"/>
                    </a:lnTo>
                    <a:lnTo>
                      <a:pt x="0" y="983"/>
                    </a:lnTo>
                    <a:lnTo>
                      <a:pt x="77" y="983"/>
                    </a:lnTo>
                    <a:lnTo>
                      <a:pt x="77" y="983"/>
                    </a:lnTo>
                    <a:lnTo>
                      <a:pt x="212" y="964"/>
                    </a:lnTo>
                    <a:lnTo>
                      <a:pt x="328" y="925"/>
                    </a:lnTo>
                    <a:lnTo>
                      <a:pt x="328" y="925"/>
                    </a:lnTo>
                    <a:lnTo>
                      <a:pt x="19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0370788" y="3800325"/>
                <a:ext cx="19775" cy="14475"/>
              </a:xfrm>
              <a:custGeom>
                <a:avLst/>
                <a:gdLst/>
                <a:ahLst/>
                <a:cxnLst/>
                <a:rect l="l" t="t" r="r" b="b"/>
                <a:pathLst>
                  <a:path w="791" h="579" fill="none" extrusionOk="0">
                    <a:moveTo>
                      <a:pt x="790" y="1"/>
                    </a:moveTo>
                    <a:lnTo>
                      <a:pt x="790" y="1"/>
                    </a:lnTo>
                    <a:lnTo>
                      <a:pt x="655" y="116"/>
                    </a:lnTo>
                    <a:lnTo>
                      <a:pt x="482" y="251"/>
                    </a:lnTo>
                    <a:lnTo>
                      <a:pt x="0" y="579"/>
                    </a:lnTo>
                    <a:lnTo>
                      <a:pt x="0" y="579"/>
                    </a:lnTo>
                    <a:lnTo>
                      <a:pt x="578" y="213"/>
                    </a:lnTo>
                    <a:lnTo>
                      <a:pt x="578" y="213"/>
                    </a:lnTo>
                    <a:lnTo>
                      <a:pt x="694" y="116"/>
                    </a:lnTo>
                    <a:lnTo>
                      <a:pt x="7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10392463" y="3789250"/>
                <a:ext cx="1950" cy="7250"/>
              </a:xfrm>
              <a:custGeom>
                <a:avLst/>
                <a:gdLst/>
                <a:ahLst/>
                <a:cxnLst/>
                <a:rect l="l" t="t" r="r" b="b"/>
                <a:pathLst>
                  <a:path w="78" h="290" fill="none" extrusionOk="0">
                    <a:moveTo>
                      <a:pt x="77" y="0"/>
                    </a:moveTo>
                    <a:lnTo>
                      <a:pt x="77" y="0"/>
                    </a:lnTo>
                    <a:lnTo>
                      <a:pt x="0" y="289"/>
                    </a:lnTo>
                    <a:lnTo>
                      <a:pt x="0" y="289"/>
                    </a:lnTo>
                    <a:lnTo>
                      <a:pt x="39" y="212"/>
                    </a:lnTo>
                    <a:lnTo>
                      <a:pt x="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10266713" y="3789250"/>
                <a:ext cx="128175" cy="80000"/>
              </a:xfrm>
              <a:custGeom>
                <a:avLst/>
                <a:gdLst/>
                <a:ahLst/>
                <a:cxnLst/>
                <a:rect l="l" t="t" r="r" b="b"/>
                <a:pathLst>
                  <a:path w="5127" h="3200" extrusionOk="0">
                    <a:moveTo>
                      <a:pt x="5107" y="0"/>
                    </a:moveTo>
                    <a:lnTo>
                      <a:pt x="5103" y="15"/>
                    </a:lnTo>
                    <a:lnTo>
                      <a:pt x="5126" y="0"/>
                    </a:lnTo>
                    <a:close/>
                    <a:moveTo>
                      <a:pt x="5103" y="15"/>
                    </a:moveTo>
                    <a:lnTo>
                      <a:pt x="1" y="3141"/>
                    </a:lnTo>
                    <a:lnTo>
                      <a:pt x="97" y="3180"/>
                    </a:lnTo>
                    <a:lnTo>
                      <a:pt x="174" y="3199"/>
                    </a:lnTo>
                    <a:lnTo>
                      <a:pt x="251" y="3199"/>
                    </a:lnTo>
                    <a:lnTo>
                      <a:pt x="367" y="3180"/>
                    </a:lnTo>
                    <a:lnTo>
                      <a:pt x="483" y="3141"/>
                    </a:lnTo>
                    <a:lnTo>
                      <a:pt x="1176" y="2756"/>
                    </a:lnTo>
                    <a:lnTo>
                      <a:pt x="2159" y="2216"/>
                    </a:lnTo>
                    <a:lnTo>
                      <a:pt x="3354" y="1523"/>
                    </a:lnTo>
                    <a:lnTo>
                      <a:pt x="4163" y="1022"/>
                    </a:lnTo>
                    <a:lnTo>
                      <a:pt x="4645" y="694"/>
                    </a:lnTo>
                    <a:lnTo>
                      <a:pt x="4818" y="559"/>
                    </a:lnTo>
                    <a:lnTo>
                      <a:pt x="4953" y="444"/>
                    </a:lnTo>
                    <a:lnTo>
                      <a:pt x="5030" y="289"/>
                    </a:lnTo>
                    <a:lnTo>
                      <a:pt x="5103" y="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10266713" y="38677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10375113" y="3742050"/>
                <a:ext cx="14950" cy="14950"/>
              </a:xfrm>
              <a:custGeom>
                <a:avLst/>
                <a:gdLst/>
                <a:ahLst/>
                <a:cxnLst/>
                <a:rect l="l" t="t" r="r" b="b"/>
                <a:pathLst>
                  <a:path w="598" h="598" extrusionOk="0">
                    <a:moveTo>
                      <a:pt x="309" y="0"/>
                    </a:moveTo>
                    <a:lnTo>
                      <a:pt x="193" y="19"/>
                    </a:lnTo>
                    <a:lnTo>
                      <a:pt x="97" y="77"/>
                    </a:lnTo>
                    <a:lnTo>
                      <a:pt x="39" y="154"/>
                    </a:lnTo>
                    <a:lnTo>
                      <a:pt x="0" y="270"/>
                    </a:lnTo>
                    <a:lnTo>
                      <a:pt x="20" y="385"/>
                    </a:lnTo>
                    <a:lnTo>
                      <a:pt x="58" y="463"/>
                    </a:lnTo>
                    <a:lnTo>
                      <a:pt x="135" y="540"/>
                    </a:lnTo>
                    <a:lnTo>
                      <a:pt x="212" y="578"/>
                    </a:lnTo>
                    <a:lnTo>
                      <a:pt x="309" y="597"/>
                    </a:lnTo>
                    <a:lnTo>
                      <a:pt x="386" y="578"/>
                    </a:lnTo>
                    <a:lnTo>
                      <a:pt x="444" y="559"/>
                    </a:lnTo>
                    <a:lnTo>
                      <a:pt x="501" y="520"/>
                    </a:lnTo>
                    <a:lnTo>
                      <a:pt x="559" y="424"/>
                    </a:lnTo>
                    <a:lnTo>
                      <a:pt x="598" y="308"/>
                    </a:lnTo>
                    <a:lnTo>
                      <a:pt x="598" y="251"/>
                    </a:lnTo>
                    <a:lnTo>
                      <a:pt x="598" y="173"/>
                    </a:lnTo>
                    <a:lnTo>
                      <a:pt x="540" y="96"/>
                    </a:lnTo>
                    <a:lnTo>
                      <a:pt x="463" y="39"/>
                    </a:lnTo>
                    <a:lnTo>
                      <a:pt x="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10379438" y="3742525"/>
                <a:ext cx="525" cy="25"/>
              </a:xfrm>
              <a:custGeom>
                <a:avLst/>
                <a:gdLst/>
                <a:ahLst/>
                <a:cxnLst/>
                <a:rect l="l" t="t" r="r" b="b"/>
                <a:pathLst>
                  <a:path w="21" h="1" fill="none" extrusionOk="0">
                    <a:moveTo>
                      <a:pt x="20" y="0"/>
                    </a:moveTo>
                    <a:lnTo>
                      <a:pt x="20"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10379938" y="3742050"/>
                <a:ext cx="25" cy="500"/>
              </a:xfrm>
              <a:custGeom>
                <a:avLst/>
                <a:gdLst/>
                <a:ahLst/>
                <a:cxnLst/>
                <a:rect l="l" t="t" r="r" b="b"/>
                <a:pathLst>
                  <a:path w="1" h="20" fill="none" extrusionOk="0">
                    <a:moveTo>
                      <a:pt x="0" y="0"/>
                    </a:moveTo>
                    <a:lnTo>
                      <a:pt x="0" y="19"/>
                    </a:lnTo>
                    <a:lnTo>
                      <a:pt x="0" y="19"/>
                    </a:lnTo>
                    <a:lnTo>
                      <a:pt x="0" y="19"/>
                    </a:lnTo>
                    <a:lnTo>
                      <a:pt x="0"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10379938" y="3742050"/>
                <a:ext cx="500" cy="25"/>
              </a:xfrm>
              <a:custGeom>
                <a:avLst/>
                <a:gdLst/>
                <a:ahLst/>
                <a:cxnLst/>
                <a:rect l="l" t="t" r="r" b="b"/>
                <a:pathLst>
                  <a:path w="20" h="1" fill="none" extrusionOk="0">
                    <a:moveTo>
                      <a:pt x="19" y="0"/>
                    </a:moveTo>
                    <a:lnTo>
                      <a:pt x="19" y="0"/>
                    </a:lnTo>
                    <a:lnTo>
                      <a:pt x="0" y="0"/>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75113" y="3742050"/>
                <a:ext cx="14950" cy="14950"/>
              </a:xfrm>
              <a:custGeom>
                <a:avLst/>
                <a:gdLst/>
                <a:ahLst/>
                <a:cxnLst/>
                <a:rect l="l" t="t" r="r" b="b"/>
                <a:pathLst>
                  <a:path w="598" h="598" fill="none" extrusionOk="0">
                    <a:moveTo>
                      <a:pt x="309" y="0"/>
                    </a:moveTo>
                    <a:lnTo>
                      <a:pt x="309" y="0"/>
                    </a:lnTo>
                    <a:lnTo>
                      <a:pt x="193" y="19"/>
                    </a:lnTo>
                    <a:lnTo>
                      <a:pt x="193" y="19"/>
                    </a:lnTo>
                    <a:lnTo>
                      <a:pt x="97" y="77"/>
                    </a:lnTo>
                    <a:lnTo>
                      <a:pt x="39" y="154"/>
                    </a:lnTo>
                    <a:lnTo>
                      <a:pt x="0" y="270"/>
                    </a:lnTo>
                    <a:lnTo>
                      <a:pt x="20" y="385"/>
                    </a:lnTo>
                    <a:lnTo>
                      <a:pt x="20" y="385"/>
                    </a:lnTo>
                    <a:lnTo>
                      <a:pt x="58" y="463"/>
                    </a:lnTo>
                    <a:lnTo>
                      <a:pt x="135" y="540"/>
                    </a:lnTo>
                    <a:lnTo>
                      <a:pt x="212" y="578"/>
                    </a:lnTo>
                    <a:lnTo>
                      <a:pt x="309" y="597"/>
                    </a:lnTo>
                    <a:lnTo>
                      <a:pt x="309" y="597"/>
                    </a:lnTo>
                    <a:lnTo>
                      <a:pt x="386" y="578"/>
                    </a:lnTo>
                    <a:lnTo>
                      <a:pt x="386" y="578"/>
                    </a:lnTo>
                    <a:lnTo>
                      <a:pt x="444" y="559"/>
                    </a:lnTo>
                    <a:lnTo>
                      <a:pt x="501" y="520"/>
                    </a:lnTo>
                    <a:lnTo>
                      <a:pt x="559" y="424"/>
                    </a:lnTo>
                    <a:lnTo>
                      <a:pt x="598" y="308"/>
                    </a:lnTo>
                    <a:lnTo>
                      <a:pt x="598" y="251"/>
                    </a:lnTo>
                    <a:lnTo>
                      <a:pt x="598" y="173"/>
                    </a:lnTo>
                    <a:lnTo>
                      <a:pt x="598" y="173"/>
                    </a:lnTo>
                    <a:lnTo>
                      <a:pt x="540" y="96"/>
                    </a:lnTo>
                    <a:lnTo>
                      <a:pt x="463" y="39"/>
                    </a:lnTo>
                    <a:lnTo>
                      <a:pt x="386"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288413" y="3801775"/>
                <a:ext cx="22175" cy="19775"/>
              </a:xfrm>
              <a:custGeom>
                <a:avLst/>
                <a:gdLst/>
                <a:ahLst/>
                <a:cxnLst/>
                <a:rect l="l" t="t" r="r" b="b"/>
                <a:pathLst>
                  <a:path w="887" h="791" extrusionOk="0">
                    <a:moveTo>
                      <a:pt x="19" y="0"/>
                    </a:moveTo>
                    <a:lnTo>
                      <a:pt x="0" y="20"/>
                    </a:lnTo>
                    <a:lnTo>
                      <a:pt x="154" y="58"/>
                    </a:lnTo>
                    <a:lnTo>
                      <a:pt x="289" y="116"/>
                    </a:lnTo>
                    <a:lnTo>
                      <a:pt x="424" y="193"/>
                    </a:lnTo>
                    <a:lnTo>
                      <a:pt x="540" y="289"/>
                    </a:lnTo>
                    <a:lnTo>
                      <a:pt x="636" y="405"/>
                    </a:lnTo>
                    <a:lnTo>
                      <a:pt x="732" y="521"/>
                    </a:lnTo>
                    <a:lnTo>
                      <a:pt x="809" y="656"/>
                    </a:lnTo>
                    <a:lnTo>
                      <a:pt x="867" y="790"/>
                    </a:lnTo>
                    <a:lnTo>
                      <a:pt x="886" y="771"/>
                    </a:lnTo>
                    <a:lnTo>
                      <a:pt x="886" y="733"/>
                    </a:lnTo>
                    <a:lnTo>
                      <a:pt x="867" y="598"/>
                    </a:lnTo>
                    <a:lnTo>
                      <a:pt x="829" y="482"/>
                    </a:lnTo>
                    <a:lnTo>
                      <a:pt x="771" y="386"/>
                    </a:lnTo>
                    <a:lnTo>
                      <a:pt x="694" y="289"/>
                    </a:lnTo>
                    <a:lnTo>
                      <a:pt x="617" y="193"/>
                    </a:lnTo>
                    <a:lnTo>
                      <a:pt x="520" y="135"/>
                    </a:lnTo>
                    <a:lnTo>
                      <a:pt x="424" y="77"/>
                    </a:lnTo>
                    <a:lnTo>
                      <a:pt x="308" y="20"/>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0275388" y="3822000"/>
                <a:ext cx="21225" cy="13525"/>
              </a:xfrm>
              <a:custGeom>
                <a:avLst/>
                <a:gdLst/>
                <a:ahLst/>
                <a:cxnLst/>
                <a:rect l="l" t="t" r="r" b="b"/>
                <a:pathLst>
                  <a:path w="849" h="541" extrusionOk="0">
                    <a:moveTo>
                      <a:pt x="155" y="1"/>
                    </a:moveTo>
                    <a:lnTo>
                      <a:pt x="1" y="20"/>
                    </a:lnTo>
                    <a:lnTo>
                      <a:pt x="251" y="97"/>
                    </a:lnTo>
                    <a:lnTo>
                      <a:pt x="483" y="213"/>
                    </a:lnTo>
                    <a:lnTo>
                      <a:pt x="637" y="328"/>
                    </a:lnTo>
                    <a:lnTo>
                      <a:pt x="752" y="444"/>
                    </a:lnTo>
                    <a:lnTo>
                      <a:pt x="810" y="521"/>
                    </a:lnTo>
                    <a:lnTo>
                      <a:pt x="849" y="540"/>
                    </a:lnTo>
                    <a:lnTo>
                      <a:pt x="849" y="502"/>
                    </a:lnTo>
                    <a:lnTo>
                      <a:pt x="810" y="386"/>
                    </a:lnTo>
                    <a:lnTo>
                      <a:pt x="694" y="251"/>
                    </a:lnTo>
                    <a:lnTo>
                      <a:pt x="617" y="174"/>
                    </a:lnTo>
                    <a:lnTo>
                      <a:pt x="540" y="116"/>
                    </a:lnTo>
                    <a:lnTo>
                      <a:pt x="425" y="39"/>
                    </a:lnTo>
                    <a:lnTo>
                      <a:pt x="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0301413" y="3781550"/>
                <a:ext cx="31325" cy="23150"/>
              </a:xfrm>
              <a:custGeom>
                <a:avLst/>
                <a:gdLst/>
                <a:ahLst/>
                <a:cxnLst/>
                <a:rect l="l" t="t" r="r" b="b"/>
                <a:pathLst>
                  <a:path w="1253" h="926" extrusionOk="0">
                    <a:moveTo>
                      <a:pt x="0" y="0"/>
                    </a:moveTo>
                    <a:lnTo>
                      <a:pt x="347" y="174"/>
                    </a:lnTo>
                    <a:lnTo>
                      <a:pt x="694" y="366"/>
                    </a:lnTo>
                    <a:lnTo>
                      <a:pt x="983" y="636"/>
                    </a:lnTo>
                    <a:lnTo>
                      <a:pt x="1253" y="925"/>
                    </a:lnTo>
                    <a:lnTo>
                      <a:pt x="1253" y="925"/>
                    </a:lnTo>
                    <a:lnTo>
                      <a:pt x="1156" y="732"/>
                    </a:lnTo>
                    <a:lnTo>
                      <a:pt x="1041" y="559"/>
                    </a:lnTo>
                    <a:lnTo>
                      <a:pt x="906" y="424"/>
                    </a:lnTo>
                    <a:lnTo>
                      <a:pt x="752" y="289"/>
                    </a:lnTo>
                    <a:lnTo>
                      <a:pt x="598" y="174"/>
                    </a:lnTo>
                    <a:lnTo>
                      <a:pt x="405" y="96"/>
                    </a:lnTo>
                    <a:lnTo>
                      <a:pt x="212" y="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0313463" y="3756000"/>
                <a:ext cx="31800" cy="11600"/>
              </a:xfrm>
              <a:custGeom>
                <a:avLst/>
                <a:gdLst/>
                <a:ahLst/>
                <a:cxnLst/>
                <a:rect l="l" t="t" r="r" b="b"/>
                <a:pathLst>
                  <a:path w="1272" h="464" extrusionOk="0">
                    <a:moveTo>
                      <a:pt x="347" y="1"/>
                    </a:moveTo>
                    <a:lnTo>
                      <a:pt x="173" y="20"/>
                    </a:lnTo>
                    <a:lnTo>
                      <a:pt x="0" y="59"/>
                    </a:lnTo>
                    <a:lnTo>
                      <a:pt x="19" y="59"/>
                    </a:lnTo>
                    <a:lnTo>
                      <a:pt x="58" y="78"/>
                    </a:lnTo>
                    <a:lnTo>
                      <a:pt x="193" y="97"/>
                    </a:lnTo>
                    <a:lnTo>
                      <a:pt x="405" y="136"/>
                    </a:lnTo>
                    <a:lnTo>
                      <a:pt x="655" y="194"/>
                    </a:lnTo>
                    <a:lnTo>
                      <a:pt x="886" y="290"/>
                    </a:lnTo>
                    <a:lnTo>
                      <a:pt x="1079" y="386"/>
                    </a:lnTo>
                    <a:lnTo>
                      <a:pt x="1214" y="444"/>
                    </a:lnTo>
                    <a:lnTo>
                      <a:pt x="1253" y="463"/>
                    </a:lnTo>
                    <a:lnTo>
                      <a:pt x="1272" y="463"/>
                    </a:lnTo>
                    <a:lnTo>
                      <a:pt x="1156" y="328"/>
                    </a:lnTo>
                    <a:lnTo>
                      <a:pt x="1021" y="232"/>
                    </a:lnTo>
                    <a:lnTo>
                      <a:pt x="867" y="136"/>
                    </a:lnTo>
                    <a:lnTo>
                      <a:pt x="694" y="78"/>
                    </a:lnTo>
                    <a:lnTo>
                      <a:pt x="520" y="3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0322113" y="3720350"/>
                <a:ext cx="33275" cy="11125"/>
              </a:xfrm>
              <a:custGeom>
                <a:avLst/>
                <a:gdLst/>
                <a:ahLst/>
                <a:cxnLst/>
                <a:rect l="l" t="t" r="r" b="b"/>
                <a:pathLst>
                  <a:path w="1331" h="445" extrusionOk="0">
                    <a:moveTo>
                      <a:pt x="328" y="1"/>
                    </a:moveTo>
                    <a:lnTo>
                      <a:pt x="194" y="20"/>
                    </a:lnTo>
                    <a:lnTo>
                      <a:pt x="59" y="78"/>
                    </a:lnTo>
                    <a:lnTo>
                      <a:pt x="1" y="117"/>
                    </a:lnTo>
                    <a:lnTo>
                      <a:pt x="174" y="97"/>
                    </a:lnTo>
                    <a:lnTo>
                      <a:pt x="348" y="97"/>
                    </a:lnTo>
                    <a:lnTo>
                      <a:pt x="521" y="117"/>
                    </a:lnTo>
                    <a:lnTo>
                      <a:pt x="714" y="136"/>
                    </a:lnTo>
                    <a:lnTo>
                      <a:pt x="868" y="194"/>
                    </a:lnTo>
                    <a:lnTo>
                      <a:pt x="1022" y="271"/>
                    </a:lnTo>
                    <a:lnTo>
                      <a:pt x="1196" y="348"/>
                    </a:lnTo>
                    <a:lnTo>
                      <a:pt x="1330" y="444"/>
                    </a:lnTo>
                    <a:lnTo>
                      <a:pt x="1311" y="386"/>
                    </a:lnTo>
                    <a:lnTo>
                      <a:pt x="1196" y="271"/>
                    </a:lnTo>
                    <a:lnTo>
                      <a:pt x="1099" y="194"/>
                    </a:lnTo>
                    <a:lnTo>
                      <a:pt x="984" y="117"/>
                    </a:lnTo>
                    <a:lnTo>
                      <a:pt x="868" y="59"/>
                    </a:lnTo>
                    <a:lnTo>
                      <a:pt x="733" y="20"/>
                    </a:lnTo>
                    <a:lnTo>
                      <a:pt x="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0325988" y="3692900"/>
                <a:ext cx="38075" cy="24125"/>
              </a:xfrm>
              <a:custGeom>
                <a:avLst/>
                <a:gdLst/>
                <a:ahLst/>
                <a:cxnLst/>
                <a:rect l="l" t="t" r="r" b="b"/>
                <a:pathLst>
                  <a:path w="1523" h="965" extrusionOk="0">
                    <a:moveTo>
                      <a:pt x="231" y="78"/>
                    </a:moveTo>
                    <a:lnTo>
                      <a:pt x="270" y="97"/>
                    </a:lnTo>
                    <a:lnTo>
                      <a:pt x="405" y="193"/>
                    </a:lnTo>
                    <a:lnTo>
                      <a:pt x="520" y="309"/>
                    </a:lnTo>
                    <a:lnTo>
                      <a:pt x="617" y="463"/>
                    </a:lnTo>
                    <a:lnTo>
                      <a:pt x="694" y="617"/>
                    </a:lnTo>
                    <a:lnTo>
                      <a:pt x="723" y="675"/>
                    </a:lnTo>
                    <a:lnTo>
                      <a:pt x="723" y="675"/>
                    </a:lnTo>
                    <a:lnTo>
                      <a:pt x="674" y="771"/>
                    </a:lnTo>
                    <a:lnTo>
                      <a:pt x="649" y="836"/>
                    </a:lnTo>
                    <a:lnTo>
                      <a:pt x="649" y="836"/>
                    </a:lnTo>
                    <a:lnTo>
                      <a:pt x="617" y="829"/>
                    </a:lnTo>
                    <a:lnTo>
                      <a:pt x="501" y="791"/>
                    </a:lnTo>
                    <a:lnTo>
                      <a:pt x="424" y="733"/>
                    </a:lnTo>
                    <a:lnTo>
                      <a:pt x="328" y="656"/>
                    </a:lnTo>
                    <a:lnTo>
                      <a:pt x="251" y="579"/>
                    </a:lnTo>
                    <a:lnTo>
                      <a:pt x="193" y="482"/>
                    </a:lnTo>
                    <a:lnTo>
                      <a:pt x="154" y="386"/>
                    </a:lnTo>
                    <a:lnTo>
                      <a:pt x="116" y="290"/>
                    </a:lnTo>
                    <a:lnTo>
                      <a:pt x="96" y="193"/>
                    </a:lnTo>
                    <a:lnTo>
                      <a:pt x="135" y="116"/>
                    </a:lnTo>
                    <a:lnTo>
                      <a:pt x="154" y="97"/>
                    </a:lnTo>
                    <a:lnTo>
                      <a:pt x="193" y="97"/>
                    </a:lnTo>
                    <a:lnTo>
                      <a:pt x="231" y="78"/>
                    </a:lnTo>
                    <a:close/>
                    <a:moveTo>
                      <a:pt x="752" y="733"/>
                    </a:moveTo>
                    <a:lnTo>
                      <a:pt x="771" y="771"/>
                    </a:lnTo>
                    <a:lnTo>
                      <a:pt x="796" y="848"/>
                    </a:lnTo>
                    <a:lnTo>
                      <a:pt x="713" y="848"/>
                    </a:lnTo>
                    <a:lnTo>
                      <a:pt x="695" y="845"/>
                    </a:lnTo>
                    <a:lnTo>
                      <a:pt x="713" y="810"/>
                    </a:lnTo>
                    <a:lnTo>
                      <a:pt x="752" y="733"/>
                    </a:lnTo>
                    <a:close/>
                    <a:moveTo>
                      <a:pt x="1330" y="213"/>
                    </a:moveTo>
                    <a:lnTo>
                      <a:pt x="1368" y="232"/>
                    </a:lnTo>
                    <a:lnTo>
                      <a:pt x="1387" y="251"/>
                    </a:lnTo>
                    <a:lnTo>
                      <a:pt x="1407" y="270"/>
                    </a:lnTo>
                    <a:lnTo>
                      <a:pt x="1426" y="367"/>
                    </a:lnTo>
                    <a:lnTo>
                      <a:pt x="1407" y="444"/>
                    </a:lnTo>
                    <a:lnTo>
                      <a:pt x="1368" y="540"/>
                    </a:lnTo>
                    <a:lnTo>
                      <a:pt x="1310" y="636"/>
                    </a:lnTo>
                    <a:lnTo>
                      <a:pt x="1233" y="714"/>
                    </a:lnTo>
                    <a:lnTo>
                      <a:pt x="1137" y="771"/>
                    </a:lnTo>
                    <a:lnTo>
                      <a:pt x="1041" y="810"/>
                    </a:lnTo>
                    <a:lnTo>
                      <a:pt x="944" y="848"/>
                    </a:lnTo>
                    <a:lnTo>
                      <a:pt x="829" y="848"/>
                    </a:lnTo>
                    <a:lnTo>
                      <a:pt x="809" y="752"/>
                    </a:lnTo>
                    <a:lnTo>
                      <a:pt x="785" y="666"/>
                    </a:lnTo>
                    <a:lnTo>
                      <a:pt x="785" y="666"/>
                    </a:lnTo>
                    <a:lnTo>
                      <a:pt x="790" y="656"/>
                    </a:lnTo>
                    <a:lnTo>
                      <a:pt x="906" y="521"/>
                    </a:lnTo>
                    <a:lnTo>
                      <a:pt x="1021" y="386"/>
                    </a:lnTo>
                    <a:lnTo>
                      <a:pt x="1079" y="328"/>
                    </a:lnTo>
                    <a:lnTo>
                      <a:pt x="1137" y="270"/>
                    </a:lnTo>
                    <a:lnTo>
                      <a:pt x="1214" y="232"/>
                    </a:lnTo>
                    <a:lnTo>
                      <a:pt x="1291" y="213"/>
                    </a:lnTo>
                    <a:close/>
                    <a:moveTo>
                      <a:pt x="173" y="1"/>
                    </a:moveTo>
                    <a:lnTo>
                      <a:pt x="116" y="20"/>
                    </a:lnTo>
                    <a:lnTo>
                      <a:pt x="58" y="58"/>
                    </a:lnTo>
                    <a:lnTo>
                      <a:pt x="19" y="116"/>
                    </a:lnTo>
                    <a:lnTo>
                      <a:pt x="0" y="174"/>
                    </a:lnTo>
                    <a:lnTo>
                      <a:pt x="0" y="232"/>
                    </a:lnTo>
                    <a:lnTo>
                      <a:pt x="0" y="309"/>
                    </a:lnTo>
                    <a:lnTo>
                      <a:pt x="39" y="425"/>
                    </a:lnTo>
                    <a:lnTo>
                      <a:pt x="96" y="540"/>
                    </a:lnTo>
                    <a:lnTo>
                      <a:pt x="173" y="636"/>
                    </a:lnTo>
                    <a:lnTo>
                      <a:pt x="251" y="733"/>
                    </a:lnTo>
                    <a:lnTo>
                      <a:pt x="347" y="810"/>
                    </a:lnTo>
                    <a:lnTo>
                      <a:pt x="462" y="887"/>
                    </a:lnTo>
                    <a:lnTo>
                      <a:pt x="578" y="926"/>
                    </a:lnTo>
                    <a:lnTo>
                      <a:pt x="636" y="945"/>
                    </a:lnTo>
                    <a:lnTo>
                      <a:pt x="636" y="964"/>
                    </a:lnTo>
                    <a:lnTo>
                      <a:pt x="644" y="948"/>
                    </a:lnTo>
                    <a:lnTo>
                      <a:pt x="644" y="948"/>
                    </a:lnTo>
                    <a:lnTo>
                      <a:pt x="694" y="964"/>
                    </a:lnTo>
                    <a:lnTo>
                      <a:pt x="829" y="964"/>
                    </a:lnTo>
                    <a:lnTo>
                      <a:pt x="963" y="945"/>
                    </a:lnTo>
                    <a:lnTo>
                      <a:pt x="1079" y="926"/>
                    </a:lnTo>
                    <a:lnTo>
                      <a:pt x="1195" y="868"/>
                    </a:lnTo>
                    <a:lnTo>
                      <a:pt x="1291" y="791"/>
                    </a:lnTo>
                    <a:lnTo>
                      <a:pt x="1387" y="694"/>
                    </a:lnTo>
                    <a:lnTo>
                      <a:pt x="1464" y="598"/>
                    </a:lnTo>
                    <a:lnTo>
                      <a:pt x="1522" y="463"/>
                    </a:lnTo>
                    <a:lnTo>
                      <a:pt x="1522" y="405"/>
                    </a:lnTo>
                    <a:lnTo>
                      <a:pt x="1522" y="347"/>
                    </a:lnTo>
                    <a:lnTo>
                      <a:pt x="1522" y="290"/>
                    </a:lnTo>
                    <a:lnTo>
                      <a:pt x="1503" y="232"/>
                    </a:lnTo>
                    <a:lnTo>
                      <a:pt x="1464" y="174"/>
                    </a:lnTo>
                    <a:lnTo>
                      <a:pt x="1407" y="135"/>
                    </a:lnTo>
                    <a:lnTo>
                      <a:pt x="1349" y="116"/>
                    </a:lnTo>
                    <a:lnTo>
                      <a:pt x="1272" y="116"/>
                    </a:lnTo>
                    <a:lnTo>
                      <a:pt x="1195" y="155"/>
                    </a:lnTo>
                    <a:lnTo>
                      <a:pt x="1098" y="193"/>
                    </a:lnTo>
                    <a:lnTo>
                      <a:pt x="1021" y="251"/>
                    </a:lnTo>
                    <a:lnTo>
                      <a:pt x="963" y="328"/>
                    </a:lnTo>
                    <a:lnTo>
                      <a:pt x="867" y="425"/>
                    </a:lnTo>
                    <a:lnTo>
                      <a:pt x="790" y="540"/>
                    </a:lnTo>
                    <a:lnTo>
                      <a:pt x="761" y="598"/>
                    </a:lnTo>
                    <a:lnTo>
                      <a:pt x="761" y="598"/>
                    </a:lnTo>
                    <a:lnTo>
                      <a:pt x="713" y="502"/>
                    </a:lnTo>
                    <a:lnTo>
                      <a:pt x="655" y="386"/>
                    </a:lnTo>
                    <a:lnTo>
                      <a:pt x="578" y="270"/>
                    </a:lnTo>
                    <a:lnTo>
                      <a:pt x="520" y="193"/>
                    </a:lnTo>
                    <a:lnTo>
                      <a:pt x="462" y="116"/>
                    </a:lnTo>
                    <a:lnTo>
                      <a:pt x="385" y="58"/>
                    </a:lnTo>
                    <a:lnTo>
                      <a:pt x="2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0558638" y="2281450"/>
                <a:ext cx="23650" cy="29900"/>
              </a:xfrm>
              <a:custGeom>
                <a:avLst/>
                <a:gdLst/>
                <a:ahLst/>
                <a:cxnLst/>
                <a:rect l="l" t="t" r="r" b="b"/>
                <a:pathLst>
                  <a:path w="946" h="1196" fill="none" extrusionOk="0">
                    <a:moveTo>
                      <a:pt x="406" y="1"/>
                    </a:moveTo>
                    <a:lnTo>
                      <a:pt x="945" y="290"/>
                    </a:lnTo>
                    <a:lnTo>
                      <a:pt x="849" y="1195"/>
                    </a:lnTo>
                    <a:lnTo>
                      <a:pt x="1" y="1022"/>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0558638" y="2281450"/>
                <a:ext cx="23650" cy="29900"/>
              </a:xfrm>
              <a:custGeom>
                <a:avLst/>
                <a:gdLst/>
                <a:ahLst/>
                <a:cxnLst/>
                <a:rect l="l" t="t" r="r" b="b"/>
                <a:pathLst>
                  <a:path w="946" h="1196" fill="none" extrusionOk="0">
                    <a:moveTo>
                      <a:pt x="406" y="1"/>
                    </a:moveTo>
                    <a:lnTo>
                      <a:pt x="1" y="1022"/>
                    </a:lnTo>
                    <a:lnTo>
                      <a:pt x="849" y="1195"/>
                    </a:lnTo>
                    <a:lnTo>
                      <a:pt x="945" y="290"/>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0599588" y="2278075"/>
                <a:ext cx="19775" cy="30375"/>
              </a:xfrm>
              <a:custGeom>
                <a:avLst/>
                <a:gdLst/>
                <a:ahLst/>
                <a:cxnLst/>
                <a:rect l="l" t="t" r="r" b="b"/>
                <a:pathLst>
                  <a:path w="791" h="1215" extrusionOk="0">
                    <a:moveTo>
                      <a:pt x="425" y="1"/>
                    </a:moveTo>
                    <a:lnTo>
                      <a:pt x="1" y="367"/>
                    </a:lnTo>
                    <a:lnTo>
                      <a:pt x="251" y="1215"/>
                    </a:lnTo>
                    <a:lnTo>
                      <a:pt x="791" y="964"/>
                    </a:lnTo>
                    <a:lnTo>
                      <a:pt x="4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0578388" y="2315650"/>
                <a:ext cx="67950" cy="317000"/>
              </a:xfrm>
              <a:custGeom>
                <a:avLst/>
                <a:gdLst/>
                <a:ahLst/>
                <a:cxnLst/>
                <a:rect l="l" t="t" r="r" b="b"/>
                <a:pathLst>
                  <a:path w="2718" h="12680" extrusionOk="0">
                    <a:moveTo>
                      <a:pt x="964" y="1"/>
                    </a:moveTo>
                    <a:lnTo>
                      <a:pt x="251" y="58"/>
                    </a:lnTo>
                    <a:lnTo>
                      <a:pt x="1" y="10868"/>
                    </a:lnTo>
                    <a:lnTo>
                      <a:pt x="1832" y="12680"/>
                    </a:lnTo>
                    <a:lnTo>
                      <a:pt x="2718" y="10271"/>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578388" y="2315650"/>
                <a:ext cx="67950" cy="317000"/>
              </a:xfrm>
              <a:custGeom>
                <a:avLst/>
                <a:gdLst/>
                <a:ahLst/>
                <a:cxnLst/>
                <a:rect l="l" t="t" r="r" b="b"/>
                <a:pathLst>
                  <a:path w="2718" h="12680" fill="none" extrusionOk="0">
                    <a:moveTo>
                      <a:pt x="251" y="58"/>
                    </a:moveTo>
                    <a:lnTo>
                      <a:pt x="1" y="10868"/>
                    </a:lnTo>
                    <a:lnTo>
                      <a:pt x="1832" y="12680"/>
                    </a:lnTo>
                    <a:lnTo>
                      <a:pt x="2718" y="10271"/>
                    </a:lnTo>
                    <a:lnTo>
                      <a:pt x="964" y="1"/>
                    </a:lnTo>
                    <a:lnTo>
                      <a:pt x="251" y="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574063" y="2278550"/>
                <a:ext cx="36625" cy="40025"/>
              </a:xfrm>
              <a:custGeom>
                <a:avLst/>
                <a:gdLst/>
                <a:ahLst/>
                <a:cxnLst/>
                <a:rect l="l" t="t" r="r" b="b"/>
                <a:pathLst>
                  <a:path w="1465" h="1601" extrusionOk="0">
                    <a:moveTo>
                      <a:pt x="868" y="1"/>
                    </a:moveTo>
                    <a:lnTo>
                      <a:pt x="444" y="78"/>
                    </a:lnTo>
                    <a:lnTo>
                      <a:pt x="367" y="97"/>
                    </a:lnTo>
                    <a:lnTo>
                      <a:pt x="309" y="136"/>
                    </a:lnTo>
                    <a:lnTo>
                      <a:pt x="251" y="194"/>
                    </a:lnTo>
                    <a:lnTo>
                      <a:pt x="212" y="251"/>
                    </a:lnTo>
                    <a:lnTo>
                      <a:pt x="20" y="656"/>
                    </a:lnTo>
                    <a:lnTo>
                      <a:pt x="1" y="733"/>
                    </a:lnTo>
                    <a:lnTo>
                      <a:pt x="1" y="791"/>
                    </a:lnTo>
                    <a:lnTo>
                      <a:pt x="1" y="849"/>
                    </a:lnTo>
                    <a:lnTo>
                      <a:pt x="20" y="926"/>
                    </a:lnTo>
                    <a:lnTo>
                      <a:pt x="270" y="1427"/>
                    </a:lnTo>
                    <a:lnTo>
                      <a:pt x="328" y="1504"/>
                    </a:lnTo>
                    <a:lnTo>
                      <a:pt x="405" y="1562"/>
                    </a:lnTo>
                    <a:lnTo>
                      <a:pt x="502" y="1600"/>
                    </a:lnTo>
                    <a:lnTo>
                      <a:pt x="598" y="1600"/>
                    </a:lnTo>
                    <a:lnTo>
                      <a:pt x="1118" y="1485"/>
                    </a:lnTo>
                    <a:lnTo>
                      <a:pt x="1214" y="1465"/>
                    </a:lnTo>
                    <a:lnTo>
                      <a:pt x="1292" y="1408"/>
                    </a:lnTo>
                    <a:lnTo>
                      <a:pt x="1330" y="1330"/>
                    </a:lnTo>
                    <a:lnTo>
                      <a:pt x="1369" y="1253"/>
                    </a:lnTo>
                    <a:lnTo>
                      <a:pt x="1465" y="772"/>
                    </a:lnTo>
                    <a:lnTo>
                      <a:pt x="1465" y="675"/>
                    </a:lnTo>
                    <a:lnTo>
                      <a:pt x="1426" y="579"/>
                    </a:lnTo>
                    <a:lnTo>
                      <a:pt x="1195" y="155"/>
                    </a:lnTo>
                    <a:lnTo>
                      <a:pt x="1137" y="78"/>
                    </a:lnTo>
                    <a:lnTo>
                      <a:pt x="1060" y="20"/>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0578388" y="2283375"/>
                <a:ext cx="25575" cy="27475"/>
              </a:xfrm>
              <a:custGeom>
                <a:avLst/>
                <a:gdLst/>
                <a:ahLst/>
                <a:cxnLst/>
                <a:rect l="l" t="t" r="r" b="b"/>
                <a:pathLst>
                  <a:path w="1023" h="1099" extrusionOk="0">
                    <a:moveTo>
                      <a:pt x="1022" y="1"/>
                    </a:moveTo>
                    <a:lnTo>
                      <a:pt x="868" y="155"/>
                    </a:lnTo>
                    <a:lnTo>
                      <a:pt x="502" y="540"/>
                    </a:lnTo>
                    <a:lnTo>
                      <a:pt x="136" y="926"/>
                    </a:lnTo>
                    <a:lnTo>
                      <a:pt x="59" y="1022"/>
                    </a:lnTo>
                    <a:lnTo>
                      <a:pt x="1" y="1099"/>
                    </a:lnTo>
                    <a:lnTo>
                      <a:pt x="155" y="945"/>
                    </a:lnTo>
                    <a:lnTo>
                      <a:pt x="521" y="559"/>
                    </a:lnTo>
                    <a:lnTo>
                      <a:pt x="887" y="174"/>
                    </a:lnTo>
                    <a:lnTo>
                      <a:pt x="964" y="78"/>
                    </a:lnTo>
                    <a:lnTo>
                      <a:pt x="10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0578888" y="2284350"/>
                <a:ext cx="11575" cy="11575"/>
              </a:xfrm>
              <a:custGeom>
                <a:avLst/>
                <a:gdLst/>
                <a:ahLst/>
                <a:cxnLst/>
                <a:rect l="l" t="t" r="r" b="b"/>
                <a:pathLst>
                  <a:path w="463" h="463" extrusionOk="0">
                    <a:moveTo>
                      <a:pt x="0" y="0"/>
                    </a:moveTo>
                    <a:lnTo>
                      <a:pt x="97" y="116"/>
                    </a:lnTo>
                    <a:lnTo>
                      <a:pt x="212" y="231"/>
                    </a:lnTo>
                    <a:lnTo>
                      <a:pt x="328" y="347"/>
                    </a:lnTo>
                    <a:lnTo>
                      <a:pt x="463" y="463"/>
                    </a:lnTo>
                    <a:lnTo>
                      <a:pt x="463" y="463"/>
                    </a:lnTo>
                    <a:lnTo>
                      <a:pt x="366" y="328"/>
                    </a:lnTo>
                    <a:lnTo>
                      <a:pt x="251" y="212"/>
                    </a:lnTo>
                    <a:lnTo>
                      <a:pt x="135" y="9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0604413" y="2282900"/>
                <a:ext cx="5800" cy="29900"/>
              </a:xfrm>
              <a:custGeom>
                <a:avLst/>
                <a:gdLst/>
                <a:ahLst/>
                <a:cxnLst/>
                <a:rect l="l" t="t" r="r" b="b"/>
                <a:pathLst>
                  <a:path w="232" h="1196" extrusionOk="0">
                    <a:moveTo>
                      <a:pt x="0" y="0"/>
                    </a:moveTo>
                    <a:lnTo>
                      <a:pt x="20" y="97"/>
                    </a:lnTo>
                    <a:lnTo>
                      <a:pt x="58" y="174"/>
                    </a:lnTo>
                    <a:lnTo>
                      <a:pt x="116" y="270"/>
                    </a:lnTo>
                    <a:lnTo>
                      <a:pt x="155" y="366"/>
                    </a:lnTo>
                    <a:lnTo>
                      <a:pt x="174" y="463"/>
                    </a:lnTo>
                    <a:lnTo>
                      <a:pt x="193" y="578"/>
                    </a:lnTo>
                    <a:lnTo>
                      <a:pt x="116" y="887"/>
                    </a:lnTo>
                    <a:lnTo>
                      <a:pt x="58" y="1195"/>
                    </a:lnTo>
                    <a:lnTo>
                      <a:pt x="116" y="1022"/>
                    </a:lnTo>
                    <a:lnTo>
                      <a:pt x="174" y="829"/>
                    </a:lnTo>
                    <a:lnTo>
                      <a:pt x="232" y="578"/>
                    </a:lnTo>
                    <a:lnTo>
                      <a:pt x="232" y="463"/>
                    </a:lnTo>
                    <a:lnTo>
                      <a:pt x="193" y="328"/>
                    </a:lnTo>
                    <a:lnTo>
                      <a:pt x="78" y="154"/>
                    </a:lnTo>
                    <a:lnTo>
                      <a:pt x="20" y="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0290813" y="2734750"/>
                <a:ext cx="431650" cy="1007325"/>
              </a:xfrm>
              <a:custGeom>
                <a:avLst/>
                <a:gdLst/>
                <a:ahLst/>
                <a:cxnLst/>
                <a:rect l="l" t="t" r="r" b="b"/>
                <a:pathLst>
                  <a:path w="17266" h="40293" extrusionOk="0">
                    <a:moveTo>
                      <a:pt x="6089" y="1"/>
                    </a:moveTo>
                    <a:lnTo>
                      <a:pt x="20" y="39097"/>
                    </a:lnTo>
                    <a:lnTo>
                      <a:pt x="0" y="39194"/>
                    </a:lnTo>
                    <a:lnTo>
                      <a:pt x="20" y="39367"/>
                    </a:lnTo>
                    <a:lnTo>
                      <a:pt x="58" y="39541"/>
                    </a:lnTo>
                    <a:lnTo>
                      <a:pt x="135" y="39695"/>
                    </a:lnTo>
                    <a:lnTo>
                      <a:pt x="232" y="39830"/>
                    </a:lnTo>
                    <a:lnTo>
                      <a:pt x="367" y="39945"/>
                    </a:lnTo>
                    <a:lnTo>
                      <a:pt x="501" y="40022"/>
                    </a:lnTo>
                    <a:lnTo>
                      <a:pt x="675" y="40080"/>
                    </a:lnTo>
                    <a:lnTo>
                      <a:pt x="848" y="40099"/>
                    </a:lnTo>
                    <a:lnTo>
                      <a:pt x="4721" y="40234"/>
                    </a:lnTo>
                    <a:lnTo>
                      <a:pt x="4875" y="40234"/>
                    </a:lnTo>
                    <a:lnTo>
                      <a:pt x="5030" y="40196"/>
                    </a:lnTo>
                    <a:lnTo>
                      <a:pt x="5184" y="40138"/>
                    </a:lnTo>
                    <a:lnTo>
                      <a:pt x="5299" y="40042"/>
                    </a:lnTo>
                    <a:lnTo>
                      <a:pt x="5415" y="39945"/>
                    </a:lnTo>
                    <a:lnTo>
                      <a:pt x="5492" y="39810"/>
                    </a:lnTo>
                    <a:lnTo>
                      <a:pt x="5569" y="39675"/>
                    </a:lnTo>
                    <a:lnTo>
                      <a:pt x="5608" y="39521"/>
                    </a:lnTo>
                    <a:lnTo>
                      <a:pt x="11620" y="5627"/>
                    </a:lnTo>
                    <a:lnTo>
                      <a:pt x="10907" y="39753"/>
                    </a:lnTo>
                    <a:lnTo>
                      <a:pt x="10926" y="39849"/>
                    </a:lnTo>
                    <a:lnTo>
                      <a:pt x="10945" y="39945"/>
                    </a:lnTo>
                    <a:lnTo>
                      <a:pt x="10984" y="40042"/>
                    </a:lnTo>
                    <a:lnTo>
                      <a:pt x="11041" y="40099"/>
                    </a:lnTo>
                    <a:lnTo>
                      <a:pt x="11119" y="40176"/>
                    </a:lnTo>
                    <a:lnTo>
                      <a:pt x="11196" y="40215"/>
                    </a:lnTo>
                    <a:lnTo>
                      <a:pt x="11292" y="40234"/>
                    </a:lnTo>
                    <a:lnTo>
                      <a:pt x="11388" y="40254"/>
                    </a:lnTo>
                    <a:lnTo>
                      <a:pt x="16013" y="40292"/>
                    </a:lnTo>
                    <a:lnTo>
                      <a:pt x="16109" y="40292"/>
                    </a:lnTo>
                    <a:lnTo>
                      <a:pt x="16206" y="40254"/>
                    </a:lnTo>
                    <a:lnTo>
                      <a:pt x="16283" y="40215"/>
                    </a:lnTo>
                    <a:lnTo>
                      <a:pt x="16360" y="40157"/>
                    </a:lnTo>
                    <a:lnTo>
                      <a:pt x="16418" y="40080"/>
                    </a:lnTo>
                    <a:lnTo>
                      <a:pt x="16456" y="40003"/>
                    </a:lnTo>
                    <a:lnTo>
                      <a:pt x="16495" y="39907"/>
                    </a:lnTo>
                    <a:lnTo>
                      <a:pt x="16514" y="39810"/>
                    </a:lnTo>
                    <a:lnTo>
                      <a:pt x="17265" y="155"/>
                    </a:lnTo>
                    <a:lnTo>
                      <a:pt x="6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0358738" y="2789675"/>
                <a:ext cx="146950" cy="898425"/>
              </a:xfrm>
              <a:custGeom>
                <a:avLst/>
                <a:gdLst/>
                <a:ahLst/>
                <a:cxnLst/>
                <a:rect l="l" t="t" r="r" b="b"/>
                <a:pathLst>
                  <a:path w="5878" h="35937" extrusionOk="0">
                    <a:moveTo>
                      <a:pt x="5877" y="0"/>
                    </a:moveTo>
                    <a:lnTo>
                      <a:pt x="5858" y="97"/>
                    </a:lnTo>
                    <a:lnTo>
                      <a:pt x="5820" y="366"/>
                    </a:lnTo>
                    <a:lnTo>
                      <a:pt x="5646" y="1426"/>
                    </a:lnTo>
                    <a:lnTo>
                      <a:pt x="5049" y="5280"/>
                    </a:lnTo>
                    <a:lnTo>
                      <a:pt x="4143" y="10984"/>
                    </a:lnTo>
                    <a:lnTo>
                      <a:pt x="2987" y="17978"/>
                    </a:lnTo>
                    <a:lnTo>
                      <a:pt x="867" y="30676"/>
                    </a:lnTo>
                    <a:lnTo>
                      <a:pt x="232" y="34530"/>
                    </a:lnTo>
                    <a:lnTo>
                      <a:pt x="58" y="35571"/>
                    </a:lnTo>
                    <a:lnTo>
                      <a:pt x="20" y="35841"/>
                    </a:lnTo>
                    <a:lnTo>
                      <a:pt x="0" y="35937"/>
                    </a:lnTo>
                    <a:lnTo>
                      <a:pt x="39" y="35841"/>
                    </a:lnTo>
                    <a:lnTo>
                      <a:pt x="97" y="35571"/>
                    </a:lnTo>
                    <a:lnTo>
                      <a:pt x="289" y="34530"/>
                    </a:lnTo>
                    <a:lnTo>
                      <a:pt x="964" y="30696"/>
                    </a:lnTo>
                    <a:lnTo>
                      <a:pt x="1927" y="24973"/>
                    </a:lnTo>
                    <a:lnTo>
                      <a:pt x="3103" y="17998"/>
                    </a:lnTo>
                    <a:lnTo>
                      <a:pt x="4239" y="11003"/>
                    </a:lnTo>
                    <a:lnTo>
                      <a:pt x="5126" y="5280"/>
                    </a:lnTo>
                    <a:lnTo>
                      <a:pt x="5704" y="1426"/>
                    </a:lnTo>
                    <a:lnTo>
                      <a:pt x="5839" y="366"/>
                    </a:lnTo>
                    <a:lnTo>
                      <a:pt x="5858" y="212"/>
                    </a:lnTo>
                    <a:lnTo>
                      <a:pt x="5877" y="97"/>
                    </a:lnTo>
                    <a:lnTo>
                      <a:pt x="5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654988" y="2790625"/>
                <a:ext cx="8700" cy="901350"/>
              </a:xfrm>
              <a:custGeom>
                <a:avLst/>
                <a:gdLst/>
                <a:ahLst/>
                <a:cxnLst/>
                <a:rect l="l" t="t" r="r" b="b"/>
                <a:pathLst>
                  <a:path w="348" h="36054" extrusionOk="0">
                    <a:moveTo>
                      <a:pt x="348" y="1"/>
                    </a:moveTo>
                    <a:lnTo>
                      <a:pt x="309" y="1407"/>
                    </a:lnTo>
                    <a:lnTo>
                      <a:pt x="251" y="5281"/>
                    </a:lnTo>
                    <a:lnTo>
                      <a:pt x="116" y="18017"/>
                    </a:lnTo>
                    <a:lnTo>
                      <a:pt x="20" y="30773"/>
                    </a:lnTo>
                    <a:lnTo>
                      <a:pt x="1" y="34627"/>
                    </a:lnTo>
                    <a:lnTo>
                      <a:pt x="1" y="36053"/>
                    </a:lnTo>
                    <a:lnTo>
                      <a:pt x="39" y="34627"/>
                    </a:lnTo>
                    <a:lnTo>
                      <a:pt x="97" y="30773"/>
                    </a:lnTo>
                    <a:lnTo>
                      <a:pt x="213" y="18017"/>
                    </a:lnTo>
                    <a:lnTo>
                      <a:pt x="328" y="5281"/>
                    </a:lnTo>
                    <a:lnTo>
                      <a:pt x="348" y="1407"/>
                    </a:lnTo>
                    <a:lnTo>
                      <a:pt x="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566363" y="3693875"/>
                <a:ext cx="140675" cy="2900"/>
              </a:xfrm>
              <a:custGeom>
                <a:avLst/>
                <a:gdLst/>
                <a:ahLst/>
                <a:cxnLst/>
                <a:rect l="l" t="t" r="r" b="b"/>
                <a:pathLst>
                  <a:path w="5627" h="116" extrusionOk="0">
                    <a:moveTo>
                      <a:pt x="2813" y="0"/>
                    </a:moveTo>
                    <a:lnTo>
                      <a:pt x="810" y="19"/>
                    </a:lnTo>
                    <a:lnTo>
                      <a:pt x="212" y="39"/>
                    </a:lnTo>
                    <a:lnTo>
                      <a:pt x="0" y="58"/>
                    </a:lnTo>
                    <a:lnTo>
                      <a:pt x="212" y="77"/>
                    </a:lnTo>
                    <a:lnTo>
                      <a:pt x="810" y="96"/>
                    </a:lnTo>
                    <a:lnTo>
                      <a:pt x="2813" y="116"/>
                    </a:lnTo>
                    <a:lnTo>
                      <a:pt x="4798" y="96"/>
                    </a:lnTo>
                    <a:lnTo>
                      <a:pt x="5396" y="77"/>
                    </a:lnTo>
                    <a:lnTo>
                      <a:pt x="5627" y="58"/>
                    </a:lnTo>
                    <a:lnTo>
                      <a:pt x="5396" y="39"/>
                    </a:lnTo>
                    <a:lnTo>
                      <a:pt x="4798" y="19"/>
                    </a:lnTo>
                    <a:lnTo>
                      <a:pt x="2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0294663" y="3689050"/>
                <a:ext cx="143575" cy="3875"/>
              </a:xfrm>
              <a:custGeom>
                <a:avLst/>
                <a:gdLst/>
                <a:ahLst/>
                <a:cxnLst/>
                <a:rect l="l" t="t" r="r" b="b"/>
                <a:pathLst>
                  <a:path w="5743" h="155" extrusionOk="0">
                    <a:moveTo>
                      <a:pt x="3989" y="0"/>
                    </a:moveTo>
                    <a:lnTo>
                      <a:pt x="2872" y="20"/>
                    </a:lnTo>
                    <a:lnTo>
                      <a:pt x="829" y="78"/>
                    </a:lnTo>
                    <a:lnTo>
                      <a:pt x="232" y="97"/>
                    </a:lnTo>
                    <a:lnTo>
                      <a:pt x="116" y="97"/>
                    </a:lnTo>
                    <a:lnTo>
                      <a:pt x="1" y="116"/>
                    </a:lnTo>
                    <a:lnTo>
                      <a:pt x="116" y="135"/>
                    </a:lnTo>
                    <a:lnTo>
                      <a:pt x="232" y="135"/>
                    </a:lnTo>
                    <a:lnTo>
                      <a:pt x="482" y="155"/>
                    </a:lnTo>
                    <a:lnTo>
                      <a:pt x="1754" y="155"/>
                    </a:lnTo>
                    <a:lnTo>
                      <a:pt x="2872" y="135"/>
                    </a:lnTo>
                    <a:lnTo>
                      <a:pt x="4895" y="78"/>
                    </a:lnTo>
                    <a:lnTo>
                      <a:pt x="5511" y="58"/>
                    </a:lnTo>
                    <a:lnTo>
                      <a:pt x="5627" y="58"/>
                    </a:lnTo>
                    <a:lnTo>
                      <a:pt x="5743" y="39"/>
                    </a:lnTo>
                    <a:lnTo>
                      <a:pt x="5511" y="20"/>
                    </a:lnTo>
                    <a:lnTo>
                      <a:pt x="5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0575988" y="2750650"/>
                <a:ext cx="25550" cy="108900"/>
              </a:xfrm>
              <a:custGeom>
                <a:avLst/>
                <a:gdLst/>
                <a:ahLst/>
                <a:cxnLst/>
                <a:rect l="l" t="t" r="r" b="b"/>
                <a:pathLst>
                  <a:path w="1022" h="4356" extrusionOk="0">
                    <a:moveTo>
                      <a:pt x="1022" y="1"/>
                    </a:moveTo>
                    <a:lnTo>
                      <a:pt x="964" y="347"/>
                    </a:lnTo>
                    <a:lnTo>
                      <a:pt x="926" y="675"/>
                    </a:lnTo>
                    <a:lnTo>
                      <a:pt x="791" y="2332"/>
                    </a:lnTo>
                    <a:lnTo>
                      <a:pt x="752" y="2795"/>
                    </a:lnTo>
                    <a:lnTo>
                      <a:pt x="714" y="3238"/>
                    </a:lnTo>
                    <a:lnTo>
                      <a:pt x="675" y="3411"/>
                    </a:lnTo>
                    <a:lnTo>
                      <a:pt x="636" y="3585"/>
                    </a:lnTo>
                    <a:lnTo>
                      <a:pt x="579" y="3758"/>
                    </a:lnTo>
                    <a:lnTo>
                      <a:pt x="482" y="3931"/>
                    </a:lnTo>
                    <a:lnTo>
                      <a:pt x="386" y="4066"/>
                    </a:lnTo>
                    <a:lnTo>
                      <a:pt x="290" y="4182"/>
                    </a:lnTo>
                    <a:lnTo>
                      <a:pt x="155" y="4278"/>
                    </a:lnTo>
                    <a:lnTo>
                      <a:pt x="1" y="4355"/>
                    </a:lnTo>
                    <a:lnTo>
                      <a:pt x="97" y="4355"/>
                    </a:lnTo>
                    <a:lnTo>
                      <a:pt x="193" y="4317"/>
                    </a:lnTo>
                    <a:lnTo>
                      <a:pt x="290" y="4240"/>
                    </a:lnTo>
                    <a:lnTo>
                      <a:pt x="386" y="4163"/>
                    </a:lnTo>
                    <a:lnTo>
                      <a:pt x="482" y="4066"/>
                    </a:lnTo>
                    <a:lnTo>
                      <a:pt x="559" y="3970"/>
                    </a:lnTo>
                    <a:lnTo>
                      <a:pt x="656" y="3796"/>
                    </a:lnTo>
                    <a:lnTo>
                      <a:pt x="714" y="3623"/>
                    </a:lnTo>
                    <a:lnTo>
                      <a:pt x="771" y="3430"/>
                    </a:lnTo>
                    <a:lnTo>
                      <a:pt x="810" y="3238"/>
                    </a:lnTo>
                    <a:lnTo>
                      <a:pt x="848" y="2814"/>
                    </a:lnTo>
                    <a:lnTo>
                      <a:pt x="887" y="2332"/>
                    </a:lnTo>
                    <a:lnTo>
                      <a:pt x="1003" y="675"/>
                    </a:lnTo>
                    <a:lnTo>
                      <a:pt x="1022" y="347"/>
                    </a:lnTo>
                    <a:lnTo>
                      <a:pt x="10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10451213" y="2623950"/>
                <a:ext cx="5825" cy="19300"/>
              </a:xfrm>
              <a:custGeom>
                <a:avLst/>
                <a:gdLst/>
                <a:ahLst/>
                <a:cxnLst/>
                <a:rect l="l" t="t" r="r" b="b"/>
                <a:pathLst>
                  <a:path w="233" h="772" extrusionOk="0">
                    <a:moveTo>
                      <a:pt x="232" y="1"/>
                    </a:moveTo>
                    <a:lnTo>
                      <a:pt x="1" y="193"/>
                    </a:lnTo>
                    <a:lnTo>
                      <a:pt x="20" y="772"/>
                    </a:lnTo>
                    <a:lnTo>
                      <a:pt x="2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10451213" y="2623950"/>
                <a:ext cx="5825" cy="19300"/>
              </a:xfrm>
              <a:custGeom>
                <a:avLst/>
                <a:gdLst/>
                <a:ahLst/>
                <a:cxnLst/>
                <a:rect l="l" t="t" r="r" b="b"/>
                <a:pathLst>
                  <a:path w="233" h="772" fill="none" extrusionOk="0">
                    <a:moveTo>
                      <a:pt x="232" y="1"/>
                    </a:moveTo>
                    <a:lnTo>
                      <a:pt x="232" y="1"/>
                    </a:lnTo>
                    <a:lnTo>
                      <a:pt x="1" y="193"/>
                    </a:lnTo>
                    <a:lnTo>
                      <a:pt x="20" y="772"/>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0451713" y="2553150"/>
                <a:ext cx="224025" cy="129125"/>
              </a:xfrm>
              <a:custGeom>
                <a:avLst/>
                <a:gdLst/>
                <a:ahLst/>
                <a:cxnLst/>
                <a:rect l="l" t="t" r="r" b="b"/>
                <a:pathLst>
                  <a:path w="8961" h="5165" extrusionOk="0">
                    <a:moveTo>
                      <a:pt x="7650" y="0"/>
                    </a:moveTo>
                    <a:lnTo>
                      <a:pt x="7785" y="771"/>
                    </a:lnTo>
                    <a:lnTo>
                      <a:pt x="6918" y="3122"/>
                    </a:lnTo>
                    <a:lnTo>
                      <a:pt x="6899" y="4124"/>
                    </a:lnTo>
                    <a:lnTo>
                      <a:pt x="6860" y="5029"/>
                    </a:lnTo>
                    <a:lnTo>
                      <a:pt x="6860" y="5068"/>
                    </a:lnTo>
                    <a:lnTo>
                      <a:pt x="7342" y="4952"/>
                    </a:lnTo>
                    <a:lnTo>
                      <a:pt x="7669" y="4856"/>
                    </a:lnTo>
                    <a:lnTo>
                      <a:pt x="7978" y="4721"/>
                    </a:lnTo>
                    <a:lnTo>
                      <a:pt x="8112" y="4644"/>
                    </a:lnTo>
                    <a:lnTo>
                      <a:pt x="8247" y="4567"/>
                    </a:lnTo>
                    <a:lnTo>
                      <a:pt x="8363" y="4451"/>
                    </a:lnTo>
                    <a:lnTo>
                      <a:pt x="8479" y="4336"/>
                    </a:lnTo>
                    <a:lnTo>
                      <a:pt x="8613" y="4124"/>
                    </a:lnTo>
                    <a:lnTo>
                      <a:pt x="8710" y="3893"/>
                    </a:lnTo>
                    <a:lnTo>
                      <a:pt x="8787" y="3642"/>
                    </a:lnTo>
                    <a:lnTo>
                      <a:pt x="8825" y="3411"/>
                    </a:lnTo>
                    <a:lnTo>
                      <a:pt x="8902" y="2929"/>
                    </a:lnTo>
                    <a:lnTo>
                      <a:pt x="8941" y="2467"/>
                    </a:lnTo>
                    <a:lnTo>
                      <a:pt x="8960" y="2004"/>
                    </a:lnTo>
                    <a:lnTo>
                      <a:pt x="8960" y="1542"/>
                    </a:lnTo>
                    <a:lnTo>
                      <a:pt x="8960" y="1388"/>
                    </a:lnTo>
                    <a:lnTo>
                      <a:pt x="8960" y="1253"/>
                    </a:lnTo>
                    <a:lnTo>
                      <a:pt x="8941" y="1099"/>
                    </a:lnTo>
                    <a:lnTo>
                      <a:pt x="8902" y="964"/>
                    </a:lnTo>
                    <a:lnTo>
                      <a:pt x="8864" y="810"/>
                    </a:lnTo>
                    <a:lnTo>
                      <a:pt x="8806" y="675"/>
                    </a:lnTo>
                    <a:lnTo>
                      <a:pt x="8748" y="559"/>
                    </a:lnTo>
                    <a:lnTo>
                      <a:pt x="8671" y="424"/>
                    </a:lnTo>
                    <a:lnTo>
                      <a:pt x="8498" y="270"/>
                    </a:lnTo>
                    <a:lnTo>
                      <a:pt x="8286" y="135"/>
                    </a:lnTo>
                    <a:lnTo>
                      <a:pt x="8074" y="58"/>
                    </a:lnTo>
                    <a:lnTo>
                      <a:pt x="7823" y="0"/>
                    </a:lnTo>
                    <a:close/>
                    <a:moveTo>
                      <a:pt x="5087" y="463"/>
                    </a:moveTo>
                    <a:lnTo>
                      <a:pt x="4432" y="675"/>
                    </a:lnTo>
                    <a:lnTo>
                      <a:pt x="3796" y="906"/>
                    </a:lnTo>
                    <a:lnTo>
                      <a:pt x="3180" y="1156"/>
                    </a:lnTo>
                    <a:lnTo>
                      <a:pt x="2563" y="1445"/>
                    </a:lnTo>
                    <a:lnTo>
                      <a:pt x="1946" y="1754"/>
                    </a:lnTo>
                    <a:lnTo>
                      <a:pt x="1349" y="2081"/>
                    </a:lnTo>
                    <a:lnTo>
                      <a:pt x="790" y="2447"/>
                    </a:lnTo>
                    <a:lnTo>
                      <a:pt x="212" y="2833"/>
                    </a:lnTo>
                    <a:lnTo>
                      <a:pt x="0" y="3604"/>
                    </a:lnTo>
                    <a:lnTo>
                      <a:pt x="39" y="4124"/>
                    </a:lnTo>
                    <a:lnTo>
                      <a:pt x="174" y="4239"/>
                    </a:lnTo>
                    <a:lnTo>
                      <a:pt x="347" y="4355"/>
                    </a:lnTo>
                    <a:lnTo>
                      <a:pt x="501" y="4451"/>
                    </a:lnTo>
                    <a:lnTo>
                      <a:pt x="694" y="4528"/>
                    </a:lnTo>
                    <a:lnTo>
                      <a:pt x="867" y="4586"/>
                    </a:lnTo>
                    <a:lnTo>
                      <a:pt x="1060" y="4644"/>
                    </a:lnTo>
                    <a:lnTo>
                      <a:pt x="1253" y="4663"/>
                    </a:lnTo>
                    <a:lnTo>
                      <a:pt x="1638" y="4663"/>
                    </a:lnTo>
                    <a:lnTo>
                      <a:pt x="1831" y="4644"/>
                    </a:lnTo>
                    <a:lnTo>
                      <a:pt x="2139" y="4548"/>
                    </a:lnTo>
                    <a:lnTo>
                      <a:pt x="2467" y="4451"/>
                    </a:lnTo>
                    <a:lnTo>
                      <a:pt x="2775" y="4355"/>
                    </a:lnTo>
                    <a:lnTo>
                      <a:pt x="2929" y="4336"/>
                    </a:lnTo>
                    <a:lnTo>
                      <a:pt x="3103" y="4316"/>
                    </a:lnTo>
                    <a:lnTo>
                      <a:pt x="3180" y="4316"/>
                    </a:lnTo>
                    <a:lnTo>
                      <a:pt x="3372" y="4355"/>
                    </a:lnTo>
                    <a:lnTo>
                      <a:pt x="3546" y="4413"/>
                    </a:lnTo>
                    <a:lnTo>
                      <a:pt x="3719" y="4471"/>
                    </a:lnTo>
                    <a:lnTo>
                      <a:pt x="3893" y="4567"/>
                    </a:lnTo>
                    <a:lnTo>
                      <a:pt x="4220" y="4740"/>
                    </a:lnTo>
                    <a:lnTo>
                      <a:pt x="4567" y="4914"/>
                    </a:lnTo>
                    <a:lnTo>
                      <a:pt x="4875" y="5029"/>
                    </a:lnTo>
                    <a:lnTo>
                      <a:pt x="5184" y="5107"/>
                    </a:lnTo>
                    <a:lnTo>
                      <a:pt x="5492" y="5164"/>
                    </a:lnTo>
                    <a:lnTo>
                      <a:pt x="6070" y="5164"/>
                    </a:lnTo>
                    <a:lnTo>
                      <a:pt x="6301" y="5145"/>
                    </a:lnTo>
                    <a:lnTo>
                      <a:pt x="6783" y="5068"/>
                    </a:lnTo>
                    <a:lnTo>
                      <a:pt x="6783" y="5049"/>
                    </a:lnTo>
                    <a:lnTo>
                      <a:pt x="6821" y="4124"/>
                    </a:lnTo>
                    <a:lnTo>
                      <a:pt x="6821" y="3103"/>
                    </a:lnTo>
                    <a:lnTo>
                      <a:pt x="5068" y="1368"/>
                    </a:lnTo>
                    <a:lnTo>
                      <a:pt x="5087" y="463"/>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0451713" y="2564700"/>
                <a:ext cx="170550" cy="117575"/>
              </a:xfrm>
              <a:custGeom>
                <a:avLst/>
                <a:gdLst/>
                <a:ahLst/>
                <a:cxnLst/>
                <a:rect l="l" t="t" r="r" b="b"/>
                <a:pathLst>
                  <a:path w="6822" h="4703" fill="none" extrusionOk="0">
                    <a:moveTo>
                      <a:pt x="5087" y="1"/>
                    </a:moveTo>
                    <a:lnTo>
                      <a:pt x="5087" y="1"/>
                    </a:lnTo>
                    <a:lnTo>
                      <a:pt x="4432" y="213"/>
                    </a:lnTo>
                    <a:lnTo>
                      <a:pt x="3796" y="444"/>
                    </a:lnTo>
                    <a:lnTo>
                      <a:pt x="3180" y="694"/>
                    </a:lnTo>
                    <a:lnTo>
                      <a:pt x="2563" y="983"/>
                    </a:lnTo>
                    <a:lnTo>
                      <a:pt x="1946" y="1292"/>
                    </a:lnTo>
                    <a:lnTo>
                      <a:pt x="1349" y="1619"/>
                    </a:lnTo>
                    <a:lnTo>
                      <a:pt x="790" y="1985"/>
                    </a:lnTo>
                    <a:lnTo>
                      <a:pt x="212" y="2371"/>
                    </a:lnTo>
                    <a:lnTo>
                      <a:pt x="0" y="3142"/>
                    </a:lnTo>
                    <a:lnTo>
                      <a:pt x="39" y="3662"/>
                    </a:lnTo>
                    <a:lnTo>
                      <a:pt x="39" y="3662"/>
                    </a:lnTo>
                    <a:lnTo>
                      <a:pt x="174" y="3777"/>
                    </a:lnTo>
                    <a:lnTo>
                      <a:pt x="347" y="3893"/>
                    </a:lnTo>
                    <a:lnTo>
                      <a:pt x="501" y="3989"/>
                    </a:lnTo>
                    <a:lnTo>
                      <a:pt x="694" y="4066"/>
                    </a:lnTo>
                    <a:lnTo>
                      <a:pt x="867" y="4124"/>
                    </a:lnTo>
                    <a:lnTo>
                      <a:pt x="1060" y="4182"/>
                    </a:lnTo>
                    <a:lnTo>
                      <a:pt x="1253" y="4201"/>
                    </a:lnTo>
                    <a:lnTo>
                      <a:pt x="1445" y="4201"/>
                    </a:lnTo>
                    <a:lnTo>
                      <a:pt x="1445" y="4201"/>
                    </a:lnTo>
                    <a:lnTo>
                      <a:pt x="1638" y="4201"/>
                    </a:lnTo>
                    <a:lnTo>
                      <a:pt x="1831" y="4182"/>
                    </a:lnTo>
                    <a:lnTo>
                      <a:pt x="1831" y="4182"/>
                    </a:lnTo>
                    <a:lnTo>
                      <a:pt x="2139" y="4086"/>
                    </a:lnTo>
                    <a:lnTo>
                      <a:pt x="2467" y="3989"/>
                    </a:lnTo>
                    <a:lnTo>
                      <a:pt x="2775" y="3893"/>
                    </a:lnTo>
                    <a:lnTo>
                      <a:pt x="2929" y="3874"/>
                    </a:lnTo>
                    <a:lnTo>
                      <a:pt x="3103" y="3854"/>
                    </a:lnTo>
                    <a:lnTo>
                      <a:pt x="3103" y="3854"/>
                    </a:lnTo>
                    <a:lnTo>
                      <a:pt x="3180" y="3854"/>
                    </a:lnTo>
                    <a:lnTo>
                      <a:pt x="3180" y="3854"/>
                    </a:lnTo>
                    <a:lnTo>
                      <a:pt x="3372" y="3893"/>
                    </a:lnTo>
                    <a:lnTo>
                      <a:pt x="3546" y="3951"/>
                    </a:lnTo>
                    <a:lnTo>
                      <a:pt x="3719" y="4009"/>
                    </a:lnTo>
                    <a:lnTo>
                      <a:pt x="3893" y="4105"/>
                    </a:lnTo>
                    <a:lnTo>
                      <a:pt x="4220" y="4278"/>
                    </a:lnTo>
                    <a:lnTo>
                      <a:pt x="4567" y="4452"/>
                    </a:lnTo>
                    <a:lnTo>
                      <a:pt x="4567" y="4452"/>
                    </a:lnTo>
                    <a:lnTo>
                      <a:pt x="4875" y="4567"/>
                    </a:lnTo>
                    <a:lnTo>
                      <a:pt x="5184" y="4645"/>
                    </a:lnTo>
                    <a:lnTo>
                      <a:pt x="5492" y="4702"/>
                    </a:lnTo>
                    <a:lnTo>
                      <a:pt x="5819" y="4702"/>
                    </a:lnTo>
                    <a:lnTo>
                      <a:pt x="5819" y="4702"/>
                    </a:lnTo>
                    <a:lnTo>
                      <a:pt x="6070" y="4702"/>
                    </a:lnTo>
                    <a:lnTo>
                      <a:pt x="6301" y="4683"/>
                    </a:lnTo>
                    <a:lnTo>
                      <a:pt x="6783" y="4606"/>
                    </a:lnTo>
                    <a:lnTo>
                      <a:pt x="6783" y="4606"/>
                    </a:lnTo>
                    <a:lnTo>
                      <a:pt x="6783" y="4587"/>
                    </a:lnTo>
                    <a:lnTo>
                      <a:pt x="6783" y="4587"/>
                    </a:lnTo>
                    <a:lnTo>
                      <a:pt x="6821" y="3662"/>
                    </a:lnTo>
                    <a:lnTo>
                      <a:pt x="6821" y="2641"/>
                    </a:lnTo>
                    <a:lnTo>
                      <a:pt x="5068" y="906"/>
                    </a:lnTo>
                    <a:lnTo>
                      <a:pt x="50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0623188" y="2553150"/>
                <a:ext cx="52550" cy="126700"/>
              </a:xfrm>
              <a:custGeom>
                <a:avLst/>
                <a:gdLst/>
                <a:ahLst/>
                <a:cxnLst/>
                <a:rect l="l" t="t" r="r" b="b"/>
                <a:pathLst>
                  <a:path w="2102" h="5068" fill="none" extrusionOk="0">
                    <a:moveTo>
                      <a:pt x="791" y="0"/>
                    </a:moveTo>
                    <a:lnTo>
                      <a:pt x="926" y="771"/>
                    </a:lnTo>
                    <a:lnTo>
                      <a:pt x="59" y="3122"/>
                    </a:lnTo>
                    <a:lnTo>
                      <a:pt x="59" y="3122"/>
                    </a:lnTo>
                    <a:lnTo>
                      <a:pt x="40" y="4124"/>
                    </a:lnTo>
                    <a:lnTo>
                      <a:pt x="1" y="5029"/>
                    </a:lnTo>
                    <a:lnTo>
                      <a:pt x="1" y="5029"/>
                    </a:lnTo>
                    <a:lnTo>
                      <a:pt x="1" y="5068"/>
                    </a:lnTo>
                    <a:lnTo>
                      <a:pt x="1" y="5068"/>
                    </a:lnTo>
                    <a:lnTo>
                      <a:pt x="483" y="4952"/>
                    </a:lnTo>
                    <a:lnTo>
                      <a:pt x="483" y="4952"/>
                    </a:lnTo>
                    <a:lnTo>
                      <a:pt x="810" y="4856"/>
                    </a:lnTo>
                    <a:lnTo>
                      <a:pt x="1119" y="4721"/>
                    </a:lnTo>
                    <a:lnTo>
                      <a:pt x="1253" y="4644"/>
                    </a:lnTo>
                    <a:lnTo>
                      <a:pt x="1388" y="4567"/>
                    </a:lnTo>
                    <a:lnTo>
                      <a:pt x="1504" y="4451"/>
                    </a:lnTo>
                    <a:lnTo>
                      <a:pt x="1620" y="4336"/>
                    </a:lnTo>
                    <a:lnTo>
                      <a:pt x="1620" y="4336"/>
                    </a:lnTo>
                    <a:lnTo>
                      <a:pt x="1754" y="4124"/>
                    </a:lnTo>
                    <a:lnTo>
                      <a:pt x="1851" y="3893"/>
                    </a:lnTo>
                    <a:lnTo>
                      <a:pt x="1928" y="3642"/>
                    </a:lnTo>
                    <a:lnTo>
                      <a:pt x="1966" y="3411"/>
                    </a:lnTo>
                    <a:lnTo>
                      <a:pt x="1966" y="3411"/>
                    </a:lnTo>
                    <a:lnTo>
                      <a:pt x="2043" y="2929"/>
                    </a:lnTo>
                    <a:lnTo>
                      <a:pt x="2082" y="2467"/>
                    </a:lnTo>
                    <a:lnTo>
                      <a:pt x="2101" y="2004"/>
                    </a:lnTo>
                    <a:lnTo>
                      <a:pt x="2101" y="1542"/>
                    </a:lnTo>
                    <a:lnTo>
                      <a:pt x="2101" y="1542"/>
                    </a:lnTo>
                    <a:lnTo>
                      <a:pt x="2101" y="1388"/>
                    </a:lnTo>
                    <a:lnTo>
                      <a:pt x="2101" y="1253"/>
                    </a:lnTo>
                    <a:lnTo>
                      <a:pt x="2082" y="1099"/>
                    </a:lnTo>
                    <a:lnTo>
                      <a:pt x="2043" y="964"/>
                    </a:lnTo>
                    <a:lnTo>
                      <a:pt x="2005" y="810"/>
                    </a:lnTo>
                    <a:lnTo>
                      <a:pt x="1947" y="675"/>
                    </a:lnTo>
                    <a:lnTo>
                      <a:pt x="1889" y="559"/>
                    </a:lnTo>
                    <a:lnTo>
                      <a:pt x="1812" y="424"/>
                    </a:lnTo>
                    <a:lnTo>
                      <a:pt x="1812" y="424"/>
                    </a:lnTo>
                    <a:lnTo>
                      <a:pt x="1639" y="270"/>
                    </a:lnTo>
                    <a:lnTo>
                      <a:pt x="1427" y="135"/>
                    </a:lnTo>
                    <a:lnTo>
                      <a:pt x="1215" y="58"/>
                    </a:lnTo>
                    <a:lnTo>
                      <a:pt x="964" y="0"/>
                    </a:lnTo>
                    <a:lnTo>
                      <a:pt x="964" y="0"/>
                    </a:lnTo>
                    <a:lnTo>
                      <a:pt x="7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0621263" y="2630700"/>
                <a:ext cx="3400" cy="49150"/>
              </a:xfrm>
              <a:custGeom>
                <a:avLst/>
                <a:gdLst/>
                <a:ahLst/>
                <a:cxnLst/>
                <a:rect l="l" t="t" r="r" b="b"/>
                <a:pathLst>
                  <a:path w="136" h="1966" extrusionOk="0">
                    <a:moveTo>
                      <a:pt x="39" y="1"/>
                    </a:moveTo>
                    <a:lnTo>
                      <a:pt x="39" y="1022"/>
                    </a:lnTo>
                    <a:lnTo>
                      <a:pt x="1" y="1947"/>
                    </a:lnTo>
                    <a:lnTo>
                      <a:pt x="1" y="1966"/>
                    </a:lnTo>
                    <a:lnTo>
                      <a:pt x="78" y="1966"/>
                    </a:lnTo>
                    <a:lnTo>
                      <a:pt x="78" y="1927"/>
                    </a:lnTo>
                    <a:lnTo>
                      <a:pt x="117" y="1022"/>
                    </a:lnTo>
                    <a:lnTo>
                      <a:pt x="136" y="20"/>
                    </a:lnTo>
                    <a:lnTo>
                      <a:pt x="117" y="78"/>
                    </a:lnTo>
                    <a:lnTo>
                      <a:pt x="39"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0621263" y="2630700"/>
                <a:ext cx="3400" cy="49150"/>
              </a:xfrm>
              <a:custGeom>
                <a:avLst/>
                <a:gdLst/>
                <a:ahLst/>
                <a:cxnLst/>
                <a:rect l="l" t="t" r="r" b="b"/>
                <a:pathLst>
                  <a:path w="136" h="1966" fill="none" extrusionOk="0">
                    <a:moveTo>
                      <a:pt x="39" y="1"/>
                    </a:moveTo>
                    <a:lnTo>
                      <a:pt x="39" y="1"/>
                    </a:lnTo>
                    <a:lnTo>
                      <a:pt x="39" y="1022"/>
                    </a:lnTo>
                    <a:lnTo>
                      <a:pt x="1" y="1947"/>
                    </a:lnTo>
                    <a:lnTo>
                      <a:pt x="1" y="1947"/>
                    </a:lnTo>
                    <a:lnTo>
                      <a:pt x="1" y="1966"/>
                    </a:lnTo>
                    <a:lnTo>
                      <a:pt x="1" y="1966"/>
                    </a:lnTo>
                    <a:lnTo>
                      <a:pt x="78" y="1966"/>
                    </a:lnTo>
                    <a:lnTo>
                      <a:pt x="78" y="1966"/>
                    </a:lnTo>
                    <a:lnTo>
                      <a:pt x="78" y="1927"/>
                    </a:lnTo>
                    <a:lnTo>
                      <a:pt x="78" y="1927"/>
                    </a:lnTo>
                    <a:lnTo>
                      <a:pt x="117" y="1022"/>
                    </a:lnTo>
                    <a:lnTo>
                      <a:pt x="136" y="20"/>
                    </a:lnTo>
                    <a:lnTo>
                      <a:pt x="117" y="78"/>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0578388" y="2553150"/>
                <a:ext cx="67950" cy="79500"/>
              </a:xfrm>
              <a:custGeom>
                <a:avLst/>
                <a:gdLst/>
                <a:ahLst/>
                <a:cxnLst/>
                <a:rect l="l" t="t" r="r" b="b"/>
                <a:pathLst>
                  <a:path w="2718" h="3180" extrusionOk="0">
                    <a:moveTo>
                      <a:pt x="2140" y="0"/>
                    </a:move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578388" y="2553150"/>
                <a:ext cx="67950" cy="79500"/>
              </a:xfrm>
              <a:custGeom>
                <a:avLst/>
                <a:gdLst/>
                <a:ahLst/>
                <a:cxnLst/>
                <a:rect l="l" t="t" r="r" b="b"/>
                <a:pathLst>
                  <a:path w="2718" h="3180" fill="none" extrusionOk="0">
                    <a:moveTo>
                      <a:pt x="2467" y="0"/>
                    </a:moveTo>
                    <a:lnTo>
                      <a:pt x="2467" y="0"/>
                    </a:lnTo>
                    <a:lnTo>
                      <a:pt x="2140" y="0"/>
                    </a:lnTo>
                    <a:lnTo>
                      <a:pt x="1812" y="58"/>
                    </a:ln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lnTo>
                      <a:pt x="2583" y="0"/>
                    </a:lnTo>
                    <a:lnTo>
                      <a:pt x="2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312013" y="2347925"/>
                <a:ext cx="251950" cy="326650"/>
              </a:xfrm>
              <a:custGeom>
                <a:avLst/>
                <a:gdLst/>
                <a:ahLst/>
                <a:cxnLst/>
                <a:rect l="l" t="t" r="r" b="b"/>
                <a:pathLst>
                  <a:path w="10078" h="13066" extrusionOk="0">
                    <a:moveTo>
                      <a:pt x="3449" y="1"/>
                    </a:moveTo>
                    <a:lnTo>
                      <a:pt x="1850" y="4452"/>
                    </a:lnTo>
                    <a:lnTo>
                      <a:pt x="713" y="7670"/>
                    </a:lnTo>
                    <a:lnTo>
                      <a:pt x="309" y="8845"/>
                    </a:lnTo>
                    <a:lnTo>
                      <a:pt x="97" y="9481"/>
                    </a:lnTo>
                    <a:lnTo>
                      <a:pt x="39" y="9674"/>
                    </a:lnTo>
                    <a:lnTo>
                      <a:pt x="20" y="9866"/>
                    </a:lnTo>
                    <a:lnTo>
                      <a:pt x="0" y="10059"/>
                    </a:lnTo>
                    <a:lnTo>
                      <a:pt x="0" y="10252"/>
                    </a:lnTo>
                    <a:lnTo>
                      <a:pt x="0" y="10425"/>
                    </a:lnTo>
                    <a:lnTo>
                      <a:pt x="20" y="10618"/>
                    </a:lnTo>
                    <a:lnTo>
                      <a:pt x="58" y="10791"/>
                    </a:lnTo>
                    <a:lnTo>
                      <a:pt x="116" y="10965"/>
                    </a:lnTo>
                    <a:lnTo>
                      <a:pt x="174" y="11138"/>
                    </a:lnTo>
                    <a:lnTo>
                      <a:pt x="251" y="11312"/>
                    </a:lnTo>
                    <a:lnTo>
                      <a:pt x="347" y="11466"/>
                    </a:lnTo>
                    <a:lnTo>
                      <a:pt x="443" y="11639"/>
                    </a:lnTo>
                    <a:lnTo>
                      <a:pt x="655" y="11928"/>
                    </a:lnTo>
                    <a:lnTo>
                      <a:pt x="925" y="12198"/>
                    </a:lnTo>
                    <a:lnTo>
                      <a:pt x="1195" y="12429"/>
                    </a:lnTo>
                    <a:lnTo>
                      <a:pt x="1522" y="12641"/>
                    </a:lnTo>
                    <a:lnTo>
                      <a:pt x="1850" y="12795"/>
                    </a:lnTo>
                    <a:lnTo>
                      <a:pt x="2197" y="12930"/>
                    </a:lnTo>
                    <a:lnTo>
                      <a:pt x="2563" y="13026"/>
                    </a:lnTo>
                    <a:lnTo>
                      <a:pt x="2736" y="13046"/>
                    </a:lnTo>
                    <a:lnTo>
                      <a:pt x="2929" y="13065"/>
                    </a:lnTo>
                    <a:lnTo>
                      <a:pt x="3295" y="13065"/>
                    </a:lnTo>
                    <a:lnTo>
                      <a:pt x="3488" y="13026"/>
                    </a:lnTo>
                    <a:lnTo>
                      <a:pt x="3681" y="13007"/>
                    </a:lnTo>
                    <a:lnTo>
                      <a:pt x="3835" y="12949"/>
                    </a:lnTo>
                    <a:lnTo>
                      <a:pt x="4124" y="12834"/>
                    </a:lnTo>
                    <a:lnTo>
                      <a:pt x="4914" y="12506"/>
                    </a:lnTo>
                    <a:lnTo>
                      <a:pt x="7091" y="11581"/>
                    </a:lnTo>
                    <a:lnTo>
                      <a:pt x="10078" y="10271"/>
                    </a:lnTo>
                    <a:lnTo>
                      <a:pt x="8459" y="8094"/>
                    </a:lnTo>
                    <a:lnTo>
                      <a:pt x="5164" y="8325"/>
                    </a:lnTo>
                    <a:lnTo>
                      <a:pt x="5164" y="8325"/>
                    </a:lnTo>
                    <a:lnTo>
                      <a:pt x="6417" y="4105"/>
                    </a:lnTo>
                    <a:lnTo>
                      <a:pt x="3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0439188" y="2450050"/>
                <a:ext cx="77575" cy="106975"/>
              </a:xfrm>
              <a:custGeom>
                <a:avLst/>
                <a:gdLst/>
                <a:ahLst/>
                <a:cxnLst/>
                <a:rect l="l" t="t" r="r" b="b"/>
                <a:pathLst>
                  <a:path w="3103" h="4279" extrusionOk="0">
                    <a:moveTo>
                      <a:pt x="1330" y="1"/>
                    </a:moveTo>
                    <a:lnTo>
                      <a:pt x="1272" y="136"/>
                    </a:lnTo>
                    <a:lnTo>
                      <a:pt x="1233" y="290"/>
                    </a:lnTo>
                    <a:lnTo>
                      <a:pt x="983" y="1041"/>
                    </a:lnTo>
                    <a:lnTo>
                      <a:pt x="212" y="3546"/>
                    </a:lnTo>
                    <a:lnTo>
                      <a:pt x="20" y="4201"/>
                    </a:lnTo>
                    <a:lnTo>
                      <a:pt x="0" y="4278"/>
                    </a:lnTo>
                    <a:lnTo>
                      <a:pt x="77" y="4278"/>
                    </a:lnTo>
                    <a:lnTo>
                      <a:pt x="2235" y="4124"/>
                    </a:lnTo>
                    <a:lnTo>
                      <a:pt x="2871" y="4066"/>
                    </a:lnTo>
                    <a:lnTo>
                      <a:pt x="2987" y="4066"/>
                    </a:lnTo>
                    <a:lnTo>
                      <a:pt x="3103" y="4047"/>
                    </a:lnTo>
                    <a:lnTo>
                      <a:pt x="2987" y="4028"/>
                    </a:lnTo>
                    <a:lnTo>
                      <a:pt x="2852" y="4028"/>
                    </a:lnTo>
                    <a:lnTo>
                      <a:pt x="2216" y="4047"/>
                    </a:lnTo>
                    <a:lnTo>
                      <a:pt x="139" y="4158"/>
                    </a:lnTo>
                    <a:lnTo>
                      <a:pt x="139" y="4158"/>
                    </a:lnTo>
                    <a:lnTo>
                      <a:pt x="309" y="3565"/>
                    </a:lnTo>
                    <a:lnTo>
                      <a:pt x="732" y="2197"/>
                    </a:lnTo>
                    <a:lnTo>
                      <a:pt x="1041" y="1060"/>
                    </a:lnTo>
                    <a:lnTo>
                      <a:pt x="1272" y="290"/>
                    </a:lnTo>
                    <a:lnTo>
                      <a:pt x="1311" y="155"/>
                    </a:lnTo>
                    <a:lnTo>
                      <a:pt x="1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0404013" y="2612875"/>
                <a:ext cx="143100" cy="59275"/>
              </a:xfrm>
              <a:custGeom>
                <a:avLst/>
                <a:gdLst/>
                <a:ahLst/>
                <a:cxnLst/>
                <a:rect l="l" t="t" r="r" b="b"/>
                <a:pathLst>
                  <a:path w="5724" h="2371" extrusionOk="0">
                    <a:moveTo>
                      <a:pt x="5723" y="1"/>
                    </a:moveTo>
                    <a:lnTo>
                      <a:pt x="5512" y="78"/>
                    </a:lnTo>
                    <a:lnTo>
                      <a:pt x="4876" y="328"/>
                    </a:lnTo>
                    <a:lnTo>
                      <a:pt x="2852" y="1137"/>
                    </a:lnTo>
                    <a:lnTo>
                      <a:pt x="829" y="1985"/>
                    </a:lnTo>
                    <a:lnTo>
                      <a:pt x="213" y="2255"/>
                    </a:lnTo>
                    <a:lnTo>
                      <a:pt x="1" y="2371"/>
                    </a:lnTo>
                    <a:lnTo>
                      <a:pt x="232" y="2294"/>
                    </a:lnTo>
                    <a:lnTo>
                      <a:pt x="848" y="2062"/>
                    </a:lnTo>
                    <a:lnTo>
                      <a:pt x="2891" y="1234"/>
                    </a:lnTo>
                    <a:lnTo>
                      <a:pt x="4914" y="386"/>
                    </a:lnTo>
                    <a:lnTo>
                      <a:pt x="5512" y="116"/>
                    </a:lnTo>
                    <a:lnTo>
                      <a:pt x="57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0518188" y="2481850"/>
                <a:ext cx="158500" cy="145025"/>
              </a:xfrm>
              <a:custGeom>
                <a:avLst/>
                <a:gdLst/>
                <a:ahLst/>
                <a:cxnLst/>
                <a:rect l="l" t="t" r="r" b="b"/>
                <a:pathLst>
                  <a:path w="6340" h="5801" extrusionOk="0">
                    <a:moveTo>
                      <a:pt x="232" y="0"/>
                    </a:moveTo>
                    <a:lnTo>
                      <a:pt x="174" y="20"/>
                    </a:lnTo>
                    <a:lnTo>
                      <a:pt x="135" y="58"/>
                    </a:lnTo>
                    <a:lnTo>
                      <a:pt x="58" y="135"/>
                    </a:lnTo>
                    <a:lnTo>
                      <a:pt x="0" y="232"/>
                    </a:lnTo>
                    <a:lnTo>
                      <a:pt x="0" y="289"/>
                    </a:lnTo>
                    <a:lnTo>
                      <a:pt x="0" y="347"/>
                    </a:lnTo>
                    <a:lnTo>
                      <a:pt x="463" y="2582"/>
                    </a:lnTo>
                    <a:lnTo>
                      <a:pt x="1195" y="5473"/>
                    </a:lnTo>
                    <a:lnTo>
                      <a:pt x="1253" y="5588"/>
                    </a:lnTo>
                    <a:lnTo>
                      <a:pt x="1349" y="5685"/>
                    </a:lnTo>
                    <a:lnTo>
                      <a:pt x="1465" y="5743"/>
                    </a:lnTo>
                    <a:lnTo>
                      <a:pt x="1580" y="5781"/>
                    </a:lnTo>
                    <a:lnTo>
                      <a:pt x="5357" y="5800"/>
                    </a:lnTo>
                    <a:lnTo>
                      <a:pt x="5415" y="5800"/>
                    </a:lnTo>
                    <a:lnTo>
                      <a:pt x="5492" y="5781"/>
                    </a:lnTo>
                    <a:lnTo>
                      <a:pt x="5550" y="5743"/>
                    </a:lnTo>
                    <a:lnTo>
                      <a:pt x="5608" y="5704"/>
                    </a:lnTo>
                    <a:lnTo>
                      <a:pt x="5665" y="5646"/>
                    </a:lnTo>
                    <a:lnTo>
                      <a:pt x="5704" y="5588"/>
                    </a:lnTo>
                    <a:lnTo>
                      <a:pt x="5723" y="5531"/>
                    </a:lnTo>
                    <a:lnTo>
                      <a:pt x="5742" y="5454"/>
                    </a:lnTo>
                    <a:lnTo>
                      <a:pt x="6340" y="347"/>
                    </a:lnTo>
                    <a:lnTo>
                      <a:pt x="6340" y="328"/>
                    </a:lnTo>
                    <a:lnTo>
                      <a:pt x="6340" y="270"/>
                    </a:lnTo>
                    <a:lnTo>
                      <a:pt x="6321" y="212"/>
                    </a:lnTo>
                    <a:lnTo>
                      <a:pt x="6263" y="116"/>
                    </a:lnTo>
                    <a:lnTo>
                      <a:pt x="6166" y="58"/>
                    </a:lnTo>
                    <a:lnTo>
                      <a:pt x="6109" y="39"/>
                    </a:lnTo>
                    <a:lnTo>
                      <a:pt x="6051" y="39"/>
                    </a:lnTo>
                    <a:lnTo>
                      <a:pt x="2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0517213" y="2517025"/>
                <a:ext cx="152250" cy="89125"/>
              </a:xfrm>
              <a:custGeom>
                <a:avLst/>
                <a:gdLst/>
                <a:ahLst/>
                <a:cxnLst/>
                <a:rect l="l" t="t" r="r" b="b"/>
                <a:pathLst>
                  <a:path w="6090" h="3565" extrusionOk="0">
                    <a:moveTo>
                      <a:pt x="1" y="0"/>
                    </a:moveTo>
                    <a:lnTo>
                      <a:pt x="39" y="1253"/>
                    </a:lnTo>
                    <a:lnTo>
                      <a:pt x="251" y="1831"/>
                    </a:lnTo>
                    <a:lnTo>
                      <a:pt x="213" y="2544"/>
                    </a:lnTo>
                    <a:lnTo>
                      <a:pt x="213" y="2659"/>
                    </a:lnTo>
                    <a:lnTo>
                      <a:pt x="232" y="2794"/>
                    </a:lnTo>
                    <a:lnTo>
                      <a:pt x="271" y="2910"/>
                    </a:lnTo>
                    <a:lnTo>
                      <a:pt x="348" y="3025"/>
                    </a:lnTo>
                    <a:lnTo>
                      <a:pt x="405" y="3122"/>
                    </a:lnTo>
                    <a:lnTo>
                      <a:pt x="502" y="3218"/>
                    </a:lnTo>
                    <a:lnTo>
                      <a:pt x="598" y="3295"/>
                    </a:lnTo>
                    <a:lnTo>
                      <a:pt x="714" y="3353"/>
                    </a:lnTo>
                    <a:lnTo>
                      <a:pt x="926" y="3430"/>
                    </a:lnTo>
                    <a:lnTo>
                      <a:pt x="1080" y="3488"/>
                    </a:lnTo>
                    <a:lnTo>
                      <a:pt x="1253" y="3526"/>
                    </a:lnTo>
                    <a:lnTo>
                      <a:pt x="1407" y="3546"/>
                    </a:lnTo>
                    <a:lnTo>
                      <a:pt x="1562" y="3565"/>
                    </a:lnTo>
                    <a:lnTo>
                      <a:pt x="1735" y="3565"/>
                    </a:lnTo>
                    <a:lnTo>
                      <a:pt x="1889" y="3546"/>
                    </a:lnTo>
                    <a:lnTo>
                      <a:pt x="2063" y="3507"/>
                    </a:lnTo>
                    <a:lnTo>
                      <a:pt x="2217" y="3468"/>
                    </a:lnTo>
                    <a:lnTo>
                      <a:pt x="2737" y="3276"/>
                    </a:lnTo>
                    <a:lnTo>
                      <a:pt x="3045" y="3199"/>
                    </a:lnTo>
                    <a:lnTo>
                      <a:pt x="3450" y="3122"/>
                    </a:lnTo>
                    <a:lnTo>
                      <a:pt x="3835" y="2987"/>
                    </a:lnTo>
                    <a:lnTo>
                      <a:pt x="4201" y="2871"/>
                    </a:lnTo>
                    <a:lnTo>
                      <a:pt x="4876" y="2678"/>
                    </a:lnTo>
                    <a:lnTo>
                      <a:pt x="5570" y="2486"/>
                    </a:lnTo>
                    <a:lnTo>
                      <a:pt x="5974" y="2370"/>
                    </a:lnTo>
                    <a:lnTo>
                      <a:pt x="6032" y="2332"/>
                    </a:lnTo>
                    <a:lnTo>
                      <a:pt x="6071" y="2293"/>
                    </a:lnTo>
                    <a:lnTo>
                      <a:pt x="6090" y="2235"/>
                    </a:lnTo>
                    <a:lnTo>
                      <a:pt x="6071" y="2177"/>
                    </a:lnTo>
                    <a:lnTo>
                      <a:pt x="6032" y="2062"/>
                    </a:lnTo>
                    <a:lnTo>
                      <a:pt x="5974" y="1946"/>
                    </a:lnTo>
                    <a:lnTo>
                      <a:pt x="5936" y="1927"/>
                    </a:lnTo>
                    <a:lnTo>
                      <a:pt x="5859" y="1927"/>
                    </a:lnTo>
                    <a:lnTo>
                      <a:pt x="5608" y="1965"/>
                    </a:lnTo>
                    <a:lnTo>
                      <a:pt x="5261" y="2023"/>
                    </a:lnTo>
                    <a:lnTo>
                      <a:pt x="4876" y="2100"/>
                    </a:lnTo>
                    <a:lnTo>
                      <a:pt x="4163" y="2274"/>
                    </a:lnTo>
                    <a:lnTo>
                      <a:pt x="3835" y="2370"/>
                    </a:lnTo>
                    <a:lnTo>
                      <a:pt x="3874" y="2332"/>
                    </a:lnTo>
                    <a:lnTo>
                      <a:pt x="3912" y="2274"/>
                    </a:lnTo>
                    <a:lnTo>
                      <a:pt x="4105" y="2177"/>
                    </a:lnTo>
                    <a:lnTo>
                      <a:pt x="4606" y="1927"/>
                    </a:lnTo>
                    <a:lnTo>
                      <a:pt x="5146" y="1696"/>
                    </a:lnTo>
                    <a:lnTo>
                      <a:pt x="5338" y="1599"/>
                    </a:lnTo>
                    <a:lnTo>
                      <a:pt x="5454" y="1542"/>
                    </a:lnTo>
                    <a:lnTo>
                      <a:pt x="5512" y="1503"/>
                    </a:lnTo>
                    <a:lnTo>
                      <a:pt x="5531" y="1445"/>
                    </a:lnTo>
                    <a:lnTo>
                      <a:pt x="5512" y="1387"/>
                    </a:lnTo>
                    <a:lnTo>
                      <a:pt x="5492" y="1330"/>
                    </a:lnTo>
                    <a:lnTo>
                      <a:pt x="5435" y="1272"/>
                    </a:lnTo>
                    <a:lnTo>
                      <a:pt x="5358" y="1233"/>
                    </a:lnTo>
                    <a:lnTo>
                      <a:pt x="5261" y="1175"/>
                    </a:lnTo>
                    <a:lnTo>
                      <a:pt x="5146" y="1156"/>
                    </a:lnTo>
                    <a:lnTo>
                      <a:pt x="5069" y="1137"/>
                    </a:lnTo>
                    <a:lnTo>
                      <a:pt x="4953" y="1156"/>
                    </a:lnTo>
                    <a:lnTo>
                      <a:pt x="4645" y="1233"/>
                    </a:lnTo>
                    <a:lnTo>
                      <a:pt x="3855" y="1503"/>
                    </a:lnTo>
                    <a:lnTo>
                      <a:pt x="3431" y="1638"/>
                    </a:lnTo>
                    <a:lnTo>
                      <a:pt x="3065" y="1754"/>
                    </a:lnTo>
                    <a:lnTo>
                      <a:pt x="2930" y="1773"/>
                    </a:lnTo>
                    <a:lnTo>
                      <a:pt x="2795" y="1792"/>
                    </a:lnTo>
                    <a:lnTo>
                      <a:pt x="2698" y="1792"/>
                    </a:lnTo>
                    <a:lnTo>
                      <a:pt x="2641" y="1773"/>
                    </a:lnTo>
                    <a:lnTo>
                      <a:pt x="2621" y="1734"/>
                    </a:lnTo>
                    <a:lnTo>
                      <a:pt x="2641" y="1676"/>
                    </a:lnTo>
                    <a:lnTo>
                      <a:pt x="2660" y="1619"/>
                    </a:lnTo>
                    <a:lnTo>
                      <a:pt x="2698" y="1542"/>
                    </a:lnTo>
                    <a:lnTo>
                      <a:pt x="2833" y="1407"/>
                    </a:lnTo>
                    <a:lnTo>
                      <a:pt x="2987" y="1253"/>
                    </a:lnTo>
                    <a:lnTo>
                      <a:pt x="3354" y="964"/>
                    </a:lnTo>
                    <a:lnTo>
                      <a:pt x="3508" y="829"/>
                    </a:lnTo>
                    <a:lnTo>
                      <a:pt x="3604" y="732"/>
                    </a:lnTo>
                    <a:lnTo>
                      <a:pt x="3662" y="655"/>
                    </a:lnTo>
                    <a:lnTo>
                      <a:pt x="3681" y="578"/>
                    </a:lnTo>
                    <a:lnTo>
                      <a:pt x="3681" y="501"/>
                    </a:lnTo>
                    <a:lnTo>
                      <a:pt x="3662" y="424"/>
                    </a:lnTo>
                    <a:lnTo>
                      <a:pt x="3623" y="366"/>
                    </a:lnTo>
                    <a:lnTo>
                      <a:pt x="3566" y="308"/>
                    </a:lnTo>
                    <a:lnTo>
                      <a:pt x="3508" y="251"/>
                    </a:lnTo>
                    <a:lnTo>
                      <a:pt x="3450" y="193"/>
                    </a:lnTo>
                    <a:lnTo>
                      <a:pt x="3411" y="193"/>
                    </a:lnTo>
                    <a:lnTo>
                      <a:pt x="3334" y="212"/>
                    </a:lnTo>
                    <a:lnTo>
                      <a:pt x="3180" y="289"/>
                    </a:lnTo>
                    <a:lnTo>
                      <a:pt x="2968" y="424"/>
                    </a:lnTo>
                    <a:lnTo>
                      <a:pt x="2737" y="597"/>
                    </a:lnTo>
                    <a:lnTo>
                      <a:pt x="2294" y="925"/>
                    </a:lnTo>
                    <a:lnTo>
                      <a:pt x="2120" y="1060"/>
                    </a:lnTo>
                    <a:lnTo>
                      <a:pt x="1985" y="1156"/>
                    </a:lnTo>
                    <a:lnTo>
                      <a:pt x="1870" y="1195"/>
                    </a:lnTo>
                    <a:lnTo>
                      <a:pt x="1619" y="1195"/>
                    </a:lnTo>
                    <a:lnTo>
                      <a:pt x="1485" y="1175"/>
                    </a:lnTo>
                    <a:lnTo>
                      <a:pt x="1330" y="1156"/>
                    </a:lnTo>
                    <a:lnTo>
                      <a:pt x="1195" y="1098"/>
                    </a:lnTo>
                    <a:lnTo>
                      <a:pt x="945" y="1002"/>
                    </a:lnTo>
                    <a:lnTo>
                      <a:pt x="829" y="867"/>
                    </a:lnTo>
                    <a:lnTo>
                      <a:pt x="714" y="713"/>
                    </a:lnTo>
                    <a:lnTo>
                      <a:pt x="637" y="559"/>
                    </a:lnTo>
                    <a:lnTo>
                      <a:pt x="560" y="385"/>
                    </a:lnTo>
                    <a:lnTo>
                      <a:pt x="521" y="289"/>
                    </a:lnTo>
                    <a:lnTo>
                      <a:pt x="483" y="212"/>
                    </a:lnTo>
                    <a:lnTo>
                      <a:pt x="405" y="154"/>
                    </a:lnTo>
                    <a:lnTo>
                      <a:pt x="348" y="96"/>
                    </a:lnTo>
                    <a:lnTo>
                      <a:pt x="271" y="58"/>
                    </a:lnTo>
                    <a:lnTo>
                      <a:pt x="174" y="19"/>
                    </a:lnTo>
                    <a:lnTo>
                      <a:pt x="9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0592863" y="2497750"/>
                <a:ext cx="11100" cy="11100"/>
              </a:xfrm>
              <a:custGeom>
                <a:avLst/>
                <a:gdLst/>
                <a:ahLst/>
                <a:cxnLst/>
                <a:rect l="l" t="t" r="r" b="b"/>
                <a:pathLst>
                  <a:path w="444" h="444" extrusionOk="0">
                    <a:moveTo>
                      <a:pt x="212" y="0"/>
                    </a:moveTo>
                    <a:lnTo>
                      <a:pt x="135" y="20"/>
                    </a:lnTo>
                    <a:lnTo>
                      <a:pt x="58" y="77"/>
                    </a:lnTo>
                    <a:lnTo>
                      <a:pt x="19" y="135"/>
                    </a:lnTo>
                    <a:lnTo>
                      <a:pt x="0" y="232"/>
                    </a:lnTo>
                    <a:lnTo>
                      <a:pt x="19" y="309"/>
                    </a:lnTo>
                    <a:lnTo>
                      <a:pt x="58" y="386"/>
                    </a:lnTo>
                    <a:lnTo>
                      <a:pt x="135" y="424"/>
                    </a:lnTo>
                    <a:lnTo>
                      <a:pt x="212" y="443"/>
                    </a:lnTo>
                    <a:lnTo>
                      <a:pt x="308" y="424"/>
                    </a:lnTo>
                    <a:lnTo>
                      <a:pt x="366" y="386"/>
                    </a:lnTo>
                    <a:lnTo>
                      <a:pt x="424" y="309"/>
                    </a:lnTo>
                    <a:lnTo>
                      <a:pt x="443" y="232"/>
                    </a:lnTo>
                    <a:lnTo>
                      <a:pt x="424" y="135"/>
                    </a:lnTo>
                    <a:lnTo>
                      <a:pt x="366" y="77"/>
                    </a:lnTo>
                    <a:lnTo>
                      <a:pt x="308" y="2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3"/>
            <p:cNvGrpSpPr/>
            <p:nvPr/>
          </p:nvGrpSpPr>
          <p:grpSpPr>
            <a:xfrm flipH="1">
              <a:off x="624432" y="2334651"/>
              <a:ext cx="1439662" cy="2259991"/>
              <a:chOff x="8430775" y="2402625"/>
              <a:chExt cx="946150" cy="1485175"/>
            </a:xfrm>
          </p:grpSpPr>
          <p:sp>
            <p:nvSpPr>
              <p:cNvPr id="677" name="Google Shape;677;p33"/>
              <p:cNvSpPr/>
              <p:nvPr/>
            </p:nvSpPr>
            <p:spPr>
              <a:xfrm>
                <a:off x="8635025" y="3675350"/>
                <a:ext cx="182125" cy="212450"/>
              </a:xfrm>
              <a:custGeom>
                <a:avLst/>
                <a:gdLst/>
                <a:ahLst/>
                <a:cxnLst/>
                <a:rect l="l" t="t" r="r" b="b"/>
                <a:pathLst>
                  <a:path w="7285" h="8498" extrusionOk="0">
                    <a:moveTo>
                      <a:pt x="5203" y="0"/>
                    </a:moveTo>
                    <a:lnTo>
                      <a:pt x="1581" y="1330"/>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8635025" y="3675350"/>
                <a:ext cx="182125" cy="212450"/>
              </a:xfrm>
              <a:custGeom>
                <a:avLst/>
                <a:gdLst/>
                <a:ahLst/>
                <a:cxnLst/>
                <a:rect l="l" t="t" r="r" b="b"/>
                <a:pathLst>
                  <a:path w="7285" h="8498" fill="none" extrusionOk="0">
                    <a:moveTo>
                      <a:pt x="1581" y="1330"/>
                    </a:moveTo>
                    <a:lnTo>
                      <a:pt x="3084" y="5029"/>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lnTo>
                      <a:pt x="1581" y="1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8758350" y="3773125"/>
                <a:ext cx="14975" cy="14475"/>
              </a:xfrm>
              <a:custGeom>
                <a:avLst/>
                <a:gdLst/>
                <a:ahLst/>
                <a:cxnLst/>
                <a:rect l="l" t="t" r="r" b="b"/>
                <a:pathLst>
                  <a:path w="599" h="579" extrusionOk="0">
                    <a:moveTo>
                      <a:pt x="251" y="1"/>
                    </a:moveTo>
                    <a:lnTo>
                      <a:pt x="193" y="20"/>
                    </a:lnTo>
                    <a:lnTo>
                      <a:pt x="136" y="39"/>
                    </a:lnTo>
                    <a:lnTo>
                      <a:pt x="97" y="78"/>
                    </a:lnTo>
                    <a:lnTo>
                      <a:pt x="20" y="193"/>
                    </a:lnTo>
                    <a:lnTo>
                      <a:pt x="1" y="251"/>
                    </a:lnTo>
                    <a:lnTo>
                      <a:pt x="1" y="309"/>
                    </a:lnTo>
                    <a:lnTo>
                      <a:pt x="20" y="367"/>
                    </a:lnTo>
                    <a:lnTo>
                      <a:pt x="39" y="425"/>
                    </a:lnTo>
                    <a:lnTo>
                      <a:pt x="116" y="521"/>
                    </a:lnTo>
                    <a:lnTo>
                      <a:pt x="213" y="579"/>
                    </a:lnTo>
                    <a:lnTo>
                      <a:pt x="348" y="579"/>
                    </a:lnTo>
                    <a:lnTo>
                      <a:pt x="444" y="540"/>
                    </a:lnTo>
                    <a:lnTo>
                      <a:pt x="540" y="482"/>
                    </a:lnTo>
                    <a:lnTo>
                      <a:pt x="579" y="367"/>
                    </a:lnTo>
                    <a:lnTo>
                      <a:pt x="598" y="251"/>
                    </a:lnTo>
                    <a:lnTo>
                      <a:pt x="560" y="155"/>
                    </a:lnTo>
                    <a:lnTo>
                      <a:pt x="482" y="58"/>
                    </a:lnTo>
                    <a:lnTo>
                      <a:pt x="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8758350" y="3773125"/>
                <a:ext cx="14975" cy="14475"/>
              </a:xfrm>
              <a:custGeom>
                <a:avLst/>
                <a:gdLst/>
                <a:ahLst/>
                <a:cxnLst/>
                <a:rect l="l" t="t" r="r" b="b"/>
                <a:pathLst>
                  <a:path w="599" h="579" fill="none" extrusionOk="0">
                    <a:moveTo>
                      <a:pt x="270" y="1"/>
                    </a:moveTo>
                    <a:lnTo>
                      <a:pt x="270" y="1"/>
                    </a:lnTo>
                    <a:lnTo>
                      <a:pt x="386" y="1"/>
                    </a:lnTo>
                    <a:lnTo>
                      <a:pt x="482" y="58"/>
                    </a:lnTo>
                    <a:lnTo>
                      <a:pt x="560" y="155"/>
                    </a:lnTo>
                    <a:lnTo>
                      <a:pt x="598" y="251"/>
                    </a:lnTo>
                    <a:lnTo>
                      <a:pt x="598" y="251"/>
                    </a:lnTo>
                    <a:lnTo>
                      <a:pt x="579" y="367"/>
                    </a:lnTo>
                    <a:lnTo>
                      <a:pt x="540" y="482"/>
                    </a:lnTo>
                    <a:lnTo>
                      <a:pt x="444" y="540"/>
                    </a:lnTo>
                    <a:lnTo>
                      <a:pt x="348" y="579"/>
                    </a:lnTo>
                    <a:lnTo>
                      <a:pt x="348" y="579"/>
                    </a:lnTo>
                    <a:lnTo>
                      <a:pt x="270" y="579"/>
                    </a:lnTo>
                    <a:lnTo>
                      <a:pt x="213" y="579"/>
                    </a:lnTo>
                    <a:lnTo>
                      <a:pt x="116" y="521"/>
                    </a:lnTo>
                    <a:lnTo>
                      <a:pt x="39" y="425"/>
                    </a:lnTo>
                    <a:lnTo>
                      <a:pt x="20" y="367"/>
                    </a:lnTo>
                    <a:lnTo>
                      <a:pt x="1" y="309"/>
                    </a:lnTo>
                    <a:lnTo>
                      <a:pt x="1" y="309"/>
                    </a:lnTo>
                    <a:lnTo>
                      <a:pt x="1" y="251"/>
                    </a:lnTo>
                    <a:lnTo>
                      <a:pt x="20" y="193"/>
                    </a:lnTo>
                    <a:lnTo>
                      <a:pt x="97" y="78"/>
                    </a:lnTo>
                    <a:lnTo>
                      <a:pt x="136" y="39"/>
                    </a:lnTo>
                    <a:lnTo>
                      <a:pt x="193" y="20"/>
                    </a:lnTo>
                    <a:lnTo>
                      <a:pt x="251"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8635025" y="3877675"/>
                <a:ext cx="2925" cy="7250"/>
              </a:xfrm>
              <a:custGeom>
                <a:avLst/>
                <a:gdLst/>
                <a:ahLst/>
                <a:cxnLst/>
                <a:rect l="l" t="t" r="r" b="b"/>
                <a:pathLst>
                  <a:path w="117" h="290" extrusionOk="0">
                    <a:moveTo>
                      <a:pt x="116" y="0"/>
                    </a:moveTo>
                    <a:lnTo>
                      <a:pt x="59" y="77"/>
                    </a:lnTo>
                    <a:lnTo>
                      <a:pt x="20" y="173"/>
                    </a:lnTo>
                    <a:lnTo>
                      <a:pt x="1" y="270"/>
                    </a:lnTo>
                    <a:lnTo>
                      <a:pt x="1" y="289"/>
                    </a:lnTo>
                    <a:lnTo>
                      <a:pt x="20" y="212"/>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8635025" y="3877675"/>
                <a:ext cx="2925" cy="9175"/>
              </a:xfrm>
              <a:custGeom>
                <a:avLst/>
                <a:gdLst/>
                <a:ahLst/>
                <a:cxnLst/>
                <a:rect l="l" t="t" r="r" b="b"/>
                <a:pathLst>
                  <a:path w="117" h="367" fill="none" extrusionOk="0">
                    <a:moveTo>
                      <a:pt x="116" y="0"/>
                    </a:moveTo>
                    <a:lnTo>
                      <a:pt x="116" y="0"/>
                    </a:lnTo>
                    <a:lnTo>
                      <a:pt x="59" y="77"/>
                    </a:lnTo>
                    <a:lnTo>
                      <a:pt x="20" y="173"/>
                    </a:lnTo>
                    <a:lnTo>
                      <a:pt x="1" y="270"/>
                    </a:lnTo>
                    <a:lnTo>
                      <a:pt x="1" y="328"/>
                    </a:lnTo>
                    <a:lnTo>
                      <a:pt x="1" y="366"/>
                    </a:lnTo>
                    <a:lnTo>
                      <a:pt x="1" y="366"/>
                    </a:lnTo>
                    <a:lnTo>
                      <a:pt x="1" y="289"/>
                    </a:lnTo>
                    <a:lnTo>
                      <a:pt x="20" y="212"/>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635525" y="3817450"/>
                <a:ext cx="181625" cy="70350"/>
              </a:xfrm>
              <a:custGeom>
                <a:avLst/>
                <a:gdLst/>
                <a:ahLst/>
                <a:cxnLst/>
                <a:rect l="l" t="t" r="r" b="b"/>
                <a:pathLst>
                  <a:path w="7265" h="2814" fill="none" extrusionOk="0">
                    <a:moveTo>
                      <a:pt x="7207" y="0"/>
                    </a:moveTo>
                    <a:lnTo>
                      <a:pt x="7265" y="193"/>
                    </a:lnTo>
                    <a:lnTo>
                      <a:pt x="0" y="2814"/>
                    </a:lnTo>
                    <a:lnTo>
                      <a:pt x="0" y="2814"/>
                    </a:lnTo>
                    <a:lnTo>
                      <a:pt x="0" y="2814"/>
                    </a:lnTo>
                    <a:lnTo>
                      <a:pt x="7265" y="193"/>
                    </a:lnTo>
                    <a:lnTo>
                      <a:pt x="72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635025" y="3807325"/>
                <a:ext cx="182125" cy="80475"/>
              </a:xfrm>
              <a:custGeom>
                <a:avLst/>
                <a:gdLst/>
                <a:ahLst/>
                <a:cxnLst/>
                <a:rect l="l" t="t" r="r" b="b"/>
                <a:pathLst>
                  <a:path w="7285" h="3219" extrusionOk="0">
                    <a:moveTo>
                      <a:pt x="7053" y="1"/>
                    </a:moveTo>
                    <a:lnTo>
                      <a:pt x="174" y="2737"/>
                    </a:lnTo>
                    <a:lnTo>
                      <a:pt x="116" y="2814"/>
                    </a:lnTo>
                    <a:lnTo>
                      <a:pt x="20" y="3026"/>
                    </a:lnTo>
                    <a:lnTo>
                      <a:pt x="1" y="3103"/>
                    </a:lnTo>
                    <a:lnTo>
                      <a:pt x="1" y="3180"/>
                    </a:lnTo>
                    <a:lnTo>
                      <a:pt x="20" y="3219"/>
                    </a:lnTo>
                    <a:lnTo>
                      <a:pt x="7285" y="598"/>
                    </a:lnTo>
                    <a:lnTo>
                      <a:pt x="7227" y="405"/>
                    </a:lnTo>
                    <a:lnTo>
                      <a:pt x="7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8708250" y="3799150"/>
                <a:ext cx="20275" cy="6750"/>
              </a:xfrm>
              <a:custGeom>
                <a:avLst/>
                <a:gdLst/>
                <a:ahLst/>
                <a:cxnLst/>
                <a:rect l="l" t="t" r="r" b="b"/>
                <a:pathLst>
                  <a:path w="811" h="270" extrusionOk="0">
                    <a:moveTo>
                      <a:pt x="271" y="0"/>
                    </a:moveTo>
                    <a:lnTo>
                      <a:pt x="116" y="19"/>
                    </a:lnTo>
                    <a:lnTo>
                      <a:pt x="39" y="58"/>
                    </a:lnTo>
                    <a:lnTo>
                      <a:pt x="20" y="77"/>
                    </a:lnTo>
                    <a:lnTo>
                      <a:pt x="1" y="97"/>
                    </a:lnTo>
                    <a:lnTo>
                      <a:pt x="59" y="116"/>
                    </a:lnTo>
                    <a:lnTo>
                      <a:pt x="271" y="116"/>
                    </a:lnTo>
                    <a:lnTo>
                      <a:pt x="425" y="135"/>
                    </a:lnTo>
                    <a:lnTo>
                      <a:pt x="579" y="174"/>
                    </a:lnTo>
                    <a:lnTo>
                      <a:pt x="694" y="231"/>
                    </a:lnTo>
                    <a:lnTo>
                      <a:pt x="772" y="270"/>
                    </a:lnTo>
                    <a:lnTo>
                      <a:pt x="810" y="270"/>
                    </a:lnTo>
                    <a:lnTo>
                      <a:pt x="810" y="251"/>
                    </a:lnTo>
                    <a:lnTo>
                      <a:pt x="810" y="231"/>
                    </a:lnTo>
                    <a:lnTo>
                      <a:pt x="752" y="154"/>
                    </a:lnTo>
                    <a:lnTo>
                      <a:pt x="617" y="58"/>
                    </a:lnTo>
                    <a:lnTo>
                      <a:pt x="540" y="39"/>
                    </a:lnTo>
                    <a:lnTo>
                      <a:pt x="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8692350" y="3815050"/>
                <a:ext cx="16425" cy="10600"/>
              </a:xfrm>
              <a:custGeom>
                <a:avLst/>
                <a:gdLst/>
                <a:ahLst/>
                <a:cxnLst/>
                <a:rect l="l" t="t" r="r" b="b"/>
                <a:pathLst>
                  <a:path w="657" h="424" extrusionOk="0">
                    <a:moveTo>
                      <a:pt x="116" y="0"/>
                    </a:moveTo>
                    <a:lnTo>
                      <a:pt x="20" y="19"/>
                    </a:lnTo>
                    <a:lnTo>
                      <a:pt x="1" y="19"/>
                    </a:lnTo>
                    <a:lnTo>
                      <a:pt x="1" y="39"/>
                    </a:lnTo>
                    <a:lnTo>
                      <a:pt x="20" y="58"/>
                    </a:lnTo>
                    <a:lnTo>
                      <a:pt x="116" y="96"/>
                    </a:lnTo>
                    <a:lnTo>
                      <a:pt x="232" y="135"/>
                    </a:lnTo>
                    <a:lnTo>
                      <a:pt x="348" y="193"/>
                    </a:lnTo>
                    <a:lnTo>
                      <a:pt x="463" y="270"/>
                    </a:lnTo>
                    <a:lnTo>
                      <a:pt x="560" y="347"/>
                    </a:lnTo>
                    <a:lnTo>
                      <a:pt x="617" y="405"/>
                    </a:lnTo>
                    <a:lnTo>
                      <a:pt x="656" y="424"/>
                    </a:lnTo>
                    <a:lnTo>
                      <a:pt x="656" y="385"/>
                    </a:lnTo>
                    <a:lnTo>
                      <a:pt x="637" y="289"/>
                    </a:lnTo>
                    <a:lnTo>
                      <a:pt x="560" y="193"/>
                    </a:lnTo>
                    <a:lnTo>
                      <a:pt x="502" y="135"/>
                    </a:lnTo>
                    <a:lnTo>
                      <a:pt x="425" y="77"/>
                    </a:lnTo>
                    <a:lnTo>
                      <a:pt x="348" y="39"/>
                    </a:lnTo>
                    <a:lnTo>
                      <a:pt x="251" y="19"/>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8677425" y="3829975"/>
                <a:ext cx="12550" cy="13025"/>
              </a:xfrm>
              <a:custGeom>
                <a:avLst/>
                <a:gdLst/>
                <a:ahLst/>
                <a:cxnLst/>
                <a:rect l="l" t="t" r="r" b="b"/>
                <a:pathLst>
                  <a:path w="502" h="521" extrusionOk="0">
                    <a:moveTo>
                      <a:pt x="20" y="0"/>
                    </a:moveTo>
                    <a:lnTo>
                      <a:pt x="1" y="20"/>
                    </a:lnTo>
                    <a:lnTo>
                      <a:pt x="20" y="39"/>
                    </a:lnTo>
                    <a:lnTo>
                      <a:pt x="78" y="97"/>
                    </a:lnTo>
                    <a:lnTo>
                      <a:pt x="155" y="155"/>
                    </a:lnTo>
                    <a:lnTo>
                      <a:pt x="251" y="251"/>
                    </a:lnTo>
                    <a:lnTo>
                      <a:pt x="405" y="444"/>
                    </a:lnTo>
                    <a:lnTo>
                      <a:pt x="463" y="501"/>
                    </a:lnTo>
                    <a:lnTo>
                      <a:pt x="482" y="521"/>
                    </a:lnTo>
                    <a:lnTo>
                      <a:pt x="502" y="501"/>
                    </a:lnTo>
                    <a:lnTo>
                      <a:pt x="502" y="482"/>
                    </a:lnTo>
                    <a:lnTo>
                      <a:pt x="502" y="386"/>
                    </a:lnTo>
                    <a:lnTo>
                      <a:pt x="444" y="270"/>
                    </a:lnTo>
                    <a:lnTo>
                      <a:pt x="347" y="155"/>
                    </a:lnTo>
                    <a:lnTo>
                      <a:pt x="232" y="58"/>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8702475" y="3772175"/>
                <a:ext cx="19300" cy="7250"/>
              </a:xfrm>
              <a:custGeom>
                <a:avLst/>
                <a:gdLst/>
                <a:ahLst/>
                <a:cxnLst/>
                <a:rect l="l" t="t" r="r" b="b"/>
                <a:pathLst>
                  <a:path w="772" h="290" extrusionOk="0">
                    <a:moveTo>
                      <a:pt x="502" y="0"/>
                    </a:moveTo>
                    <a:lnTo>
                      <a:pt x="328" y="39"/>
                    </a:lnTo>
                    <a:lnTo>
                      <a:pt x="174" y="96"/>
                    </a:lnTo>
                    <a:lnTo>
                      <a:pt x="58" y="174"/>
                    </a:lnTo>
                    <a:lnTo>
                      <a:pt x="1" y="251"/>
                    </a:lnTo>
                    <a:lnTo>
                      <a:pt x="1" y="289"/>
                    </a:lnTo>
                    <a:lnTo>
                      <a:pt x="39" y="289"/>
                    </a:lnTo>
                    <a:lnTo>
                      <a:pt x="116" y="251"/>
                    </a:lnTo>
                    <a:lnTo>
                      <a:pt x="232" y="212"/>
                    </a:lnTo>
                    <a:lnTo>
                      <a:pt x="367" y="154"/>
                    </a:lnTo>
                    <a:lnTo>
                      <a:pt x="521" y="116"/>
                    </a:lnTo>
                    <a:lnTo>
                      <a:pt x="636" y="96"/>
                    </a:lnTo>
                    <a:lnTo>
                      <a:pt x="733" y="96"/>
                    </a:lnTo>
                    <a:lnTo>
                      <a:pt x="771" y="58"/>
                    </a:lnTo>
                    <a:lnTo>
                      <a:pt x="752" y="58"/>
                    </a:lnTo>
                    <a:lnTo>
                      <a:pt x="733" y="39"/>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8695250" y="3737475"/>
                <a:ext cx="24100" cy="23625"/>
              </a:xfrm>
              <a:custGeom>
                <a:avLst/>
                <a:gdLst/>
                <a:ahLst/>
                <a:cxnLst/>
                <a:rect l="l" t="t" r="r" b="b"/>
                <a:pathLst>
                  <a:path w="964" h="945" extrusionOk="0">
                    <a:moveTo>
                      <a:pt x="791" y="116"/>
                    </a:moveTo>
                    <a:lnTo>
                      <a:pt x="810" y="136"/>
                    </a:lnTo>
                    <a:lnTo>
                      <a:pt x="829" y="155"/>
                    </a:lnTo>
                    <a:lnTo>
                      <a:pt x="810" y="174"/>
                    </a:lnTo>
                    <a:lnTo>
                      <a:pt x="752" y="271"/>
                    </a:lnTo>
                    <a:lnTo>
                      <a:pt x="617" y="444"/>
                    </a:lnTo>
                    <a:lnTo>
                      <a:pt x="463" y="579"/>
                    </a:lnTo>
                    <a:lnTo>
                      <a:pt x="309" y="714"/>
                    </a:lnTo>
                    <a:lnTo>
                      <a:pt x="155" y="810"/>
                    </a:lnTo>
                    <a:lnTo>
                      <a:pt x="62" y="879"/>
                    </a:lnTo>
                    <a:lnTo>
                      <a:pt x="78" y="849"/>
                    </a:lnTo>
                    <a:lnTo>
                      <a:pt x="212" y="617"/>
                    </a:lnTo>
                    <a:lnTo>
                      <a:pt x="328" y="463"/>
                    </a:lnTo>
                    <a:lnTo>
                      <a:pt x="463" y="328"/>
                    </a:lnTo>
                    <a:lnTo>
                      <a:pt x="656" y="174"/>
                    </a:lnTo>
                    <a:lnTo>
                      <a:pt x="752" y="136"/>
                    </a:lnTo>
                    <a:lnTo>
                      <a:pt x="791" y="116"/>
                    </a:lnTo>
                    <a:close/>
                    <a:moveTo>
                      <a:pt x="713" y="1"/>
                    </a:moveTo>
                    <a:lnTo>
                      <a:pt x="579" y="78"/>
                    </a:lnTo>
                    <a:lnTo>
                      <a:pt x="386" y="232"/>
                    </a:lnTo>
                    <a:lnTo>
                      <a:pt x="251" y="386"/>
                    </a:lnTo>
                    <a:lnTo>
                      <a:pt x="135" y="579"/>
                    </a:lnTo>
                    <a:lnTo>
                      <a:pt x="78" y="656"/>
                    </a:lnTo>
                    <a:lnTo>
                      <a:pt x="39" y="752"/>
                    </a:lnTo>
                    <a:lnTo>
                      <a:pt x="20" y="849"/>
                    </a:lnTo>
                    <a:lnTo>
                      <a:pt x="20" y="911"/>
                    </a:lnTo>
                    <a:lnTo>
                      <a:pt x="0" y="926"/>
                    </a:lnTo>
                    <a:lnTo>
                      <a:pt x="20" y="922"/>
                    </a:lnTo>
                    <a:lnTo>
                      <a:pt x="20" y="922"/>
                    </a:lnTo>
                    <a:lnTo>
                      <a:pt x="20" y="945"/>
                    </a:lnTo>
                    <a:lnTo>
                      <a:pt x="39" y="926"/>
                    </a:lnTo>
                    <a:lnTo>
                      <a:pt x="43" y="917"/>
                    </a:lnTo>
                    <a:lnTo>
                      <a:pt x="97" y="906"/>
                    </a:lnTo>
                    <a:lnTo>
                      <a:pt x="193" y="887"/>
                    </a:lnTo>
                    <a:lnTo>
                      <a:pt x="270" y="849"/>
                    </a:lnTo>
                    <a:lnTo>
                      <a:pt x="367" y="791"/>
                    </a:lnTo>
                    <a:lnTo>
                      <a:pt x="540" y="675"/>
                    </a:lnTo>
                    <a:lnTo>
                      <a:pt x="694" y="540"/>
                    </a:lnTo>
                    <a:lnTo>
                      <a:pt x="868" y="348"/>
                    </a:lnTo>
                    <a:lnTo>
                      <a:pt x="945" y="213"/>
                    </a:lnTo>
                    <a:lnTo>
                      <a:pt x="964" y="174"/>
                    </a:lnTo>
                    <a:lnTo>
                      <a:pt x="964" y="116"/>
                    </a:lnTo>
                    <a:lnTo>
                      <a:pt x="925" y="59"/>
                    </a:lnTo>
                    <a:lnTo>
                      <a:pt x="887" y="20"/>
                    </a:lnTo>
                    <a:lnTo>
                      <a:pt x="8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8676475" y="3735075"/>
                <a:ext cx="20725" cy="26525"/>
              </a:xfrm>
              <a:custGeom>
                <a:avLst/>
                <a:gdLst/>
                <a:ahLst/>
                <a:cxnLst/>
                <a:rect l="l" t="t" r="r" b="b"/>
                <a:pathLst>
                  <a:path w="829" h="1061" extrusionOk="0">
                    <a:moveTo>
                      <a:pt x="116" y="0"/>
                    </a:moveTo>
                    <a:lnTo>
                      <a:pt x="77" y="20"/>
                    </a:lnTo>
                    <a:lnTo>
                      <a:pt x="39" y="58"/>
                    </a:lnTo>
                    <a:lnTo>
                      <a:pt x="19" y="97"/>
                    </a:lnTo>
                    <a:lnTo>
                      <a:pt x="0" y="155"/>
                    </a:lnTo>
                    <a:lnTo>
                      <a:pt x="0" y="309"/>
                    </a:lnTo>
                    <a:lnTo>
                      <a:pt x="39" y="424"/>
                    </a:lnTo>
                    <a:lnTo>
                      <a:pt x="96" y="540"/>
                    </a:lnTo>
                    <a:lnTo>
                      <a:pt x="154" y="636"/>
                    </a:lnTo>
                    <a:lnTo>
                      <a:pt x="212" y="733"/>
                    </a:lnTo>
                    <a:lnTo>
                      <a:pt x="289" y="810"/>
                    </a:lnTo>
                    <a:lnTo>
                      <a:pt x="385" y="868"/>
                    </a:lnTo>
                    <a:lnTo>
                      <a:pt x="540" y="945"/>
                    </a:lnTo>
                    <a:lnTo>
                      <a:pt x="655" y="983"/>
                    </a:lnTo>
                    <a:lnTo>
                      <a:pt x="751" y="983"/>
                    </a:lnTo>
                    <a:lnTo>
                      <a:pt x="443" y="790"/>
                    </a:lnTo>
                    <a:lnTo>
                      <a:pt x="308" y="656"/>
                    </a:lnTo>
                    <a:lnTo>
                      <a:pt x="193" y="501"/>
                    </a:lnTo>
                    <a:lnTo>
                      <a:pt x="154" y="386"/>
                    </a:lnTo>
                    <a:lnTo>
                      <a:pt x="135" y="270"/>
                    </a:lnTo>
                    <a:lnTo>
                      <a:pt x="116" y="174"/>
                    </a:lnTo>
                    <a:lnTo>
                      <a:pt x="135" y="135"/>
                    </a:lnTo>
                    <a:lnTo>
                      <a:pt x="154" y="116"/>
                    </a:lnTo>
                    <a:lnTo>
                      <a:pt x="251" y="135"/>
                    </a:lnTo>
                    <a:lnTo>
                      <a:pt x="328" y="193"/>
                    </a:lnTo>
                    <a:lnTo>
                      <a:pt x="482" y="347"/>
                    </a:lnTo>
                    <a:lnTo>
                      <a:pt x="597" y="521"/>
                    </a:lnTo>
                    <a:lnTo>
                      <a:pt x="694" y="694"/>
                    </a:lnTo>
                    <a:lnTo>
                      <a:pt x="751" y="848"/>
                    </a:lnTo>
                    <a:lnTo>
                      <a:pt x="771" y="945"/>
                    </a:lnTo>
                    <a:lnTo>
                      <a:pt x="790" y="1022"/>
                    </a:lnTo>
                    <a:lnTo>
                      <a:pt x="809" y="1060"/>
                    </a:lnTo>
                    <a:lnTo>
                      <a:pt x="829" y="964"/>
                    </a:lnTo>
                    <a:lnTo>
                      <a:pt x="829" y="848"/>
                    </a:lnTo>
                    <a:lnTo>
                      <a:pt x="809" y="752"/>
                    </a:lnTo>
                    <a:lnTo>
                      <a:pt x="790" y="675"/>
                    </a:lnTo>
                    <a:lnTo>
                      <a:pt x="694" y="463"/>
                    </a:lnTo>
                    <a:lnTo>
                      <a:pt x="597" y="289"/>
                    </a:lnTo>
                    <a:lnTo>
                      <a:pt x="501" y="193"/>
                    </a:lnTo>
                    <a:lnTo>
                      <a:pt x="424" y="97"/>
                    </a:lnTo>
                    <a:lnTo>
                      <a:pt x="347" y="39"/>
                    </a:lnTo>
                    <a:lnTo>
                      <a:pt x="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8806525" y="3658950"/>
                <a:ext cx="182125" cy="212000"/>
              </a:xfrm>
              <a:custGeom>
                <a:avLst/>
                <a:gdLst/>
                <a:ahLst/>
                <a:cxnLst/>
                <a:rect l="l" t="t" r="r" b="b"/>
                <a:pathLst>
                  <a:path w="7285" h="8480" extrusionOk="0">
                    <a:moveTo>
                      <a:pt x="5184" y="1"/>
                    </a:moveTo>
                    <a:lnTo>
                      <a:pt x="1561" y="13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8806525" y="3658950"/>
                <a:ext cx="182125" cy="212000"/>
              </a:xfrm>
              <a:custGeom>
                <a:avLst/>
                <a:gdLst/>
                <a:ahLst/>
                <a:cxnLst/>
                <a:rect l="l" t="t" r="r" b="b"/>
                <a:pathLst>
                  <a:path w="7285" h="8480" fill="none" extrusionOk="0">
                    <a:moveTo>
                      <a:pt x="1561" y="1311"/>
                    </a:moveTo>
                    <a:lnTo>
                      <a:pt x="3045" y="50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lnTo>
                      <a:pt x="1561" y="131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8929375" y="3756275"/>
                <a:ext cx="14950" cy="14475"/>
              </a:xfrm>
              <a:custGeom>
                <a:avLst/>
                <a:gdLst/>
                <a:ahLst/>
                <a:cxnLst/>
                <a:rect l="l" t="t" r="r" b="b"/>
                <a:pathLst>
                  <a:path w="598" h="579" extrusionOk="0">
                    <a:moveTo>
                      <a:pt x="193" y="0"/>
                    </a:moveTo>
                    <a:lnTo>
                      <a:pt x="135" y="39"/>
                    </a:lnTo>
                    <a:lnTo>
                      <a:pt x="97" y="77"/>
                    </a:lnTo>
                    <a:lnTo>
                      <a:pt x="19" y="193"/>
                    </a:lnTo>
                    <a:lnTo>
                      <a:pt x="0" y="251"/>
                    </a:lnTo>
                    <a:lnTo>
                      <a:pt x="0" y="309"/>
                    </a:lnTo>
                    <a:lnTo>
                      <a:pt x="19" y="366"/>
                    </a:lnTo>
                    <a:lnTo>
                      <a:pt x="39" y="424"/>
                    </a:lnTo>
                    <a:lnTo>
                      <a:pt x="116" y="501"/>
                    </a:lnTo>
                    <a:lnTo>
                      <a:pt x="212" y="559"/>
                    </a:lnTo>
                    <a:lnTo>
                      <a:pt x="289" y="578"/>
                    </a:lnTo>
                    <a:lnTo>
                      <a:pt x="347" y="578"/>
                    </a:lnTo>
                    <a:lnTo>
                      <a:pt x="443" y="540"/>
                    </a:lnTo>
                    <a:lnTo>
                      <a:pt x="540" y="463"/>
                    </a:lnTo>
                    <a:lnTo>
                      <a:pt x="598" y="366"/>
                    </a:lnTo>
                    <a:lnTo>
                      <a:pt x="598" y="251"/>
                    </a:lnTo>
                    <a:lnTo>
                      <a:pt x="559" y="154"/>
                    </a:lnTo>
                    <a:lnTo>
                      <a:pt x="482" y="58"/>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8929375" y="3756275"/>
                <a:ext cx="14950" cy="14475"/>
              </a:xfrm>
              <a:custGeom>
                <a:avLst/>
                <a:gdLst/>
                <a:ahLst/>
                <a:cxnLst/>
                <a:rect l="l" t="t" r="r" b="b"/>
                <a:pathLst>
                  <a:path w="598" h="579" fill="none" extrusionOk="0">
                    <a:moveTo>
                      <a:pt x="270" y="0"/>
                    </a:moveTo>
                    <a:lnTo>
                      <a:pt x="270" y="0"/>
                    </a:lnTo>
                    <a:lnTo>
                      <a:pt x="386" y="0"/>
                    </a:lnTo>
                    <a:lnTo>
                      <a:pt x="482" y="58"/>
                    </a:lnTo>
                    <a:lnTo>
                      <a:pt x="559" y="154"/>
                    </a:lnTo>
                    <a:lnTo>
                      <a:pt x="598" y="251"/>
                    </a:lnTo>
                    <a:lnTo>
                      <a:pt x="598" y="251"/>
                    </a:lnTo>
                    <a:lnTo>
                      <a:pt x="598" y="366"/>
                    </a:lnTo>
                    <a:lnTo>
                      <a:pt x="540" y="463"/>
                    </a:lnTo>
                    <a:lnTo>
                      <a:pt x="443" y="540"/>
                    </a:lnTo>
                    <a:lnTo>
                      <a:pt x="347" y="578"/>
                    </a:lnTo>
                    <a:lnTo>
                      <a:pt x="347" y="578"/>
                    </a:lnTo>
                    <a:lnTo>
                      <a:pt x="289" y="578"/>
                    </a:lnTo>
                    <a:lnTo>
                      <a:pt x="212" y="559"/>
                    </a:lnTo>
                    <a:lnTo>
                      <a:pt x="116" y="501"/>
                    </a:lnTo>
                    <a:lnTo>
                      <a:pt x="39" y="424"/>
                    </a:lnTo>
                    <a:lnTo>
                      <a:pt x="19" y="366"/>
                    </a:lnTo>
                    <a:lnTo>
                      <a:pt x="0" y="309"/>
                    </a:lnTo>
                    <a:lnTo>
                      <a:pt x="0" y="309"/>
                    </a:lnTo>
                    <a:lnTo>
                      <a:pt x="0" y="251"/>
                    </a:lnTo>
                    <a:lnTo>
                      <a:pt x="19" y="193"/>
                    </a:lnTo>
                    <a:lnTo>
                      <a:pt x="97" y="77"/>
                    </a:lnTo>
                    <a:lnTo>
                      <a:pt x="135" y="39"/>
                    </a:lnTo>
                    <a:lnTo>
                      <a:pt x="193" y="0"/>
                    </a:lnTo>
                    <a:lnTo>
                      <a:pt x="251" y="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8806050" y="3860800"/>
                <a:ext cx="2900" cy="9175"/>
              </a:xfrm>
              <a:custGeom>
                <a:avLst/>
                <a:gdLst/>
                <a:ahLst/>
                <a:cxnLst/>
                <a:rect l="l" t="t" r="r" b="b"/>
                <a:pathLst>
                  <a:path w="116" h="367" extrusionOk="0">
                    <a:moveTo>
                      <a:pt x="116" y="1"/>
                    </a:moveTo>
                    <a:lnTo>
                      <a:pt x="77" y="78"/>
                    </a:lnTo>
                    <a:lnTo>
                      <a:pt x="20" y="174"/>
                    </a:lnTo>
                    <a:lnTo>
                      <a:pt x="0" y="270"/>
                    </a:lnTo>
                    <a:lnTo>
                      <a:pt x="0" y="328"/>
                    </a:lnTo>
                    <a:lnTo>
                      <a:pt x="20" y="367"/>
                    </a:lnTo>
                    <a:lnTo>
                      <a:pt x="20" y="290"/>
                    </a:lnTo>
                    <a:lnTo>
                      <a:pt x="39" y="213"/>
                    </a:lnTo>
                    <a:lnTo>
                      <a:pt x="77" y="116"/>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8806050" y="3860800"/>
                <a:ext cx="2900" cy="9175"/>
              </a:xfrm>
              <a:custGeom>
                <a:avLst/>
                <a:gdLst/>
                <a:ahLst/>
                <a:cxnLst/>
                <a:rect l="l" t="t" r="r" b="b"/>
                <a:pathLst>
                  <a:path w="116" h="367" fill="none" extrusionOk="0">
                    <a:moveTo>
                      <a:pt x="116" y="1"/>
                    </a:moveTo>
                    <a:lnTo>
                      <a:pt x="116" y="1"/>
                    </a:lnTo>
                    <a:lnTo>
                      <a:pt x="77" y="78"/>
                    </a:lnTo>
                    <a:lnTo>
                      <a:pt x="20" y="174"/>
                    </a:lnTo>
                    <a:lnTo>
                      <a:pt x="0" y="270"/>
                    </a:lnTo>
                    <a:lnTo>
                      <a:pt x="0" y="328"/>
                    </a:lnTo>
                    <a:lnTo>
                      <a:pt x="20" y="367"/>
                    </a:lnTo>
                    <a:lnTo>
                      <a:pt x="20" y="367"/>
                    </a:lnTo>
                    <a:lnTo>
                      <a:pt x="20" y="290"/>
                    </a:lnTo>
                    <a:lnTo>
                      <a:pt x="39" y="213"/>
                    </a:lnTo>
                    <a:lnTo>
                      <a:pt x="77" y="116"/>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8988150" y="3804450"/>
                <a:ext cx="500" cy="500"/>
              </a:xfrm>
              <a:custGeom>
                <a:avLst/>
                <a:gdLst/>
                <a:ahLst/>
                <a:cxnLst/>
                <a:rect l="l" t="t" r="r" b="b"/>
                <a:pathLst>
                  <a:path w="20" h="20" fill="none" extrusionOk="0">
                    <a:moveTo>
                      <a:pt x="0" y="0"/>
                    </a:moveTo>
                    <a:lnTo>
                      <a:pt x="19" y="19"/>
                    </a:lnTo>
                    <a:lnTo>
                      <a:pt x="19"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8806525" y="3790475"/>
                <a:ext cx="182125" cy="80475"/>
              </a:xfrm>
              <a:custGeom>
                <a:avLst/>
                <a:gdLst/>
                <a:ahLst/>
                <a:cxnLst/>
                <a:rect l="l" t="t" r="r" b="b"/>
                <a:pathLst>
                  <a:path w="7285" h="3219" extrusionOk="0">
                    <a:moveTo>
                      <a:pt x="7053" y="0"/>
                    </a:moveTo>
                    <a:lnTo>
                      <a:pt x="174" y="2737"/>
                    </a:lnTo>
                    <a:lnTo>
                      <a:pt x="97" y="2814"/>
                    </a:lnTo>
                    <a:lnTo>
                      <a:pt x="58" y="2929"/>
                    </a:lnTo>
                    <a:lnTo>
                      <a:pt x="20" y="3026"/>
                    </a:lnTo>
                    <a:lnTo>
                      <a:pt x="1" y="3103"/>
                    </a:lnTo>
                    <a:lnTo>
                      <a:pt x="1" y="3180"/>
                    </a:lnTo>
                    <a:lnTo>
                      <a:pt x="20" y="3218"/>
                    </a:lnTo>
                    <a:lnTo>
                      <a:pt x="7284" y="578"/>
                    </a:lnTo>
                    <a:lnTo>
                      <a:pt x="7265" y="559"/>
                    </a:lnTo>
                    <a:lnTo>
                      <a:pt x="70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8879750" y="3781800"/>
                <a:ext cx="20250" cy="7250"/>
              </a:xfrm>
              <a:custGeom>
                <a:avLst/>
                <a:gdLst/>
                <a:ahLst/>
                <a:cxnLst/>
                <a:rect l="l" t="t" r="r" b="b"/>
                <a:pathLst>
                  <a:path w="810" h="290" extrusionOk="0">
                    <a:moveTo>
                      <a:pt x="251" y="1"/>
                    </a:moveTo>
                    <a:lnTo>
                      <a:pt x="116" y="39"/>
                    </a:lnTo>
                    <a:lnTo>
                      <a:pt x="20" y="78"/>
                    </a:lnTo>
                    <a:lnTo>
                      <a:pt x="0" y="97"/>
                    </a:lnTo>
                    <a:lnTo>
                      <a:pt x="39" y="116"/>
                    </a:lnTo>
                    <a:lnTo>
                      <a:pt x="251" y="116"/>
                    </a:lnTo>
                    <a:lnTo>
                      <a:pt x="405" y="135"/>
                    </a:lnTo>
                    <a:lnTo>
                      <a:pt x="559" y="193"/>
                    </a:lnTo>
                    <a:lnTo>
                      <a:pt x="675" y="251"/>
                    </a:lnTo>
                    <a:lnTo>
                      <a:pt x="752" y="270"/>
                    </a:lnTo>
                    <a:lnTo>
                      <a:pt x="791" y="290"/>
                    </a:lnTo>
                    <a:lnTo>
                      <a:pt x="810" y="270"/>
                    </a:lnTo>
                    <a:lnTo>
                      <a:pt x="791" y="232"/>
                    </a:lnTo>
                    <a:lnTo>
                      <a:pt x="733" y="155"/>
                    </a:lnTo>
                    <a:lnTo>
                      <a:pt x="598" y="78"/>
                    </a:lnTo>
                    <a:lnTo>
                      <a:pt x="521" y="39"/>
                    </a:lnTo>
                    <a:lnTo>
                      <a:pt x="444" y="20"/>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8863375" y="3798175"/>
                <a:ext cx="16875" cy="10625"/>
              </a:xfrm>
              <a:custGeom>
                <a:avLst/>
                <a:gdLst/>
                <a:ahLst/>
                <a:cxnLst/>
                <a:rect l="l" t="t" r="r" b="b"/>
                <a:pathLst>
                  <a:path w="675" h="425" extrusionOk="0">
                    <a:moveTo>
                      <a:pt x="116" y="1"/>
                    </a:moveTo>
                    <a:lnTo>
                      <a:pt x="39" y="20"/>
                    </a:lnTo>
                    <a:lnTo>
                      <a:pt x="0" y="20"/>
                    </a:lnTo>
                    <a:lnTo>
                      <a:pt x="0" y="39"/>
                    </a:lnTo>
                    <a:lnTo>
                      <a:pt x="39" y="58"/>
                    </a:lnTo>
                    <a:lnTo>
                      <a:pt x="116" y="97"/>
                    </a:lnTo>
                    <a:lnTo>
                      <a:pt x="232" y="136"/>
                    </a:lnTo>
                    <a:lnTo>
                      <a:pt x="347" y="193"/>
                    </a:lnTo>
                    <a:lnTo>
                      <a:pt x="463" y="270"/>
                    </a:lnTo>
                    <a:lnTo>
                      <a:pt x="559" y="348"/>
                    </a:lnTo>
                    <a:lnTo>
                      <a:pt x="617" y="405"/>
                    </a:lnTo>
                    <a:lnTo>
                      <a:pt x="655" y="425"/>
                    </a:lnTo>
                    <a:lnTo>
                      <a:pt x="675" y="405"/>
                    </a:lnTo>
                    <a:lnTo>
                      <a:pt x="675" y="386"/>
                    </a:lnTo>
                    <a:lnTo>
                      <a:pt x="636" y="290"/>
                    </a:lnTo>
                    <a:lnTo>
                      <a:pt x="559" y="193"/>
                    </a:lnTo>
                    <a:lnTo>
                      <a:pt x="501" y="136"/>
                    </a:lnTo>
                    <a:lnTo>
                      <a:pt x="424" y="78"/>
                    </a:lnTo>
                    <a:lnTo>
                      <a:pt x="347" y="39"/>
                    </a:lnTo>
                    <a:lnTo>
                      <a:pt x="270" y="20"/>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8848450" y="3813100"/>
                <a:ext cx="12525" cy="13050"/>
              </a:xfrm>
              <a:custGeom>
                <a:avLst/>
                <a:gdLst/>
                <a:ahLst/>
                <a:cxnLst/>
                <a:rect l="l" t="t" r="r" b="b"/>
                <a:pathLst>
                  <a:path w="501" h="522" extrusionOk="0">
                    <a:moveTo>
                      <a:pt x="0" y="1"/>
                    </a:moveTo>
                    <a:lnTo>
                      <a:pt x="19" y="40"/>
                    </a:lnTo>
                    <a:lnTo>
                      <a:pt x="77" y="97"/>
                    </a:lnTo>
                    <a:lnTo>
                      <a:pt x="154" y="155"/>
                    </a:lnTo>
                    <a:lnTo>
                      <a:pt x="251" y="251"/>
                    </a:lnTo>
                    <a:lnTo>
                      <a:pt x="347" y="348"/>
                    </a:lnTo>
                    <a:lnTo>
                      <a:pt x="405" y="425"/>
                    </a:lnTo>
                    <a:lnTo>
                      <a:pt x="462" y="502"/>
                    </a:lnTo>
                    <a:lnTo>
                      <a:pt x="501" y="521"/>
                    </a:lnTo>
                    <a:lnTo>
                      <a:pt x="501" y="502"/>
                    </a:lnTo>
                    <a:lnTo>
                      <a:pt x="501" y="483"/>
                    </a:lnTo>
                    <a:lnTo>
                      <a:pt x="501" y="386"/>
                    </a:lnTo>
                    <a:lnTo>
                      <a:pt x="443" y="271"/>
                    </a:lnTo>
                    <a:lnTo>
                      <a:pt x="347" y="155"/>
                    </a:lnTo>
                    <a:lnTo>
                      <a:pt x="231" y="59"/>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8873475" y="3754825"/>
                <a:ext cx="19300" cy="7725"/>
              </a:xfrm>
              <a:custGeom>
                <a:avLst/>
                <a:gdLst/>
                <a:ahLst/>
                <a:cxnLst/>
                <a:rect l="l" t="t" r="r" b="b"/>
                <a:pathLst>
                  <a:path w="772" h="309" extrusionOk="0">
                    <a:moveTo>
                      <a:pt x="502" y="0"/>
                    </a:moveTo>
                    <a:lnTo>
                      <a:pt x="329" y="39"/>
                    </a:lnTo>
                    <a:lnTo>
                      <a:pt x="251" y="78"/>
                    </a:lnTo>
                    <a:lnTo>
                      <a:pt x="174" y="116"/>
                    </a:lnTo>
                    <a:lnTo>
                      <a:pt x="59" y="193"/>
                    </a:lnTo>
                    <a:lnTo>
                      <a:pt x="1" y="270"/>
                    </a:lnTo>
                    <a:lnTo>
                      <a:pt x="1" y="309"/>
                    </a:lnTo>
                    <a:lnTo>
                      <a:pt x="40" y="309"/>
                    </a:lnTo>
                    <a:lnTo>
                      <a:pt x="117" y="270"/>
                    </a:lnTo>
                    <a:lnTo>
                      <a:pt x="232" y="212"/>
                    </a:lnTo>
                    <a:lnTo>
                      <a:pt x="367" y="155"/>
                    </a:lnTo>
                    <a:lnTo>
                      <a:pt x="521" y="135"/>
                    </a:lnTo>
                    <a:lnTo>
                      <a:pt x="656" y="116"/>
                    </a:lnTo>
                    <a:lnTo>
                      <a:pt x="733" y="97"/>
                    </a:lnTo>
                    <a:lnTo>
                      <a:pt x="772" y="78"/>
                    </a:lnTo>
                    <a:lnTo>
                      <a:pt x="752" y="58"/>
                    </a:lnTo>
                    <a:lnTo>
                      <a:pt x="733" y="39"/>
                    </a:lnTo>
                    <a:lnTo>
                      <a:pt x="637" y="20"/>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866250" y="3720150"/>
                <a:ext cx="24125" cy="24100"/>
              </a:xfrm>
              <a:custGeom>
                <a:avLst/>
                <a:gdLst/>
                <a:ahLst/>
                <a:cxnLst/>
                <a:rect l="l" t="t" r="r" b="b"/>
                <a:pathLst>
                  <a:path w="965" h="964" extrusionOk="0">
                    <a:moveTo>
                      <a:pt x="791" y="135"/>
                    </a:moveTo>
                    <a:lnTo>
                      <a:pt x="830" y="154"/>
                    </a:lnTo>
                    <a:lnTo>
                      <a:pt x="849" y="174"/>
                    </a:lnTo>
                    <a:lnTo>
                      <a:pt x="830" y="193"/>
                    </a:lnTo>
                    <a:lnTo>
                      <a:pt x="772" y="289"/>
                    </a:lnTo>
                    <a:lnTo>
                      <a:pt x="618" y="463"/>
                    </a:lnTo>
                    <a:lnTo>
                      <a:pt x="463" y="597"/>
                    </a:lnTo>
                    <a:lnTo>
                      <a:pt x="309" y="732"/>
                    </a:lnTo>
                    <a:lnTo>
                      <a:pt x="60" y="904"/>
                    </a:lnTo>
                    <a:lnTo>
                      <a:pt x="78" y="867"/>
                    </a:lnTo>
                    <a:lnTo>
                      <a:pt x="213" y="636"/>
                    </a:lnTo>
                    <a:lnTo>
                      <a:pt x="329" y="482"/>
                    </a:lnTo>
                    <a:lnTo>
                      <a:pt x="463" y="328"/>
                    </a:lnTo>
                    <a:lnTo>
                      <a:pt x="656" y="193"/>
                    </a:lnTo>
                    <a:lnTo>
                      <a:pt x="752" y="154"/>
                    </a:lnTo>
                    <a:lnTo>
                      <a:pt x="791" y="135"/>
                    </a:lnTo>
                    <a:close/>
                    <a:moveTo>
                      <a:pt x="772" y="0"/>
                    </a:moveTo>
                    <a:lnTo>
                      <a:pt x="714" y="19"/>
                    </a:lnTo>
                    <a:lnTo>
                      <a:pt x="579" y="96"/>
                    </a:lnTo>
                    <a:lnTo>
                      <a:pt x="386" y="251"/>
                    </a:lnTo>
                    <a:lnTo>
                      <a:pt x="251" y="405"/>
                    </a:lnTo>
                    <a:lnTo>
                      <a:pt x="136" y="597"/>
                    </a:lnTo>
                    <a:lnTo>
                      <a:pt x="78" y="675"/>
                    </a:lnTo>
                    <a:lnTo>
                      <a:pt x="40" y="771"/>
                    </a:lnTo>
                    <a:lnTo>
                      <a:pt x="20" y="867"/>
                    </a:lnTo>
                    <a:lnTo>
                      <a:pt x="20" y="931"/>
                    </a:lnTo>
                    <a:lnTo>
                      <a:pt x="1" y="944"/>
                    </a:lnTo>
                    <a:lnTo>
                      <a:pt x="1" y="944"/>
                    </a:lnTo>
                    <a:lnTo>
                      <a:pt x="20" y="940"/>
                    </a:lnTo>
                    <a:lnTo>
                      <a:pt x="20" y="940"/>
                    </a:lnTo>
                    <a:lnTo>
                      <a:pt x="20" y="964"/>
                    </a:lnTo>
                    <a:lnTo>
                      <a:pt x="40" y="944"/>
                    </a:lnTo>
                    <a:lnTo>
                      <a:pt x="44" y="936"/>
                    </a:lnTo>
                    <a:lnTo>
                      <a:pt x="44" y="936"/>
                    </a:lnTo>
                    <a:lnTo>
                      <a:pt x="97" y="925"/>
                    </a:lnTo>
                    <a:lnTo>
                      <a:pt x="194" y="906"/>
                    </a:lnTo>
                    <a:lnTo>
                      <a:pt x="290" y="848"/>
                    </a:lnTo>
                    <a:lnTo>
                      <a:pt x="367" y="809"/>
                    </a:lnTo>
                    <a:lnTo>
                      <a:pt x="540" y="694"/>
                    </a:lnTo>
                    <a:lnTo>
                      <a:pt x="714" y="559"/>
                    </a:lnTo>
                    <a:lnTo>
                      <a:pt x="868" y="366"/>
                    </a:lnTo>
                    <a:lnTo>
                      <a:pt x="926" y="308"/>
                    </a:lnTo>
                    <a:lnTo>
                      <a:pt x="945" y="231"/>
                    </a:lnTo>
                    <a:lnTo>
                      <a:pt x="964" y="193"/>
                    </a:lnTo>
                    <a:lnTo>
                      <a:pt x="964" y="135"/>
                    </a:lnTo>
                    <a:lnTo>
                      <a:pt x="945" y="77"/>
                    </a:lnTo>
                    <a:lnTo>
                      <a:pt x="907" y="39"/>
                    </a:lnTo>
                    <a:lnTo>
                      <a:pt x="849" y="19"/>
                    </a:lnTo>
                    <a:lnTo>
                      <a:pt x="810" y="19"/>
                    </a:lnTo>
                    <a:lnTo>
                      <a:pt x="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847475" y="3718225"/>
                <a:ext cx="20750" cy="26500"/>
              </a:xfrm>
              <a:custGeom>
                <a:avLst/>
                <a:gdLst/>
                <a:ahLst/>
                <a:cxnLst/>
                <a:rect l="l" t="t" r="r" b="b"/>
                <a:pathLst>
                  <a:path w="830" h="1060" extrusionOk="0">
                    <a:moveTo>
                      <a:pt x="116" y="0"/>
                    </a:moveTo>
                    <a:lnTo>
                      <a:pt x="78" y="19"/>
                    </a:lnTo>
                    <a:lnTo>
                      <a:pt x="39" y="58"/>
                    </a:lnTo>
                    <a:lnTo>
                      <a:pt x="20" y="96"/>
                    </a:lnTo>
                    <a:lnTo>
                      <a:pt x="0" y="154"/>
                    </a:lnTo>
                    <a:lnTo>
                      <a:pt x="0" y="308"/>
                    </a:lnTo>
                    <a:lnTo>
                      <a:pt x="39" y="424"/>
                    </a:lnTo>
                    <a:lnTo>
                      <a:pt x="97" y="540"/>
                    </a:lnTo>
                    <a:lnTo>
                      <a:pt x="155" y="636"/>
                    </a:lnTo>
                    <a:lnTo>
                      <a:pt x="212" y="713"/>
                    </a:lnTo>
                    <a:lnTo>
                      <a:pt x="290" y="790"/>
                    </a:lnTo>
                    <a:lnTo>
                      <a:pt x="386" y="867"/>
                    </a:lnTo>
                    <a:lnTo>
                      <a:pt x="540" y="944"/>
                    </a:lnTo>
                    <a:lnTo>
                      <a:pt x="656" y="983"/>
                    </a:lnTo>
                    <a:lnTo>
                      <a:pt x="752" y="983"/>
                    </a:lnTo>
                    <a:lnTo>
                      <a:pt x="598" y="886"/>
                    </a:lnTo>
                    <a:lnTo>
                      <a:pt x="444" y="790"/>
                    </a:lnTo>
                    <a:lnTo>
                      <a:pt x="309" y="655"/>
                    </a:lnTo>
                    <a:lnTo>
                      <a:pt x="193" y="482"/>
                    </a:lnTo>
                    <a:lnTo>
                      <a:pt x="155" y="385"/>
                    </a:lnTo>
                    <a:lnTo>
                      <a:pt x="135" y="270"/>
                    </a:lnTo>
                    <a:lnTo>
                      <a:pt x="135" y="154"/>
                    </a:lnTo>
                    <a:lnTo>
                      <a:pt x="135" y="135"/>
                    </a:lnTo>
                    <a:lnTo>
                      <a:pt x="155" y="116"/>
                    </a:lnTo>
                    <a:lnTo>
                      <a:pt x="251" y="135"/>
                    </a:lnTo>
                    <a:lnTo>
                      <a:pt x="328" y="193"/>
                    </a:lnTo>
                    <a:lnTo>
                      <a:pt x="482" y="347"/>
                    </a:lnTo>
                    <a:lnTo>
                      <a:pt x="598" y="520"/>
                    </a:lnTo>
                    <a:lnTo>
                      <a:pt x="694" y="694"/>
                    </a:lnTo>
                    <a:lnTo>
                      <a:pt x="752" y="829"/>
                    </a:lnTo>
                    <a:lnTo>
                      <a:pt x="791" y="944"/>
                    </a:lnTo>
                    <a:lnTo>
                      <a:pt x="810" y="1021"/>
                    </a:lnTo>
                    <a:lnTo>
                      <a:pt x="810" y="1060"/>
                    </a:lnTo>
                    <a:lnTo>
                      <a:pt x="829" y="944"/>
                    </a:lnTo>
                    <a:lnTo>
                      <a:pt x="829" y="848"/>
                    </a:lnTo>
                    <a:lnTo>
                      <a:pt x="810" y="752"/>
                    </a:lnTo>
                    <a:lnTo>
                      <a:pt x="791" y="674"/>
                    </a:lnTo>
                    <a:lnTo>
                      <a:pt x="713" y="462"/>
                    </a:lnTo>
                    <a:lnTo>
                      <a:pt x="598" y="289"/>
                    </a:lnTo>
                    <a:lnTo>
                      <a:pt x="501" y="193"/>
                    </a:lnTo>
                    <a:lnTo>
                      <a:pt x="424" y="96"/>
                    </a:lnTo>
                    <a:lnTo>
                      <a:pt x="347" y="39"/>
                    </a:lnTo>
                    <a:lnTo>
                      <a:pt x="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796900" y="2435875"/>
                <a:ext cx="183550" cy="270750"/>
              </a:xfrm>
              <a:custGeom>
                <a:avLst/>
                <a:gdLst/>
                <a:ahLst/>
                <a:cxnLst/>
                <a:rect l="l" t="t" r="r" b="b"/>
                <a:pathLst>
                  <a:path w="7342" h="10830" extrusionOk="0">
                    <a:moveTo>
                      <a:pt x="1349" y="0"/>
                    </a:moveTo>
                    <a:lnTo>
                      <a:pt x="1137" y="1002"/>
                    </a:lnTo>
                    <a:lnTo>
                      <a:pt x="655" y="3256"/>
                    </a:lnTo>
                    <a:lnTo>
                      <a:pt x="405" y="4528"/>
                    </a:lnTo>
                    <a:lnTo>
                      <a:pt x="193" y="5684"/>
                    </a:lnTo>
                    <a:lnTo>
                      <a:pt x="58" y="6629"/>
                    </a:lnTo>
                    <a:lnTo>
                      <a:pt x="20" y="6956"/>
                    </a:lnTo>
                    <a:lnTo>
                      <a:pt x="0" y="7187"/>
                    </a:lnTo>
                    <a:lnTo>
                      <a:pt x="20" y="7303"/>
                    </a:lnTo>
                    <a:lnTo>
                      <a:pt x="39" y="7419"/>
                    </a:lnTo>
                    <a:lnTo>
                      <a:pt x="116" y="7631"/>
                    </a:lnTo>
                    <a:lnTo>
                      <a:pt x="231" y="7823"/>
                    </a:lnTo>
                    <a:lnTo>
                      <a:pt x="386" y="7997"/>
                    </a:lnTo>
                    <a:lnTo>
                      <a:pt x="559" y="8151"/>
                    </a:lnTo>
                    <a:lnTo>
                      <a:pt x="732" y="8286"/>
                    </a:lnTo>
                    <a:lnTo>
                      <a:pt x="925" y="8382"/>
                    </a:lnTo>
                    <a:lnTo>
                      <a:pt x="1137" y="8478"/>
                    </a:lnTo>
                    <a:lnTo>
                      <a:pt x="1330" y="8555"/>
                    </a:lnTo>
                    <a:lnTo>
                      <a:pt x="1522" y="8633"/>
                    </a:lnTo>
                    <a:lnTo>
                      <a:pt x="1869" y="8710"/>
                    </a:lnTo>
                    <a:lnTo>
                      <a:pt x="2101" y="8767"/>
                    </a:lnTo>
                    <a:lnTo>
                      <a:pt x="2197" y="8767"/>
                    </a:lnTo>
                    <a:lnTo>
                      <a:pt x="3083" y="10829"/>
                    </a:lnTo>
                    <a:lnTo>
                      <a:pt x="7342" y="10675"/>
                    </a:lnTo>
                    <a:lnTo>
                      <a:pt x="6263" y="8035"/>
                    </a:lnTo>
                    <a:lnTo>
                      <a:pt x="6956" y="2351"/>
                    </a:lnTo>
                    <a:lnTo>
                      <a:pt x="134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8795450" y="2402625"/>
                <a:ext cx="210525" cy="262575"/>
              </a:xfrm>
              <a:custGeom>
                <a:avLst/>
                <a:gdLst/>
                <a:ahLst/>
                <a:cxnLst/>
                <a:rect l="l" t="t" r="r" b="b"/>
                <a:pathLst>
                  <a:path w="8421" h="10503" extrusionOk="0">
                    <a:moveTo>
                      <a:pt x="5839" y="10348"/>
                    </a:moveTo>
                    <a:lnTo>
                      <a:pt x="5800" y="10367"/>
                    </a:lnTo>
                    <a:lnTo>
                      <a:pt x="5839" y="10348"/>
                    </a:lnTo>
                    <a:close/>
                    <a:moveTo>
                      <a:pt x="5800" y="10367"/>
                    </a:moveTo>
                    <a:lnTo>
                      <a:pt x="5685" y="10425"/>
                    </a:lnTo>
                    <a:lnTo>
                      <a:pt x="5663" y="10432"/>
                    </a:lnTo>
                    <a:lnTo>
                      <a:pt x="5646" y="10444"/>
                    </a:lnTo>
                    <a:lnTo>
                      <a:pt x="5800" y="10367"/>
                    </a:lnTo>
                    <a:close/>
                    <a:moveTo>
                      <a:pt x="1773" y="0"/>
                    </a:moveTo>
                    <a:lnTo>
                      <a:pt x="1561" y="58"/>
                    </a:lnTo>
                    <a:lnTo>
                      <a:pt x="1369" y="155"/>
                    </a:lnTo>
                    <a:lnTo>
                      <a:pt x="1195" y="270"/>
                    </a:lnTo>
                    <a:lnTo>
                      <a:pt x="1041" y="444"/>
                    </a:lnTo>
                    <a:lnTo>
                      <a:pt x="983" y="540"/>
                    </a:lnTo>
                    <a:lnTo>
                      <a:pt x="925" y="636"/>
                    </a:lnTo>
                    <a:lnTo>
                      <a:pt x="810" y="713"/>
                    </a:lnTo>
                    <a:lnTo>
                      <a:pt x="675" y="790"/>
                    </a:lnTo>
                    <a:lnTo>
                      <a:pt x="540" y="887"/>
                    </a:lnTo>
                    <a:lnTo>
                      <a:pt x="386" y="1022"/>
                    </a:lnTo>
                    <a:lnTo>
                      <a:pt x="251" y="1195"/>
                    </a:lnTo>
                    <a:lnTo>
                      <a:pt x="116" y="1407"/>
                    </a:lnTo>
                    <a:lnTo>
                      <a:pt x="78" y="1503"/>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1137" y="3565"/>
                    </a:lnTo>
                    <a:lnTo>
                      <a:pt x="1291" y="3681"/>
                    </a:lnTo>
                    <a:lnTo>
                      <a:pt x="1426" y="3796"/>
                    </a:lnTo>
                    <a:lnTo>
                      <a:pt x="1542" y="3931"/>
                    </a:lnTo>
                    <a:lnTo>
                      <a:pt x="1600" y="4047"/>
                    </a:lnTo>
                    <a:lnTo>
                      <a:pt x="1638" y="4163"/>
                    </a:lnTo>
                    <a:lnTo>
                      <a:pt x="1658" y="4278"/>
                    </a:lnTo>
                    <a:lnTo>
                      <a:pt x="1677" y="4413"/>
                    </a:lnTo>
                    <a:lnTo>
                      <a:pt x="1658" y="4683"/>
                    </a:lnTo>
                    <a:lnTo>
                      <a:pt x="1600" y="4933"/>
                    </a:lnTo>
                    <a:lnTo>
                      <a:pt x="1523" y="5203"/>
                    </a:lnTo>
                    <a:lnTo>
                      <a:pt x="1465" y="5454"/>
                    </a:lnTo>
                    <a:lnTo>
                      <a:pt x="1446" y="5704"/>
                    </a:lnTo>
                    <a:lnTo>
                      <a:pt x="1446" y="5974"/>
                    </a:lnTo>
                    <a:lnTo>
                      <a:pt x="1465" y="6070"/>
                    </a:lnTo>
                    <a:lnTo>
                      <a:pt x="1503" y="6147"/>
                    </a:lnTo>
                    <a:lnTo>
                      <a:pt x="1561" y="6205"/>
                    </a:lnTo>
                    <a:lnTo>
                      <a:pt x="1600" y="6224"/>
                    </a:lnTo>
                    <a:lnTo>
                      <a:pt x="1696" y="6224"/>
                    </a:lnTo>
                    <a:lnTo>
                      <a:pt x="1715" y="6186"/>
                    </a:lnTo>
                    <a:lnTo>
                      <a:pt x="1792" y="6109"/>
                    </a:lnTo>
                    <a:lnTo>
                      <a:pt x="1831" y="6012"/>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949" y="5762"/>
                    </a:lnTo>
                    <a:lnTo>
                      <a:pt x="2987" y="5858"/>
                    </a:lnTo>
                    <a:lnTo>
                      <a:pt x="3026" y="5974"/>
                    </a:lnTo>
                    <a:lnTo>
                      <a:pt x="3026" y="6070"/>
                    </a:lnTo>
                    <a:lnTo>
                      <a:pt x="3026" y="6167"/>
                    </a:lnTo>
                    <a:lnTo>
                      <a:pt x="3006" y="6282"/>
                    </a:lnTo>
                    <a:lnTo>
                      <a:pt x="2968" y="6378"/>
                    </a:lnTo>
                    <a:lnTo>
                      <a:pt x="2910" y="6475"/>
                    </a:lnTo>
                    <a:lnTo>
                      <a:pt x="2833" y="6571"/>
                    </a:lnTo>
                    <a:lnTo>
                      <a:pt x="2737" y="6648"/>
                    </a:lnTo>
                    <a:lnTo>
                      <a:pt x="2544" y="6822"/>
                    </a:lnTo>
                    <a:lnTo>
                      <a:pt x="2371" y="6995"/>
                    </a:lnTo>
                    <a:lnTo>
                      <a:pt x="2293" y="7091"/>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833" y="8806"/>
                    </a:lnTo>
                    <a:lnTo>
                      <a:pt x="2949" y="8980"/>
                    </a:lnTo>
                    <a:lnTo>
                      <a:pt x="3122" y="9172"/>
                    </a:lnTo>
                    <a:lnTo>
                      <a:pt x="3276" y="9365"/>
                    </a:lnTo>
                    <a:lnTo>
                      <a:pt x="3450" y="9539"/>
                    </a:lnTo>
                    <a:lnTo>
                      <a:pt x="3642" y="9712"/>
                    </a:lnTo>
                    <a:lnTo>
                      <a:pt x="3835" y="9866"/>
                    </a:lnTo>
                    <a:lnTo>
                      <a:pt x="4028" y="10001"/>
                    </a:lnTo>
                    <a:lnTo>
                      <a:pt x="4240" y="10155"/>
                    </a:lnTo>
                    <a:lnTo>
                      <a:pt x="4452" y="10271"/>
                    </a:lnTo>
                    <a:lnTo>
                      <a:pt x="4606" y="10367"/>
                    </a:lnTo>
                    <a:lnTo>
                      <a:pt x="4779" y="10444"/>
                    </a:lnTo>
                    <a:lnTo>
                      <a:pt x="4953" y="10483"/>
                    </a:lnTo>
                    <a:lnTo>
                      <a:pt x="5145" y="10502"/>
                    </a:lnTo>
                    <a:lnTo>
                      <a:pt x="5319" y="10502"/>
                    </a:lnTo>
                    <a:lnTo>
                      <a:pt x="5492" y="10483"/>
                    </a:lnTo>
                    <a:lnTo>
                      <a:pt x="5663" y="10432"/>
                    </a:lnTo>
                    <a:lnTo>
                      <a:pt x="5974" y="10194"/>
                    </a:lnTo>
                    <a:lnTo>
                      <a:pt x="6128" y="10078"/>
                    </a:lnTo>
                    <a:lnTo>
                      <a:pt x="6244" y="9963"/>
                    </a:lnTo>
                    <a:lnTo>
                      <a:pt x="6359" y="9828"/>
                    </a:lnTo>
                    <a:lnTo>
                      <a:pt x="6456" y="9673"/>
                    </a:lnTo>
                    <a:lnTo>
                      <a:pt x="6552" y="9500"/>
                    </a:lnTo>
                    <a:lnTo>
                      <a:pt x="6629" y="9307"/>
                    </a:lnTo>
                    <a:lnTo>
                      <a:pt x="6783" y="8883"/>
                    </a:lnTo>
                    <a:lnTo>
                      <a:pt x="6918" y="8440"/>
                    </a:lnTo>
                    <a:lnTo>
                      <a:pt x="7072" y="8016"/>
                    </a:lnTo>
                    <a:lnTo>
                      <a:pt x="7246" y="7592"/>
                    </a:lnTo>
                    <a:lnTo>
                      <a:pt x="7458" y="7169"/>
                    </a:lnTo>
                    <a:lnTo>
                      <a:pt x="7708" y="6764"/>
                    </a:lnTo>
                    <a:lnTo>
                      <a:pt x="7939" y="6340"/>
                    </a:lnTo>
                    <a:lnTo>
                      <a:pt x="8055" y="6109"/>
                    </a:lnTo>
                    <a:lnTo>
                      <a:pt x="8151" y="5897"/>
                    </a:lnTo>
                    <a:lnTo>
                      <a:pt x="8248" y="5685"/>
                    </a:lnTo>
                    <a:lnTo>
                      <a:pt x="8305" y="5454"/>
                    </a:lnTo>
                    <a:lnTo>
                      <a:pt x="8363" y="5203"/>
                    </a:lnTo>
                    <a:lnTo>
                      <a:pt x="8402" y="4972"/>
                    </a:lnTo>
                    <a:lnTo>
                      <a:pt x="8421" y="4741"/>
                    </a:lnTo>
                    <a:lnTo>
                      <a:pt x="8421" y="4490"/>
                    </a:lnTo>
                    <a:lnTo>
                      <a:pt x="8363" y="4259"/>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313" y="58"/>
                    </a:lnTo>
                    <a:lnTo>
                      <a:pt x="2216" y="20"/>
                    </a:lnTo>
                    <a:lnTo>
                      <a:pt x="19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8795450" y="2402625"/>
                <a:ext cx="210525" cy="262575"/>
              </a:xfrm>
              <a:custGeom>
                <a:avLst/>
                <a:gdLst/>
                <a:ahLst/>
                <a:cxnLst/>
                <a:rect l="l" t="t" r="r" b="b"/>
                <a:pathLst>
                  <a:path w="8421" h="10503" fill="none" extrusionOk="0">
                    <a:moveTo>
                      <a:pt x="5646" y="10444"/>
                    </a:moveTo>
                    <a:lnTo>
                      <a:pt x="5646" y="10444"/>
                    </a:lnTo>
                    <a:lnTo>
                      <a:pt x="5974" y="10194"/>
                    </a:lnTo>
                    <a:lnTo>
                      <a:pt x="6128" y="10078"/>
                    </a:lnTo>
                    <a:lnTo>
                      <a:pt x="6244" y="9963"/>
                    </a:lnTo>
                    <a:lnTo>
                      <a:pt x="6359" y="9828"/>
                    </a:lnTo>
                    <a:lnTo>
                      <a:pt x="6456" y="9673"/>
                    </a:lnTo>
                    <a:lnTo>
                      <a:pt x="6552" y="9500"/>
                    </a:lnTo>
                    <a:lnTo>
                      <a:pt x="6629" y="9307"/>
                    </a:lnTo>
                    <a:lnTo>
                      <a:pt x="6629" y="9307"/>
                    </a:lnTo>
                    <a:lnTo>
                      <a:pt x="6783" y="8883"/>
                    </a:lnTo>
                    <a:lnTo>
                      <a:pt x="6918" y="8440"/>
                    </a:lnTo>
                    <a:lnTo>
                      <a:pt x="7072" y="8016"/>
                    </a:lnTo>
                    <a:lnTo>
                      <a:pt x="7246" y="7592"/>
                    </a:lnTo>
                    <a:lnTo>
                      <a:pt x="7246" y="7592"/>
                    </a:lnTo>
                    <a:lnTo>
                      <a:pt x="7458" y="7169"/>
                    </a:lnTo>
                    <a:lnTo>
                      <a:pt x="7708" y="6764"/>
                    </a:lnTo>
                    <a:lnTo>
                      <a:pt x="7939" y="6340"/>
                    </a:lnTo>
                    <a:lnTo>
                      <a:pt x="8055" y="6109"/>
                    </a:lnTo>
                    <a:lnTo>
                      <a:pt x="8151" y="5897"/>
                    </a:lnTo>
                    <a:lnTo>
                      <a:pt x="8151" y="5897"/>
                    </a:lnTo>
                    <a:lnTo>
                      <a:pt x="8248" y="5685"/>
                    </a:lnTo>
                    <a:lnTo>
                      <a:pt x="8305" y="5454"/>
                    </a:lnTo>
                    <a:lnTo>
                      <a:pt x="8363" y="5203"/>
                    </a:lnTo>
                    <a:lnTo>
                      <a:pt x="8402" y="4972"/>
                    </a:lnTo>
                    <a:lnTo>
                      <a:pt x="8421" y="4741"/>
                    </a:lnTo>
                    <a:lnTo>
                      <a:pt x="8421" y="4490"/>
                    </a:lnTo>
                    <a:lnTo>
                      <a:pt x="8363" y="4259"/>
                    </a:lnTo>
                    <a:lnTo>
                      <a:pt x="8286" y="4047"/>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428" y="97"/>
                    </a:lnTo>
                    <a:lnTo>
                      <a:pt x="2313" y="58"/>
                    </a:lnTo>
                    <a:lnTo>
                      <a:pt x="2216" y="20"/>
                    </a:lnTo>
                    <a:lnTo>
                      <a:pt x="1985" y="0"/>
                    </a:lnTo>
                    <a:lnTo>
                      <a:pt x="1773" y="0"/>
                    </a:lnTo>
                    <a:lnTo>
                      <a:pt x="1561" y="58"/>
                    </a:lnTo>
                    <a:lnTo>
                      <a:pt x="1369" y="155"/>
                    </a:lnTo>
                    <a:lnTo>
                      <a:pt x="1195" y="270"/>
                    </a:lnTo>
                    <a:lnTo>
                      <a:pt x="1041" y="444"/>
                    </a:lnTo>
                    <a:lnTo>
                      <a:pt x="983" y="540"/>
                    </a:lnTo>
                    <a:lnTo>
                      <a:pt x="925" y="636"/>
                    </a:lnTo>
                    <a:lnTo>
                      <a:pt x="925" y="636"/>
                    </a:lnTo>
                    <a:lnTo>
                      <a:pt x="925" y="636"/>
                    </a:lnTo>
                    <a:lnTo>
                      <a:pt x="810" y="713"/>
                    </a:lnTo>
                    <a:lnTo>
                      <a:pt x="675" y="790"/>
                    </a:lnTo>
                    <a:lnTo>
                      <a:pt x="540" y="887"/>
                    </a:lnTo>
                    <a:lnTo>
                      <a:pt x="386" y="1022"/>
                    </a:lnTo>
                    <a:lnTo>
                      <a:pt x="251" y="1195"/>
                    </a:lnTo>
                    <a:lnTo>
                      <a:pt x="116" y="1407"/>
                    </a:lnTo>
                    <a:lnTo>
                      <a:pt x="78" y="1503"/>
                    </a:lnTo>
                    <a:lnTo>
                      <a:pt x="39" y="1638"/>
                    </a:lnTo>
                    <a:lnTo>
                      <a:pt x="39" y="1638"/>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983" y="3488"/>
                    </a:lnTo>
                    <a:lnTo>
                      <a:pt x="1137" y="3565"/>
                    </a:lnTo>
                    <a:lnTo>
                      <a:pt x="1291" y="3681"/>
                    </a:lnTo>
                    <a:lnTo>
                      <a:pt x="1426" y="3796"/>
                    </a:lnTo>
                    <a:lnTo>
                      <a:pt x="1542" y="3931"/>
                    </a:lnTo>
                    <a:lnTo>
                      <a:pt x="1542" y="3931"/>
                    </a:lnTo>
                    <a:lnTo>
                      <a:pt x="1600" y="4047"/>
                    </a:lnTo>
                    <a:lnTo>
                      <a:pt x="1638" y="4163"/>
                    </a:lnTo>
                    <a:lnTo>
                      <a:pt x="1658" y="4278"/>
                    </a:lnTo>
                    <a:lnTo>
                      <a:pt x="1677" y="4413"/>
                    </a:lnTo>
                    <a:lnTo>
                      <a:pt x="1658" y="4683"/>
                    </a:lnTo>
                    <a:lnTo>
                      <a:pt x="1600" y="4933"/>
                    </a:lnTo>
                    <a:lnTo>
                      <a:pt x="1600" y="4933"/>
                    </a:lnTo>
                    <a:lnTo>
                      <a:pt x="1523" y="5203"/>
                    </a:lnTo>
                    <a:lnTo>
                      <a:pt x="1465" y="5454"/>
                    </a:lnTo>
                    <a:lnTo>
                      <a:pt x="1446" y="5704"/>
                    </a:lnTo>
                    <a:lnTo>
                      <a:pt x="1446" y="5974"/>
                    </a:lnTo>
                    <a:lnTo>
                      <a:pt x="1446" y="5974"/>
                    </a:lnTo>
                    <a:lnTo>
                      <a:pt x="1465" y="6070"/>
                    </a:lnTo>
                    <a:lnTo>
                      <a:pt x="1503" y="6147"/>
                    </a:lnTo>
                    <a:lnTo>
                      <a:pt x="1561" y="6205"/>
                    </a:lnTo>
                    <a:lnTo>
                      <a:pt x="1600" y="6224"/>
                    </a:lnTo>
                    <a:lnTo>
                      <a:pt x="1638" y="6224"/>
                    </a:lnTo>
                    <a:lnTo>
                      <a:pt x="1638" y="6224"/>
                    </a:lnTo>
                    <a:lnTo>
                      <a:pt x="1696" y="6224"/>
                    </a:lnTo>
                    <a:lnTo>
                      <a:pt x="1715" y="6186"/>
                    </a:lnTo>
                    <a:lnTo>
                      <a:pt x="1792" y="6109"/>
                    </a:lnTo>
                    <a:lnTo>
                      <a:pt x="1831" y="6012"/>
                    </a:lnTo>
                    <a:lnTo>
                      <a:pt x="1870" y="5897"/>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872" y="5685"/>
                    </a:lnTo>
                    <a:lnTo>
                      <a:pt x="2949" y="5762"/>
                    </a:lnTo>
                    <a:lnTo>
                      <a:pt x="2987" y="5858"/>
                    </a:lnTo>
                    <a:lnTo>
                      <a:pt x="3026" y="5974"/>
                    </a:lnTo>
                    <a:lnTo>
                      <a:pt x="3026" y="6070"/>
                    </a:lnTo>
                    <a:lnTo>
                      <a:pt x="3026" y="6167"/>
                    </a:lnTo>
                    <a:lnTo>
                      <a:pt x="3006" y="6282"/>
                    </a:lnTo>
                    <a:lnTo>
                      <a:pt x="2968" y="6378"/>
                    </a:lnTo>
                    <a:lnTo>
                      <a:pt x="2910" y="6475"/>
                    </a:lnTo>
                    <a:lnTo>
                      <a:pt x="2910" y="6475"/>
                    </a:lnTo>
                    <a:lnTo>
                      <a:pt x="2833" y="6571"/>
                    </a:lnTo>
                    <a:lnTo>
                      <a:pt x="2737" y="6648"/>
                    </a:lnTo>
                    <a:lnTo>
                      <a:pt x="2544" y="6822"/>
                    </a:lnTo>
                    <a:lnTo>
                      <a:pt x="2371" y="6995"/>
                    </a:lnTo>
                    <a:lnTo>
                      <a:pt x="2293" y="7091"/>
                    </a:lnTo>
                    <a:lnTo>
                      <a:pt x="2255" y="7188"/>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737" y="8633"/>
                    </a:lnTo>
                    <a:lnTo>
                      <a:pt x="2833" y="8806"/>
                    </a:lnTo>
                    <a:lnTo>
                      <a:pt x="2949" y="8980"/>
                    </a:lnTo>
                    <a:lnTo>
                      <a:pt x="2949" y="8980"/>
                    </a:lnTo>
                    <a:lnTo>
                      <a:pt x="3122" y="9172"/>
                    </a:lnTo>
                    <a:lnTo>
                      <a:pt x="3276" y="9365"/>
                    </a:lnTo>
                    <a:lnTo>
                      <a:pt x="3450" y="9539"/>
                    </a:lnTo>
                    <a:lnTo>
                      <a:pt x="3642" y="9712"/>
                    </a:lnTo>
                    <a:lnTo>
                      <a:pt x="3835" y="9866"/>
                    </a:lnTo>
                    <a:lnTo>
                      <a:pt x="4028" y="10001"/>
                    </a:lnTo>
                    <a:lnTo>
                      <a:pt x="4240" y="10155"/>
                    </a:lnTo>
                    <a:lnTo>
                      <a:pt x="4452" y="10271"/>
                    </a:lnTo>
                    <a:lnTo>
                      <a:pt x="4452" y="10271"/>
                    </a:lnTo>
                    <a:lnTo>
                      <a:pt x="4606" y="10367"/>
                    </a:lnTo>
                    <a:lnTo>
                      <a:pt x="4779" y="10444"/>
                    </a:lnTo>
                    <a:lnTo>
                      <a:pt x="4953" y="10483"/>
                    </a:lnTo>
                    <a:lnTo>
                      <a:pt x="5145" y="10502"/>
                    </a:lnTo>
                    <a:lnTo>
                      <a:pt x="5319" y="10502"/>
                    </a:lnTo>
                    <a:lnTo>
                      <a:pt x="5492" y="10483"/>
                    </a:lnTo>
                    <a:lnTo>
                      <a:pt x="5685" y="10425"/>
                    </a:lnTo>
                    <a:lnTo>
                      <a:pt x="5839" y="10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8430775" y="2728750"/>
                <a:ext cx="170575" cy="177775"/>
              </a:xfrm>
              <a:custGeom>
                <a:avLst/>
                <a:gdLst/>
                <a:ahLst/>
                <a:cxnLst/>
                <a:rect l="l" t="t" r="r" b="b"/>
                <a:pathLst>
                  <a:path w="6823" h="7111" extrusionOk="0">
                    <a:moveTo>
                      <a:pt x="3758" y="1"/>
                    </a:moveTo>
                    <a:lnTo>
                      <a:pt x="3681" y="39"/>
                    </a:lnTo>
                    <a:lnTo>
                      <a:pt x="3623" y="116"/>
                    </a:lnTo>
                    <a:lnTo>
                      <a:pt x="3566" y="213"/>
                    </a:lnTo>
                    <a:lnTo>
                      <a:pt x="3508" y="367"/>
                    </a:lnTo>
                    <a:lnTo>
                      <a:pt x="3450" y="540"/>
                    </a:lnTo>
                    <a:lnTo>
                      <a:pt x="3411" y="752"/>
                    </a:lnTo>
                    <a:lnTo>
                      <a:pt x="3392" y="964"/>
                    </a:lnTo>
                    <a:lnTo>
                      <a:pt x="3392" y="1214"/>
                    </a:lnTo>
                    <a:lnTo>
                      <a:pt x="3431" y="1465"/>
                    </a:lnTo>
                    <a:lnTo>
                      <a:pt x="3431" y="1504"/>
                    </a:lnTo>
                    <a:lnTo>
                      <a:pt x="3411" y="1561"/>
                    </a:lnTo>
                    <a:lnTo>
                      <a:pt x="3392" y="1619"/>
                    </a:lnTo>
                    <a:lnTo>
                      <a:pt x="3315" y="1696"/>
                    </a:lnTo>
                    <a:lnTo>
                      <a:pt x="3219" y="1754"/>
                    </a:lnTo>
                    <a:lnTo>
                      <a:pt x="2564" y="1754"/>
                    </a:lnTo>
                    <a:lnTo>
                      <a:pt x="1812" y="1735"/>
                    </a:lnTo>
                    <a:lnTo>
                      <a:pt x="675" y="1735"/>
                    </a:lnTo>
                    <a:lnTo>
                      <a:pt x="502" y="1773"/>
                    </a:lnTo>
                    <a:lnTo>
                      <a:pt x="348" y="1831"/>
                    </a:lnTo>
                    <a:lnTo>
                      <a:pt x="309" y="1870"/>
                    </a:lnTo>
                    <a:lnTo>
                      <a:pt x="290" y="1908"/>
                    </a:lnTo>
                    <a:lnTo>
                      <a:pt x="309" y="1947"/>
                    </a:lnTo>
                    <a:lnTo>
                      <a:pt x="367" y="1985"/>
                    </a:lnTo>
                    <a:lnTo>
                      <a:pt x="752" y="2101"/>
                    </a:lnTo>
                    <a:lnTo>
                      <a:pt x="1118" y="2197"/>
                    </a:lnTo>
                    <a:lnTo>
                      <a:pt x="1504" y="2294"/>
                    </a:lnTo>
                    <a:lnTo>
                      <a:pt x="1520" y="2297"/>
                    </a:lnTo>
                    <a:lnTo>
                      <a:pt x="1022" y="2216"/>
                    </a:lnTo>
                    <a:lnTo>
                      <a:pt x="714" y="2178"/>
                    </a:lnTo>
                    <a:lnTo>
                      <a:pt x="425" y="2159"/>
                    </a:lnTo>
                    <a:lnTo>
                      <a:pt x="309" y="2159"/>
                    </a:lnTo>
                    <a:lnTo>
                      <a:pt x="213" y="2178"/>
                    </a:lnTo>
                    <a:lnTo>
                      <a:pt x="155" y="2216"/>
                    </a:lnTo>
                    <a:lnTo>
                      <a:pt x="136" y="2255"/>
                    </a:lnTo>
                    <a:lnTo>
                      <a:pt x="155" y="2313"/>
                    </a:lnTo>
                    <a:lnTo>
                      <a:pt x="194" y="2390"/>
                    </a:lnTo>
                    <a:lnTo>
                      <a:pt x="309" y="2467"/>
                    </a:lnTo>
                    <a:lnTo>
                      <a:pt x="463" y="2525"/>
                    </a:lnTo>
                    <a:lnTo>
                      <a:pt x="675" y="2602"/>
                    </a:lnTo>
                    <a:lnTo>
                      <a:pt x="810" y="2640"/>
                    </a:lnTo>
                    <a:lnTo>
                      <a:pt x="810" y="2640"/>
                    </a:lnTo>
                    <a:lnTo>
                      <a:pt x="406" y="2583"/>
                    </a:lnTo>
                    <a:lnTo>
                      <a:pt x="194" y="2563"/>
                    </a:lnTo>
                    <a:lnTo>
                      <a:pt x="116" y="2563"/>
                    </a:lnTo>
                    <a:lnTo>
                      <a:pt x="78" y="2583"/>
                    </a:lnTo>
                    <a:lnTo>
                      <a:pt x="20" y="2621"/>
                    </a:lnTo>
                    <a:lnTo>
                      <a:pt x="1" y="2660"/>
                    </a:lnTo>
                    <a:lnTo>
                      <a:pt x="39" y="2717"/>
                    </a:lnTo>
                    <a:lnTo>
                      <a:pt x="97" y="2756"/>
                    </a:lnTo>
                    <a:lnTo>
                      <a:pt x="290" y="2852"/>
                    </a:lnTo>
                    <a:lnTo>
                      <a:pt x="540" y="2949"/>
                    </a:lnTo>
                    <a:lnTo>
                      <a:pt x="1080" y="3103"/>
                    </a:lnTo>
                    <a:lnTo>
                      <a:pt x="1330" y="3161"/>
                    </a:lnTo>
                    <a:lnTo>
                      <a:pt x="309" y="2929"/>
                    </a:lnTo>
                    <a:lnTo>
                      <a:pt x="174" y="2929"/>
                    </a:lnTo>
                    <a:lnTo>
                      <a:pt x="136" y="2968"/>
                    </a:lnTo>
                    <a:lnTo>
                      <a:pt x="116" y="3007"/>
                    </a:lnTo>
                    <a:lnTo>
                      <a:pt x="116" y="3045"/>
                    </a:lnTo>
                    <a:lnTo>
                      <a:pt x="136" y="3103"/>
                    </a:lnTo>
                    <a:lnTo>
                      <a:pt x="194" y="3141"/>
                    </a:lnTo>
                    <a:lnTo>
                      <a:pt x="271" y="3199"/>
                    </a:lnTo>
                    <a:lnTo>
                      <a:pt x="521" y="3334"/>
                    </a:lnTo>
                    <a:lnTo>
                      <a:pt x="926" y="3488"/>
                    </a:lnTo>
                    <a:lnTo>
                      <a:pt x="1311" y="3642"/>
                    </a:lnTo>
                    <a:lnTo>
                      <a:pt x="1697" y="3835"/>
                    </a:lnTo>
                    <a:lnTo>
                      <a:pt x="2140" y="4047"/>
                    </a:lnTo>
                    <a:lnTo>
                      <a:pt x="2660" y="4278"/>
                    </a:lnTo>
                    <a:lnTo>
                      <a:pt x="5801" y="7111"/>
                    </a:lnTo>
                    <a:lnTo>
                      <a:pt x="6822" y="4644"/>
                    </a:lnTo>
                    <a:lnTo>
                      <a:pt x="4433" y="2024"/>
                    </a:lnTo>
                    <a:lnTo>
                      <a:pt x="4317" y="1793"/>
                    </a:lnTo>
                    <a:lnTo>
                      <a:pt x="4163" y="1523"/>
                    </a:lnTo>
                    <a:lnTo>
                      <a:pt x="4124" y="1388"/>
                    </a:lnTo>
                    <a:lnTo>
                      <a:pt x="4067" y="1253"/>
                    </a:lnTo>
                    <a:lnTo>
                      <a:pt x="4028" y="1118"/>
                    </a:lnTo>
                    <a:lnTo>
                      <a:pt x="4009" y="983"/>
                    </a:lnTo>
                    <a:lnTo>
                      <a:pt x="3990" y="810"/>
                    </a:lnTo>
                    <a:lnTo>
                      <a:pt x="3990" y="636"/>
                    </a:lnTo>
                    <a:lnTo>
                      <a:pt x="3990" y="463"/>
                    </a:lnTo>
                    <a:lnTo>
                      <a:pt x="4009" y="270"/>
                    </a:lnTo>
                    <a:lnTo>
                      <a:pt x="4028" y="193"/>
                    </a:lnTo>
                    <a:lnTo>
                      <a:pt x="3990" y="97"/>
                    </a:lnTo>
                    <a:lnTo>
                      <a:pt x="3932" y="39"/>
                    </a:lnTo>
                    <a:lnTo>
                      <a:pt x="385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8441875" y="2802450"/>
                <a:ext cx="40000" cy="9675"/>
              </a:xfrm>
              <a:custGeom>
                <a:avLst/>
                <a:gdLst/>
                <a:ahLst/>
                <a:cxnLst/>
                <a:rect l="l" t="t" r="r" b="b"/>
                <a:pathLst>
                  <a:path w="1600" h="387" extrusionOk="0">
                    <a:moveTo>
                      <a:pt x="0" y="1"/>
                    </a:moveTo>
                    <a:lnTo>
                      <a:pt x="193" y="78"/>
                    </a:lnTo>
                    <a:lnTo>
                      <a:pt x="385" y="155"/>
                    </a:lnTo>
                    <a:lnTo>
                      <a:pt x="578" y="193"/>
                    </a:lnTo>
                    <a:lnTo>
                      <a:pt x="790" y="232"/>
                    </a:lnTo>
                    <a:lnTo>
                      <a:pt x="983" y="290"/>
                    </a:lnTo>
                    <a:lnTo>
                      <a:pt x="1195" y="328"/>
                    </a:lnTo>
                    <a:lnTo>
                      <a:pt x="1387" y="367"/>
                    </a:lnTo>
                    <a:lnTo>
                      <a:pt x="1599" y="386"/>
                    </a:lnTo>
                    <a:lnTo>
                      <a:pt x="1407" y="290"/>
                    </a:lnTo>
                    <a:lnTo>
                      <a:pt x="1214" y="232"/>
                    </a:lnTo>
                    <a:lnTo>
                      <a:pt x="1021" y="174"/>
                    </a:lnTo>
                    <a:lnTo>
                      <a:pt x="809" y="136"/>
                    </a:lnTo>
                    <a:lnTo>
                      <a:pt x="617" y="78"/>
                    </a:lnTo>
                    <a:lnTo>
                      <a:pt x="405" y="39"/>
                    </a:lnTo>
                    <a:lnTo>
                      <a:pt x="193" y="2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8441875" y="2793300"/>
                <a:ext cx="43850" cy="7725"/>
              </a:xfrm>
              <a:custGeom>
                <a:avLst/>
                <a:gdLst/>
                <a:ahLst/>
                <a:cxnLst/>
                <a:rect l="l" t="t" r="r" b="b"/>
                <a:pathLst>
                  <a:path w="1754" h="309" extrusionOk="0">
                    <a:moveTo>
                      <a:pt x="0" y="1"/>
                    </a:moveTo>
                    <a:lnTo>
                      <a:pt x="212" y="78"/>
                    </a:lnTo>
                    <a:lnTo>
                      <a:pt x="424" y="135"/>
                    </a:lnTo>
                    <a:lnTo>
                      <a:pt x="655" y="174"/>
                    </a:lnTo>
                    <a:lnTo>
                      <a:pt x="867" y="213"/>
                    </a:lnTo>
                    <a:lnTo>
                      <a:pt x="1079" y="251"/>
                    </a:lnTo>
                    <a:lnTo>
                      <a:pt x="1310" y="270"/>
                    </a:lnTo>
                    <a:lnTo>
                      <a:pt x="1522" y="290"/>
                    </a:lnTo>
                    <a:lnTo>
                      <a:pt x="1734" y="309"/>
                    </a:lnTo>
                    <a:lnTo>
                      <a:pt x="1754" y="309"/>
                    </a:lnTo>
                    <a:lnTo>
                      <a:pt x="1310" y="193"/>
                    </a:lnTo>
                    <a:lnTo>
                      <a:pt x="886" y="97"/>
                    </a:lnTo>
                    <a:lnTo>
                      <a:pt x="443" y="39"/>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8447650" y="2782700"/>
                <a:ext cx="41450" cy="6775"/>
              </a:xfrm>
              <a:custGeom>
                <a:avLst/>
                <a:gdLst/>
                <a:ahLst/>
                <a:cxnLst/>
                <a:rect l="l" t="t" r="r" b="b"/>
                <a:pathLst>
                  <a:path w="1658" h="271" extrusionOk="0">
                    <a:moveTo>
                      <a:pt x="0" y="1"/>
                    </a:moveTo>
                    <a:lnTo>
                      <a:pt x="212" y="58"/>
                    </a:lnTo>
                    <a:lnTo>
                      <a:pt x="405" y="116"/>
                    </a:lnTo>
                    <a:lnTo>
                      <a:pt x="617" y="155"/>
                    </a:lnTo>
                    <a:lnTo>
                      <a:pt x="829" y="174"/>
                    </a:lnTo>
                    <a:lnTo>
                      <a:pt x="1022" y="232"/>
                    </a:lnTo>
                    <a:lnTo>
                      <a:pt x="1233" y="251"/>
                    </a:lnTo>
                    <a:lnTo>
                      <a:pt x="1445" y="270"/>
                    </a:lnTo>
                    <a:lnTo>
                      <a:pt x="1657" y="270"/>
                    </a:lnTo>
                    <a:lnTo>
                      <a:pt x="1465" y="193"/>
                    </a:lnTo>
                    <a:lnTo>
                      <a:pt x="1253" y="136"/>
                    </a:lnTo>
                    <a:lnTo>
                      <a:pt x="1041" y="97"/>
                    </a:lnTo>
                    <a:lnTo>
                      <a:pt x="848" y="78"/>
                    </a:lnTo>
                    <a:lnTo>
                      <a:pt x="636" y="39"/>
                    </a:lnTo>
                    <a:lnTo>
                      <a:pt x="424" y="20"/>
                    </a:lnTo>
                    <a:lnTo>
                      <a:pt x="212"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8527125" y="3105950"/>
                <a:ext cx="581950" cy="633975"/>
              </a:xfrm>
              <a:custGeom>
                <a:avLst/>
                <a:gdLst/>
                <a:ahLst/>
                <a:cxnLst/>
                <a:rect l="l" t="t" r="r" b="b"/>
                <a:pathLst>
                  <a:path w="23278" h="25359" extrusionOk="0">
                    <a:moveTo>
                      <a:pt x="14452" y="0"/>
                    </a:moveTo>
                    <a:lnTo>
                      <a:pt x="14452" y="328"/>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8527125" y="3105950"/>
                <a:ext cx="581950" cy="633975"/>
              </a:xfrm>
              <a:custGeom>
                <a:avLst/>
                <a:gdLst/>
                <a:ahLst/>
                <a:cxnLst/>
                <a:rect l="l" t="t" r="r" b="b"/>
                <a:pathLst>
                  <a:path w="23278" h="25359" fill="none" extrusionOk="0">
                    <a:moveTo>
                      <a:pt x="14452" y="328"/>
                    </a:moveTo>
                    <a:lnTo>
                      <a:pt x="4240" y="1850"/>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lnTo>
                      <a:pt x="14452" y="3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8706800" y="3105950"/>
                <a:ext cx="450925" cy="608425"/>
              </a:xfrm>
              <a:custGeom>
                <a:avLst/>
                <a:gdLst/>
                <a:ahLst/>
                <a:cxnLst/>
                <a:rect l="l" t="t" r="r" b="b"/>
                <a:pathLst>
                  <a:path w="18037" h="24337" extrusionOk="0">
                    <a:moveTo>
                      <a:pt x="14453" y="0"/>
                    </a:moveTo>
                    <a:lnTo>
                      <a:pt x="14453" y="328"/>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8706800" y="3105950"/>
                <a:ext cx="450925" cy="608425"/>
              </a:xfrm>
              <a:custGeom>
                <a:avLst/>
                <a:gdLst/>
                <a:ahLst/>
                <a:cxnLst/>
                <a:rect l="l" t="t" r="r" b="b"/>
                <a:pathLst>
                  <a:path w="18037" h="24337" fill="none" extrusionOk="0">
                    <a:moveTo>
                      <a:pt x="14453" y="328"/>
                    </a:moveTo>
                    <a:lnTo>
                      <a:pt x="4240" y="1850"/>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lnTo>
                      <a:pt x="14453" y="3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8516050" y="2795225"/>
                <a:ext cx="223550" cy="179225"/>
              </a:xfrm>
              <a:custGeom>
                <a:avLst/>
                <a:gdLst/>
                <a:ahLst/>
                <a:cxnLst/>
                <a:rect l="l" t="t" r="r" b="b"/>
                <a:pathLst>
                  <a:path w="8942" h="7169" extrusionOk="0">
                    <a:moveTo>
                      <a:pt x="1792" y="1"/>
                    </a:moveTo>
                    <a:lnTo>
                      <a:pt x="1600" y="39"/>
                    </a:lnTo>
                    <a:lnTo>
                      <a:pt x="1426" y="78"/>
                    </a:lnTo>
                    <a:lnTo>
                      <a:pt x="1272" y="136"/>
                    </a:lnTo>
                    <a:lnTo>
                      <a:pt x="1118" y="213"/>
                    </a:lnTo>
                    <a:lnTo>
                      <a:pt x="983" y="290"/>
                    </a:lnTo>
                    <a:lnTo>
                      <a:pt x="868" y="367"/>
                    </a:lnTo>
                    <a:lnTo>
                      <a:pt x="752" y="444"/>
                    </a:lnTo>
                    <a:lnTo>
                      <a:pt x="636" y="559"/>
                    </a:lnTo>
                    <a:lnTo>
                      <a:pt x="463" y="752"/>
                    </a:lnTo>
                    <a:lnTo>
                      <a:pt x="328" y="983"/>
                    </a:lnTo>
                    <a:lnTo>
                      <a:pt x="212" y="1234"/>
                    </a:lnTo>
                    <a:lnTo>
                      <a:pt x="135" y="1465"/>
                    </a:lnTo>
                    <a:lnTo>
                      <a:pt x="78" y="1696"/>
                    </a:lnTo>
                    <a:lnTo>
                      <a:pt x="39" y="1928"/>
                    </a:lnTo>
                    <a:lnTo>
                      <a:pt x="20" y="2140"/>
                    </a:lnTo>
                    <a:lnTo>
                      <a:pt x="0" y="2332"/>
                    </a:lnTo>
                    <a:lnTo>
                      <a:pt x="20" y="2602"/>
                    </a:lnTo>
                    <a:lnTo>
                      <a:pt x="20" y="2718"/>
                    </a:lnTo>
                    <a:lnTo>
                      <a:pt x="4509" y="7169"/>
                    </a:lnTo>
                    <a:lnTo>
                      <a:pt x="8941" y="5396"/>
                    </a:lnTo>
                    <a:lnTo>
                      <a:pt x="7843" y="4548"/>
                    </a:lnTo>
                    <a:lnTo>
                      <a:pt x="5454" y="2679"/>
                    </a:lnTo>
                    <a:lnTo>
                      <a:pt x="4143" y="1696"/>
                    </a:lnTo>
                    <a:lnTo>
                      <a:pt x="3006" y="829"/>
                    </a:lnTo>
                    <a:lnTo>
                      <a:pt x="2159" y="232"/>
                    </a:lnTo>
                    <a:lnTo>
                      <a:pt x="1908" y="58"/>
                    </a:lnTo>
                    <a:lnTo>
                      <a:pt x="1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8619625" y="2681050"/>
                <a:ext cx="601700" cy="508250"/>
              </a:xfrm>
              <a:custGeom>
                <a:avLst/>
                <a:gdLst/>
                <a:ahLst/>
                <a:cxnLst/>
                <a:rect l="l" t="t" r="r" b="b"/>
                <a:pathLst>
                  <a:path w="24068" h="20330" extrusionOk="0">
                    <a:moveTo>
                      <a:pt x="9924" y="1"/>
                    </a:moveTo>
                    <a:lnTo>
                      <a:pt x="9538" y="20"/>
                    </a:lnTo>
                    <a:lnTo>
                      <a:pt x="9134" y="59"/>
                    </a:lnTo>
                    <a:lnTo>
                      <a:pt x="8768" y="155"/>
                    </a:lnTo>
                    <a:lnTo>
                      <a:pt x="8382" y="290"/>
                    </a:lnTo>
                    <a:lnTo>
                      <a:pt x="8035" y="444"/>
                    </a:lnTo>
                    <a:lnTo>
                      <a:pt x="7689" y="637"/>
                    </a:lnTo>
                    <a:lnTo>
                      <a:pt x="7361" y="86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259" y="12545"/>
                    </a:lnTo>
                    <a:lnTo>
                      <a:pt x="4451" y="12410"/>
                    </a:lnTo>
                    <a:lnTo>
                      <a:pt x="4644" y="12256"/>
                    </a:lnTo>
                    <a:lnTo>
                      <a:pt x="4837" y="12083"/>
                    </a:lnTo>
                    <a:lnTo>
                      <a:pt x="5010" y="11890"/>
                    </a:lnTo>
                    <a:lnTo>
                      <a:pt x="5164" y="11697"/>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8619625" y="2681050"/>
                <a:ext cx="601700" cy="508250"/>
              </a:xfrm>
              <a:custGeom>
                <a:avLst/>
                <a:gdLst/>
                <a:ahLst/>
                <a:cxnLst/>
                <a:rect l="l" t="t" r="r" b="b"/>
                <a:pathLst>
                  <a:path w="24068" h="20330" fill="none" extrusionOk="0">
                    <a:moveTo>
                      <a:pt x="20078" y="2448"/>
                    </a:move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283" y="39"/>
                    </a:lnTo>
                    <a:lnTo>
                      <a:pt x="16051" y="1"/>
                    </a:lnTo>
                    <a:lnTo>
                      <a:pt x="15839" y="1"/>
                    </a:lnTo>
                    <a:lnTo>
                      <a:pt x="9924" y="1"/>
                    </a:lnTo>
                    <a:lnTo>
                      <a:pt x="9924" y="1"/>
                    </a:lnTo>
                    <a:lnTo>
                      <a:pt x="9538" y="20"/>
                    </a:lnTo>
                    <a:lnTo>
                      <a:pt x="9134" y="59"/>
                    </a:lnTo>
                    <a:lnTo>
                      <a:pt x="8768" y="155"/>
                    </a:lnTo>
                    <a:lnTo>
                      <a:pt x="8382" y="290"/>
                    </a:lnTo>
                    <a:lnTo>
                      <a:pt x="8035" y="444"/>
                    </a:lnTo>
                    <a:lnTo>
                      <a:pt x="7689" y="637"/>
                    </a:lnTo>
                    <a:lnTo>
                      <a:pt x="7361" y="868"/>
                    </a:lnTo>
                    <a:lnTo>
                      <a:pt x="7072" y="113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027" y="12661"/>
                    </a:lnTo>
                    <a:lnTo>
                      <a:pt x="4259" y="12545"/>
                    </a:lnTo>
                    <a:lnTo>
                      <a:pt x="4451" y="12410"/>
                    </a:lnTo>
                    <a:lnTo>
                      <a:pt x="4644" y="12256"/>
                    </a:lnTo>
                    <a:lnTo>
                      <a:pt x="4837" y="12083"/>
                    </a:lnTo>
                    <a:lnTo>
                      <a:pt x="5010" y="11890"/>
                    </a:lnTo>
                    <a:lnTo>
                      <a:pt x="5164" y="11697"/>
                    </a:lnTo>
                    <a:lnTo>
                      <a:pt x="5492" y="11254"/>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9104225" y="2817875"/>
                <a:ext cx="39525" cy="68425"/>
              </a:xfrm>
              <a:custGeom>
                <a:avLst/>
                <a:gdLst/>
                <a:ahLst/>
                <a:cxnLst/>
                <a:rect l="l" t="t" r="r" b="b"/>
                <a:pathLst>
                  <a:path w="1581" h="2737" extrusionOk="0">
                    <a:moveTo>
                      <a:pt x="78" y="0"/>
                    </a:moveTo>
                    <a:lnTo>
                      <a:pt x="39" y="20"/>
                    </a:lnTo>
                    <a:lnTo>
                      <a:pt x="1" y="58"/>
                    </a:lnTo>
                    <a:lnTo>
                      <a:pt x="1" y="77"/>
                    </a:lnTo>
                    <a:lnTo>
                      <a:pt x="1" y="97"/>
                    </a:lnTo>
                    <a:lnTo>
                      <a:pt x="386" y="733"/>
                    </a:lnTo>
                    <a:lnTo>
                      <a:pt x="733" y="1368"/>
                    </a:lnTo>
                    <a:lnTo>
                      <a:pt x="1080" y="2024"/>
                    </a:lnTo>
                    <a:lnTo>
                      <a:pt x="1407" y="2679"/>
                    </a:lnTo>
                    <a:lnTo>
                      <a:pt x="1427" y="2717"/>
                    </a:lnTo>
                    <a:lnTo>
                      <a:pt x="1465" y="2737"/>
                    </a:lnTo>
                    <a:lnTo>
                      <a:pt x="1504" y="2737"/>
                    </a:lnTo>
                    <a:lnTo>
                      <a:pt x="1523" y="2717"/>
                    </a:lnTo>
                    <a:lnTo>
                      <a:pt x="1562" y="2698"/>
                    </a:lnTo>
                    <a:lnTo>
                      <a:pt x="1581" y="2659"/>
                    </a:lnTo>
                    <a:lnTo>
                      <a:pt x="1581" y="2621"/>
                    </a:lnTo>
                    <a:lnTo>
                      <a:pt x="1581" y="2582"/>
                    </a:lnTo>
                    <a:lnTo>
                      <a:pt x="1253" y="1927"/>
                    </a:lnTo>
                    <a:lnTo>
                      <a:pt x="887" y="1291"/>
                    </a:lnTo>
                    <a:lnTo>
                      <a:pt x="521" y="655"/>
                    </a:lnTo>
                    <a:lnTo>
                      <a:pt x="116" y="39"/>
                    </a:lnTo>
                    <a:lnTo>
                      <a:pt x="97" y="20"/>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9138925" y="2805825"/>
                <a:ext cx="40000" cy="67950"/>
              </a:xfrm>
              <a:custGeom>
                <a:avLst/>
                <a:gdLst/>
                <a:ahLst/>
                <a:cxnLst/>
                <a:rect l="l" t="t" r="r" b="b"/>
                <a:pathLst>
                  <a:path w="1600" h="2718" extrusionOk="0">
                    <a:moveTo>
                      <a:pt x="39" y="1"/>
                    </a:moveTo>
                    <a:lnTo>
                      <a:pt x="19" y="39"/>
                    </a:lnTo>
                    <a:lnTo>
                      <a:pt x="0" y="58"/>
                    </a:lnTo>
                    <a:lnTo>
                      <a:pt x="19" y="78"/>
                    </a:lnTo>
                    <a:lnTo>
                      <a:pt x="386" y="714"/>
                    </a:lnTo>
                    <a:lnTo>
                      <a:pt x="752" y="1349"/>
                    </a:lnTo>
                    <a:lnTo>
                      <a:pt x="1099" y="2005"/>
                    </a:lnTo>
                    <a:lnTo>
                      <a:pt x="1407" y="2660"/>
                    </a:lnTo>
                    <a:lnTo>
                      <a:pt x="1445" y="2698"/>
                    </a:lnTo>
                    <a:lnTo>
                      <a:pt x="1465" y="2718"/>
                    </a:lnTo>
                    <a:lnTo>
                      <a:pt x="1503" y="2718"/>
                    </a:lnTo>
                    <a:lnTo>
                      <a:pt x="1542" y="2698"/>
                    </a:lnTo>
                    <a:lnTo>
                      <a:pt x="1561" y="2679"/>
                    </a:lnTo>
                    <a:lnTo>
                      <a:pt x="1580" y="2640"/>
                    </a:lnTo>
                    <a:lnTo>
                      <a:pt x="1599" y="2602"/>
                    </a:lnTo>
                    <a:lnTo>
                      <a:pt x="1580" y="2563"/>
                    </a:lnTo>
                    <a:lnTo>
                      <a:pt x="1253" y="1908"/>
                    </a:lnTo>
                    <a:lnTo>
                      <a:pt x="906" y="1272"/>
                    </a:lnTo>
                    <a:lnTo>
                      <a:pt x="520" y="636"/>
                    </a:lnTo>
                    <a:lnTo>
                      <a:pt x="135" y="20"/>
                    </a:lnTo>
                    <a:lnTo>
                      <a:pt x="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9071000" y="2823650"/>
                <a:ext cx="24100" cy="90600"/>
              </a:xfrm>
              <a:custGeom>
                <a:avLst/>
                <a:gdLst/>
                <a:ahLst/>
                <a:cxnLst/>
                <a:rect l="l" t="t" r="r" b="b"/>
                <a:pathLst>
                  <a:path w="964" h="3624" extrusionOk="0">
                    <a:moveTo>
                      <a:pt x="39" y="1"/>
                    </a:moveTo>
                    <a:lnTo>
                      <a:pt x="0" y="20"/>
                    </a:lnTo>
                    <a:lnTo>
                      <a:pt x="0" y="78"/>
                    </a:lnTo>
                    <a:lnTo>
                      <a:pt x="212" y="925"/>
                    </a:lnTo>
                    <a:lnTo>
                      <a:pt x="386" y="1793"/>
                    </a:lnTo>
                    <a:lnTo>
                      <a:pt x="559" y="2660"/>
                    </a:lnTo>
                    <a:lnTo>
                      <a:pt x="713" y="3546"/>
                    </a:lnTo>
                    <a:lnTo>
                      <a:pt x="732" y="3585"/>
                    </a:lnTo>
                    <a:lnTo>
                      <a:pt x="771" y="3623"/>
                    </a:lnTo>
                    <a:lnTo>
                      <a:pt x="848" y="3623"/>
                    </a:lnTo>
                    <a:lnTo>
                      <a:pt x="906" y="3604"/>
                    </a:lnTo>
                    <a:lnTo>
                      <a:pt x="925" y="3565"/>
                    </a:lnTo>
                    <a:lnTo>
                      <a:pt x="964" y="3527"/>
                    </a:lnTo>
                    <a:lnTo>
                      <a:pt x="964" y="3469"/>
                    </a:lnTo>
                    <a:lnTo>
                      <a:pt x="790" y="2602"/>
                    </a:lnTo>
                    <a:lnTo>
                      <a:pt x="598" y="1735"/>
                    </a:lnTo>
                    <a:lnTo>
                      <a:pt x="366" y="887"/>
                    </a:lnTo>
                    <a:lnTo>
                      <a:pt x="97" y="39"/>
                    </a:ln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8991500" y="2831350"/>
                <a:ext cx="20750" cy="91075"/>
              </a:xfrm>
              <a:custGeom>
                <a:avLst/>
                <a:gdLst/>
                <a:ahLst/>
                <a:cxnLst/>
                <a:rect l="l" t="t" r="r" b="b"/>
                <a:pathLst>
                  <a:path w="830" h="3643" extrusionOk="0">
                    <a:moveTo>
                      <a:pt x="59" y="1"/>
                    </a:moveTo>
                    <a:lnTo>
                      <a:pt x="20" y="39"/>
                    </a:lnTo>
                    <a:lnTo>
                      <a:pt x="1" y="59"/>
                    </a:lnTo>
                    <a:lnTo>
                      <a:pt x="1" y="78"/>
                    </a:lnTo>
                    <a:lnTo>
                      <a:pt x="136" y="502"/>
                    </a:lnTo>
                    <a:lnTo>
                      <a:pt x="232" y="926"/>
                    </a:lnTo>
                    <a:lnTo>
                      <a:pt x="328" y="1350"/>
                    </a:lnTo>
                    <a:lnTo>
                      <a:pt x="406" y="1793"/>
                    </a:lnTo>
                    <a:lnTo>
                      <a:pt x="463" y="2217"/>
                    </a:lnTo>
                    <a:lnTo>
                      <a:pt x="521" y="2660"/>
                    </a:lnTo>
                    <a:lnTo>
                      <a:pt x="560" y="3084"/>
                    </a:lnTo>
                    <a:lnTo>
                      <a:pt x="579" y="3527"/>
                    </a:lnTo>
                    <a:lnTo>
                      <a:pt x="598" y="3585"/>
                    </a:lnTo>
                    <a:lnTo>
                      <a:pt x="617" y="3623"/>
                    </a:lnTo>
                    <a:lnTo>
                      <a:pt x="675" y="3643"/>
                    </a:lnTo>
                    <a:lnTo>
                      <a:pt x="752" y="3643"/>
                    </a:lnTo>
                    <a:lnTo>
                      <a:pt x="810" y="3623"/>
                    </a:lnTo>
                    <a:lnTo>
                      <a:pt x="829" y="3585"/>
                    </a:lnTo>
                    <a:lnTo>
                      <a:pt x="829" y="3527"/>
                    </a:lnTo>
                    <a:lnTo>
                      <a:pt x="810" y="3084"/>
                    </a:lnTo>
                    <a:lnTo>
                      <a:pt x="772" y="2641"/>
                    </a:lnTo>
                    <a:lnTo>
                      <a:pt x="695" y="2198"/>
                    </a:lnTo>
                    <a:lnTo>
                      <a:pt x="617" y="1754"/>
                    </a:lnTo>
                    <a:lnTo>
                      <a:pt x="521" y="1330"/>
                    </a:lnTo>
                    <a:lnTo>
                      <a:pt x="406" y="906"/>
                    </a:lnTo>
                    <a:lnTo>
                      <a:pt x="271" y="463"/>
                    </a:lnTo>
                    <a:lnTo>
                      <a:pt x="136" y="59"/>
                    </a:lnTo>
                    <a:lnTo>
                      <a:pt x="116" y="20"/>
                    </a:lnTo>
                    <a:lnTo>
                      <a:pt x="97" y="20"/>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9031500" y="2819325"/>
                <a:ext cx="25075" cy="85750"/>
              </a:xfrm>
              <a:custGeom>
                <a:avLst/>
                <a:gdLst/>
                <a:ahLst/>
                <a:cxnLst/>
                <a:rect l="l" t="t" r="r" b="b"/>
                <a:pathLst>
                  <a:path w="1003" h="3430" extrusionOk="0">
                    <a:moveTo>
                      <a:pt x="1002" y="3334"/>
                    </a:moveTo>
                    <a:lnTo>
                      <a:pt x="999" y="3343"/>
                    </a:lnTo>
                    <a:lnTo>
                      <a:pt x="1002" y="3353"/>
                    </a:lnTo>
                    <a:lnTo>
                      <a:pt x="1002" y="3334"/>
                    </a:lnTo>
                    <a:close/>
                    <a:moveTo>
                      <a:pt x="58" y="0"/>
                    </a:moveTo>
                    <a:lnTo>
                      <a:pt x="19" y="19"/>
                    </a:lnTo>
                    <a:lnTo>
                      <a:pt x="0" y="58"/>
                    </a:lnTo>
                    <a:lnTo>
                      <a:pt x="0" y="116"/>
                    </a:lnTo>
                    <a:lnTo>
                      <a:pt x="0" y="540"/>
                    </a:lnTo>
                    <a:lnTo>
                      <a:pt x="39" y="964"/>
                    </a:lnTo>
                    <a:lnTo>
                      <a:pt x="116" y="1387"/>
                    </a:lnTo>
                    <a:lnTo>
                      <a:pt x="212" y="1811"/>
                    </a:lnTo>
                    <a:lnTo>
                      <a:pt x="328" y="2216"/>
                    </a:lnTo>
                    <a:lnTo>
                      <a:pt x="482" y="2621"/>
                    </a:lnTo>
                    <a:lnTo>
                      <a:pt x="675" y="3006"/>
                    </a:lnTo>
                    <a:lnTo>
                      <a:pt x="867" y="3391"/>
                    </a:lnTo>
                    <a:lnTo>
                      <a:pt x="906" y="3430"/>
                    </a:lnTo>
                    <a:lnTo>
                      <a:pt x="964" y="3411"/>
                    </a:lnTo>
                    <a:lnTo>
                      <a:pt x="983" y="3391"/>
                    </a:lnTo>
                    <a:lnTo>
                      <a:pt x="999" y="3343"/>
                    </a:lnTo>
                    <a:lnTo>
                      <a:pt x="732" y="2563"/>
                    </a:lnTo>
                    <a:lnTo>
                      <a:pt x="520" y="1754"/>
                    </a:lnTo>
                    <a:lnTo>
                      <a:pt x="366" y="925"/>
                    </a:lnTo>
                    <a:lnTo>
                      <a:pt x="231" y="116"/>
                    </a:lnTo>
                    <a:lnTo>
                      <a:pt x="212" y="58"/>
                    </a:lnTo>
                    <a:lnTo>
                      <a:pt x="193" y="19"/>
                    </a:lnTo>
                    <a:lnTo>
                      <a:pt x="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8956350" y="2834250"/>
                <a:ext cx="17350" cy="85775"/>
              </a:xfrm>
              <a:custGeom>
                <a:avLst/>
                <a:gdLst/>
                <a:ahLst/>
                <a:cxnLst/>
                <a:rect l="l" t="t" r="r" b="b"/>
                <a:pathLst>
                  <a:path w="694" h="3431" extrusionOk="0">
                    <a:moveTo>
                      <a:pt x="58" y="0"/>
                    </a:moveTo>
                    <a:lnTo>
                      <a:pt x="20" y="20"/>
                    </a:lnTo>
                    <a:lnTo>
                      <a:pt x="0" y="58"/>
                    </a:lnTo>
                    <a:lnTo>
                      <a:pt x="20" y="482"/>
                    </a:lnTo>
                    <a:lnTo>
                      <a:pt x="58" y="887"/>
                    </a:lnTo>
                    <a:lnTo>
                      <a:pt x="97" y="1311"/>
                    </a:lnTo>
                    <a:lnTo>
                      <a:pt x="154" y="1715"/>
                    </a:lnTo>
                    <a:lnTo>
                      <a:pt x="212" y="2120"/>
                    </a:lnTo>
                    <a:lnTo>
                      <a:pt x="289" y="2525"/>
                    </a:lnTo>
                    <a:lnTo>
                      <a:pt x="386" y="2929"/>
                    </a:lnTo>
                    <a:lnTo>
                      <a:pt x="482" y="3334"/>
                    </a:lnTo>
                    <a:lnTo>
                      <a:pt x="501" y="3392"/>
                    </a:lnTo>
                    <a:lnTo>
                      <a:pt x="540" y="3411"/>
                    </a:lnTo>
                    <a:lnTo>
                      <a:pt x="578" y="3430"/>
                    </a:lnTo>
                    <a:lnTo>
                      <a:pt x="617" y="3411"/>
                    </a:lnTo>
                    <a:lnTo>
                      <a:pt x="655" y="3392"/>
                    </a:lnTo>
                    <a:lnTo>
                      <a:pt x="694" y="3373"/>
                    </a:lnTo>
                    <a:lnTo>
                      <a:pt x="694" y="3334"/>
                    </a:lnTo>
                    <a:lnTo>
                      <a:pt x="694" y="3276"/>
                    </a:lnTo>
                    <a:lnTo>
                      <a:pt x="405" y="1658"/>
                    </a:lnTo>
                    <a:lnTo>
                      <a:pt x="116" y="39"/>
                    </a:lnTo>
                    <a:lnTo>
                      <a:pt x="116" y="20"/>
                    </a:lnTo>
                    <a:lnTo>
                      <a:pt x="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8913950" y="2839550"/>
                <a:ext cx="23625" cy="93475"/>
              </a:xfrm>
              <a:custGeom>
                <a:avLst/>
                <a:gdLst/>
                <a:ahLst/>
                <a:cxnLst/>
                <a:rect l="l" t="t" r="r" b="b"/>
                <a:pathLst>
                  <a:path w="945" h="3739" extrusionOk="0">
                    <a:moveTo>
                      <a:pt x="20" y="0"/>
                    </a:moveTo>
                    <a:lnTo>
                      <a:pt x="1" y="20"/>
                    </a:lnTo>
                    <a:lnTo>
                      <a:pt x="1" y="39"/>
                    </a:lnTo>
                    <a:lnTo>
                      <a:pt x="213" y="945"/>
                    </a:lnTo>
                    <a:lnTo>
                      <a:pt x="386" y="1850"/>
                    </a:lnTo>
                    <a:lnTo>
                      <a:pt x="733" y="3662"/>
                    </a:lnTo>
                    <a:lnTo>
                      <a:pt x="752" y="3700"/>
                    </a:lnTo>
                    <a:lnTo>
                      <a:pt x="771" y="3719"/>
                    </a:lnTo>
                    <a:lnTo>
                      <a:pt x="810" y="3739"/>
                    </a:lnTo>
                    <a:lnTo>
                      <a:pt x="848" y="3739"/>
                    </a:lnTo>
                    <a:lnTo>
                      <a:pt x="887" y="3719"/>
                    </a:lnTo>
                    <a:lnTo>
                      <a:pt x="906" y="3700"/>
                    </a:lnTo>
                    <a:lnTo>
                      <a:pt x="925" y="3681"/>
                    </a:lnTo>
                    <a:lnTo>
                      <a:pt x="945" y="3642"/>
                    </a:lnTo>
                    <a:lnTo>
                      <a:pt x="791" y="2717"/>
                    </a:lnTo>
                    <a:lnTo>
                      <a:pt x="598" y="1812"/>
                    </a:lnTo>
                    <a:lnTo>
                      <a:pt x="367" y="906"/>
                    </a:lnTo>
                    <a:lnTo>
                      <a:pt x="97" y="20"/>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8875425" y="2846300"/>
                <a:ext cx="13500" cy="86725"/>
              </a:xfrm>
              <a:custGeom>
                <a:avLst/>
                <a:gdLst/>
                <a:ahLst/>
                <a:cxnLst/>
                <a:rect l="l" t="t" r="r" b="b"/>
                <a:pathLst>
                  <a:path w="540" h="3469" extrusionOk="0">
                    <a:moveTo>
                      <a:pt x="58" y="0"/>
                    </a:moveTo>
                    <a:lnTo>
                      <a:pt x="19" y="19"/>
                    </a:lnTo>
                    <a:lnTo>
                      <a:pt x="0" y="58"/>
                    </a:lnTo>
                    <a:lnTo>
                      <a:pt x="0" y="482"/>
                    </a:lnTo>
                    <a:lnTo>
                      <a:pt x="0" y="906"/>
                    </a:lnTo>
                    <a:lnTo>
                      <a:pt x="39" y="1310"/>
                    </a:lnTo>
                    <a:lnTo>
                      <a:pt x="77" y="1734"/>
                    </a:lnTo>
                    <a:lnTo>
                      <a:pt x="135" y="2158"/>
                    </a:lnTo>
                    <a:lnTo>
                      <a:pt x="193" y="2582"/>
                    </a:lnTo>
                    <a:lnTo>
                      <a:pt x="270" y="2987"/>
                    </a:lnTo>
                    <a:lnTo>
                      <a:pt x="366" y="3392"/>
                    </a:lnTo>
                    <a:lnTo>
                      <a:pt x="366" y="3430"/>
                    </a:lnTo>
                    <a:lnTo>
                      <a:pt x="405" y="3449"/>
                    </a:lnTo>
                    <a:lnTo>
                      <a:pt x="424" y="3469"/>
                    </a:lnTo>
                    <a:lnTo>
                      <a:pt x="463" y="3469"/>
                    </a:lnTo>
                    <a:lnTo>
                      <a:pt x="501" y="3449"/>
                    </a:lnTo>
                    <a:lnTo>
                      <a:pt x="520" y="3430"/>
                    </a:lnTo>
                    <a:lnTo>
                      <a:pt x="540" y="3392"/>
                    </a:lnTo>
                    <a:lnTo>
                      <a:pt x="540" y="3353"/>
                    </a:lnTo>
                    <a:lnTo>
                      <a:pt x="405" y="2524"/>
                    </a:lnTo>
                    <a:lnTo>
                      <a:pt x="289" y="1715"/>
                    </a:lnTo>
                    <a:lnTo>
                      <a:pt x="212" y="887"/>
                    </a:lnTo>
                    <a:lnTo>
                      <a:pt x="135" y="58"/>
                    </a:lnTo>
                    <a:lnTo>
                      <a:pt x="116" y="19"/>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8749675" y="2845800"/>
                <a:ext cx="65075" cy="78550"/>
              </a:xfrm>
              <a:custGeom>
                <a:avLst/>
                <a:gdLst/>
                <a:ahLst/>
                <a:cxnLst/>
                <a:rect l="l" t="t" r="r" b="b"/>
                <a:pathLst>
                  <a:path w="2603" h="3142" extrusionOk="0">
                    <a:moveTo>
                      <a:pt x="2448" y="1"/>
                    </a:moveTo>
                    <a:lnTo>
                      <a:pt x="2429" y="39"/>
                    </a:lnTo>
                    <a:lnTo>
                      <a:pt x="1793" y="752"/>
                    </a:lnTo>
                    <a:lnTo>
                      <a:pt x="1157" y="1504"/>
                    </a:lnTo>
                    <a:lnTo>
                      <a:pt x="849" y="1889"/>
                    </a:lnTo>
                    <a:lnTo>
                      <a:pt x="540" y="2294"/>
                    </a:lnTo>
                    <a:lnTo>
                      <a:pt x="271" y="2679"/>
                    </a:lnTo>
                    <a:lnTo>
                      <a:pt x="20" y="3084"/>
                    </a:lnTo>
                    <a:lnTo>
                      <a:pt x="1" y="3122"/>
                    </a:lnTo>
                    <a:lnTo>
                      <a:pt x="20" y="3142"/>
                    </a:lnTo>
                    <a:lnTo>
                      <a:pt x="59" y="3142"/>
                    </a:lnTo>
                    <a:lnTo>
                      <a:pt x="406" y="2795"/>
                    </a:lnTo>
                    <a:lnTo>
                      <a:pt x="733" y="2448"/>
                    </a:lnTo>
                    <a:lnTo>
                      <a:pt x="1061" y="2082"/>
                    </a:lnTo>
                    <a:lnTo>
                      <a:pt x="1388" y="1697"/>
                    </a:lnTo>
                    <a:lnTo>
                      <a:pt x="2005" y="926"/>
                    </a:lnTo>
                    <a:lnTo>
                      <a:pt x="2583" y="155"/>
                    </a:lnTo>
                    <a:lnTo>
                      <a:pt x="2602" y="117"/>
                    </a:lnTo>
                    <a:lnTo>
                      <a:pt x="2602" y="78"/>
                    </a:lnTo>
                    <a:lnTo>
                      <a:pt x="2583" y="59"/>
                    </a:lnTo>
                    <a:lnTo>
                      <a:pt x="2564" y="20"/>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8721750" y="2829925"/>
                <a:ext cx="56375" cy="70350"/>
              </a:xfrm>
              <a:custGeom>
                <a:avLst/>
                <a:gdLst/>
                <a:ahLst/>
                <a:cxnLst/>
                <a:rect l="l" t="t" r="r" b="b"/>
                <a:pathLst>
                  <a:path w="2255" h="2814" extrusionOk="0">
                    <a:moveTo>
                      <a:pt x="2101" y="0"/>
                    </a:moveTo>
                    <a:lnTo>
                      <a:pt x="2062" y="39"/>
                    </a:lnTo>
                    <a:lnTo>
                      <a:pt x="1580" y="732"/>
                    </a:lnTo>
                    <a:lnTo>
                      <a:pt x="1060" y="1407"/>
                    </a:lnTo>
                    <a:lnTo>
                      <a:pt x="0" y="2717"/>
                    </a:lnTo>
                    <a:lnTo>
                      <a:pt x="0" y="2755"/>
                    </a:lnTo>
                    <a:lnTo>
                      <a:pt x="0" y="2794"/>
                    </a:lnTo>
                    <a:lnTo>
                      <a:pt x="39" y="2813"/>
                    </a:lnTo>
                    <a:lnTo>
                      <a:pt x="77" y="2794"/>
                    </a:lnTo>
                    <a:lnTo>
                      <a:pt x="97" y="2794"/>
                    </a:lnTo>
                    <a:lnTo>
                      <a:pt x="405" y="2505"/>
                    </a:lnTo>
                    <a:lnTo>
                      <a:pt x="713" y="2197"/>
                    </a:lnTo>
                    <a:lnTo>
                      <a:pt x="1002" y="1888"/>
                    </a:lnTo>
                    <a:lnTo>
                      <a:pt x="1272" y="1561"/>
                    </a:lnTo>
                    <a:lnTo>
                      <a:pt x="1542" y="1214"/>
                    </a:lnTo>
                    <a:lnTo>
                      <a:pt x="1792" y="867"/>
                    </a:lnTo>
                    <a:lnTo>
                      <a:pt x="2024" y="520"/>
                    </a:lnTo>
                    <a:lnTo>
                      <a:pt x="2235" y="135"/>
                    </a:lnTo>
                    <a:lnTo>
                      <a:pt x="2255" y="96"/>
                    </a:lnTo>
                    <a:lnTo>
                      <a:pt x="2255" y="58"/>
                    </a:lnTo>
                    <a:lnTo>
                      <a:pt x="2235" y="39"/>
                    </a:lnTo>
                    <a:lnTo>
                      <a:pt x="2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8693800" y="2819800"/>
                <a:ext cx="48675" cy="56875"/>
              </a:xfrm>
              <a:custGeom>
                <a:avLst/>
                <a:gdLst/>
                <a:ahLst/>
                <a:cxnLst/>
                <a:rect l="l" t="t" r="r" b="b"/>
                <a:pathLst>
                  <a:path w="1947" h="2275" extrusionOk="0">
                    <a:moveTo>
                      <a:pt x="1908" y="0"/>
                    </a:moveTo>
                    <a:lnTo>
                      <a:pt x="1870" y="20"/>
                    </a:lnTo>
                    <a:lnTo>
                      <a:pt x="926" y="1041"/>
                    </a:lnTo>
                    <a:lnTo>
                      <a:pt x="482" y="1580"/>
                    </a:lnTo>
                    <a:lnTo>
                      <a:pt x="20" y="2101"/>
                    </a:lnTo>
                    <a:lnTo>
                      <a:pt x="1" y="2139"/>
                    </a:lnTo>
                    <a:lnTo>
                      <a:pt x="1" y="2178"/>
                    </a:lnTo>
                    <a:lnTo>
                      <a:pt x="20" y="2216"/>
                    </a:lnTo>
                    <a:lnTo>
                      <a:pt x="39" y="2255"/>
                    </a:lnTo>
                    <a:lnTo>
                      <a:pt x="58" y="2274"/>
                    </a:lnTo>
                    <a:lnTo>
                      <a:pt x="136" y="2274"/>
                    </a:lnTo>
                    <a:lnTo>
                      <a:pt x="174" y="2255"/>
                    </a:lnTo>
                    <a:lnTo>
                      <a:pt x="617" y="1715"/>
                    </a:lnTo>
                    <a:lnTo>
                      <a:pt x="1060" y="1176"/>
                    </a:lnTo>
                    <a:lnTo>
                      <a:pt x="1947" y="97"/>
                    </a:lnTo>
                    <a:lnTo>
                      <a:pt x="1947" y="39"/>
                    </a:lnTo>
                    <a:lnTo>
                      <a:pt x="1947" y="20"/>
                    </a:lnTo>
                    <a:lnTo>
                      <a:pt x="1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8835925" y="2849675"/>
                <a:ext cx="21200" cy="87700"/>
              </a:xfrm>
              <a:custGeom>
                <a:avLst/>
                <a:gdLst/>
                <a:ahLst/>
                <a:cxnLst/>
                <a:rect l="l" t="t" r="r" b="b"/>
                <a:pathLst>
                  <a:path w="848" h="3508" extrusionOk="0">
                    <a:moveTo>
                      <a:pt x="39" y="0"/>
                    </a:moveTo>
                    <a:lnTo>
                      <a:pt x="0" y="39"/>
                    </a:lnTo>
                    <a:lnTo>
                      <a:pt x="0" y="77"/>
                    </a:lnTo>
                    <a:lnTo>
                      <a:pt x="173" y="925"/>
                    </a:lnTo>
                    <a:lnTo>
                      <a:pt x="328" y="1754"/>
                    </a:lnTo>
                    <a:lnTo>
                      <a:pt x="482" y="2601"/>
                    </a:lnTo>
                    <a:lnTo>
                      <a:pt x="655" y="3449"/>
                    </a:lnTo>
                    <a:lnTo>
                      <a:pt x="674" y="3468"/>
                    </a:lnTo>
                    <a:lnTo>
                      <a:pt x="694" y="3488"/>
                    </a:lnTo>
                    <a:lnTo>
                      <a:pt x="771" y="3507"/>
                    </a:lnTo>
                    <a:lnTo>
                      <a:pt x="790" y="3507"/>
                    </a:lnTo>
                    <a:lnTo>
                      <a:pt x="829" y="3488"/>
                    </a:lnTo>
                    <a:lnTo>
                      <a:pt x="848" y="3449"/>
                    </a:lnTo>
                    <a:lnTo>
                      <a:pt x="848" y="3411"/>
                    </a:lnTo>
                    <a:lnTo>
                      <a:pt x="713" y="2563"/>
                    </a:lnTo>
                    <a:lnTo>
                      <a:pt x="559" y="1715"/>
                    </a:lnTo>
                    <a:lnTo>
                      <a:pt x="366" y="886"/>
                    </a:lnTo>
                    <a:lnTo>
                      <a:pt x="135" y="39"/>
                    </a:lnTo>
                    <a:lnTo>
                      <a:pt x="116" y="19"/>
                    </a:ln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9013175" y="3185425"/>
                <a:ext cx="6300" cy="4350"/>
              </a:xfrm>
              <a:custGeom>
                <a:avLst/>
                <a:gdLst/>
                <a:ahLst/>
                <a:cxnLst/>
                <a:rect l="l" t="t" r="r" b="b"/>
                <a:pathLst>
                  <a:path w="252" h="174" extrusionOk="0">
                    <a:moveTo>
                      <a:pt x="251" y="1"/>
                    </a:moveTo>
                    <a:lnTo>
                      <a:pt x="1" y="97"/>
                    </a:lnTo>
                    <a:lnTo>
                      <a:pt x="232" y="174"/>
                    </a:lnTo>
                    <a:lnTo>
                      <a:pt x="25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9013175" y="3185425"/>
                <a:ext cx="6300" cy="4350"/>
              </a:xfrm>
              <a:custGeom>
                <a:avLst/>
                <a:gdLst/>
                <a:ahLst/>
                <a:cxnLst/>
                <a:rect l="l" t="t" r="r" b="b"/>
                <a:pathLst>
                  <a:path w="252" h="174" fill="none" extrusionOk="0">
                    <a:moveTo>
                      <a:pt x="251" y="1"/>
                    </a:moveTo>
                    <a:lnTo>
                      <a:pt x="1" y="97"/>
                    </a:lnTo>
                    <a:lnTo>
                      <a:pt x="232" y="174"/>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8933225" y="2911325"/>
                <a:ext cx="126725" cy="276525"/>
              </a:xfrm>
              <a:custGeom>
                <a:avLst/>
                <a:gdLst/>
                <a:ahLst/>
                <a:cxnLst/>
                <a:rect l="l" t="t" r="r" b="b"/>
                <a:pathLst>
                  <a:path w="5069" h="11061" extrusionOk="0">
                    <a:moveTo>
                      <a:pt x="5068" y="0"/>
                    </a:moveTo>
                    <a:lnTo>
                      <a:pt x="4875" y="20"/>
                    </a:lnTo>
                    <a:lnTo>
                      <a:pt x="4702" y="58"/>
                    </a:lnTo>
                    <a:lnTo>
                      <a:pt x="4529" y="116"/>
                    </a:lnTo>
                    <a:lnTo>
                      <a:pt x="4374" y="174"/>
                    </a:lnTo>
                    <a:lnTo>
                      <a:pt x="4220" y="270"/>
                    </a:lnTo>
                    <a:lnTo>
                      <a:pt x="4066" y="367"/>
                    </a:lnTo>
                    <a:lnTo>
                      <a:pt x="3931" y="501"/>
                    </a:lnTo>
                    <a:lnTo>
                      <a:pt x="3816" y="636"/>
                    </a:lnTo>
                    <a:lnTo>
                      <a:pt x="3604" y="925"/>
                    </a:lnTo>
                    <a:lnTo>
                      <a:pt x="3430" y="1253"/>
                    </a:lnTo>
                    <a:lnTo>
                      <a:pt x="3276" y="1581"/>
                    </a:lnTo>
                    <a:lnTo>
                      <a:pt x="3160" y="1927"/>
                    </a:lnTo>
                    <a:lnTo>
                      <a:pt x="2987" y="2486"/>
                    </a:lnTo>
                    <a:lnTo>
                      <a:pt x="2833" y="3045"/>
                    </a:lnTo>
                    <a:lnTo>
                      <a:pt x="2717" y="3604"/>
                    </a:lnTo>
                    <a:lnTo>
                      <a:pt x="2602" y="4163"/>
                    </a:lnTo>
                    <a:lnTo>
                      <a:pt x="2544" y="4741"/>
                    </a:lnTo>
                    <a:lnTo>
                      <a:pt x="2486" y="5319"/>
                    </a:lnTo>
                    <a:lnTo>
                      <a:pt x="2467" y="5897"/>
                    </a:lnTo>
                    <a:lnTo>
                      <a:pt x="2467" y="6475"/>
                    </a:lnTo>
                    <a:lnTo>
                      <a:pt x="2447" y="6841"/>
                    </a:lnTo>
                    <a:lnTo>
                      <a:pt x="2447" y="7034"/>
                    </a:lnTo>
                    <a:lnTo>
                      <a:pt x="2428" y="7207"/>
                    </a:lnTo>
                    <a:lnTo>
                      <a:pt x="2390" y="7381"/>
                    </a:lnTo>
                    <a:lnTo>
                      <a:pt x="2313" y="7535"/>
                    </a:lnTo>
                    <a:lnTo>
                      <a:pt x="2236" y="7689"/>
                    </a:lnTo>
                    <a:lnTo>
                      <a:pt x="2120" y="7804"/>
                    </a:lnTo>
                    <a:lnTo>
                      <a:pt x="2004" y="7901"/>
                    </a:lnTo>
                    <a:lnTo>
                      <a:pt x="1869" y="7959"/>
                    </a:lnTo>
                    <a:lnTo>
                      <a:pt x="1715" y="8016"/>
                    </a:lnTo>
                    <a:lnTo>
                      <a:pt x="1580" y="8055"/>
                    </a:lnTo>
                    <a:lnTo>
                      <a:pt x="1272" y="8113"/>
                    </a:lnTo>
                    <a:lnTo>
                      <a:pt x="1118" y="8151"/>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8933225" y="2911325"/>
                <a:ext cx="126725" cy="276525"/>
              </a:xfrm>
              <a:custGeom>
                <a:avLst/>
                <a:gdLst/>
                <a:ahLst/>
                <a:cxnLst/>
                <a:rect l="l" t="t" r="r" b="b"/>
                <a:pathLst>
                  <a:path w="5069" h="11061" fill="none" extrusionOk="0">
                    <a:moveTo>
                      <a:pt x="5068" y="0"/>
                    </a:moveTo>
                    <a:lnTo>
                      <a:pt x="5068" y="0"/>
                    </a:lnTo>
                    <a:lnTo>
                      <a:pt x="4875" y="20"/>
                    </a:lnTo>
                    <a:lnTo>
                      <a:pt x="4702" y="58"/>
                    </a:lnTo>
                    <a:lnTo>
                      <a:pt x="4529" y="116"/>
                    </a:lnTo>
                    <a:lnTo>
                      <a:pt x="4374" y="174"/>
                    </a:lnTo>
                    <a:lnTo>
                      <a:pt x="4220" y="270"/>
                    </a:lnTo>
                    <a:lnTo>
                      <a:pt x="4066" y="367"/>
                    </a:lnTo>
                    <a:lnTo>
                      <a:pt x="3931" y="501"/>
                    </a:lnTo>
                    <a:lnTo>
                      <a:pt x="3816" y="636"/>
                    </a:lnTo>
                    <a:lnTo>
                      <a:pt x="3816" y="636"/>
                    </a:lnTo>
                    <a:lnTo>
                      <a:pt x="3604" y="925"/>
                    </a:lnTo>
                    <a:lnTo>
                      <a:pt x="3430" y="1253"/>
                    </a:lnTo>
                    <a:lnTo>
                      <a:pt x="3276" y="1581"/>
                    </a:lnTo>
                    <a:lnTo>
                      <a:pt x="3160" y="1927"/>
                    </a:lnTo>
                    <a:lnTo>
                      <a:pt x="3160" y="1927"/>
                    </a:lnTo>
                    <a:lnTo>
                      <a:pt x="2987" y="2486"/>
                    </a:lnTo>
                    <a:lnTo>
                      <a:pt x="2833" y="3045"/>
                    </a:lnTo>
                    <a:lnTo>
                      <a:pt x="2717" y="3604"/>
                    </a:lnTo>
                    <a:lnTo>
                      <a:pt x="2602" y="4163"/>
                    </a:lnTo>
                    <a:lnTo>
                      <a:pt x="2544" y="4741"/>
                    </a:lnTo>
                    <a:lnTo>
                      <a:pt x="2486" y="5319"/>
                    </a:lnTo>
                    <a:lnTo>
                      <a:pt x="2467" y="5897"/>
                    </a:lnTo>
                    <a:lnTo>
                      <a:pt x="2467" y="6475"/>
                    </a:lnTo>
                    <a:lnTo>
                      <a:pt x="2467" y="6475"/>
                    </a:lnTo>
                    <a:lnTo>
                      <a:pt x="2447" y="6841"/>
                    </a:lnTo>
                    <a:lnTo>
                      <a:pt x="2447" y="7034"/>
                    </a:lnTo>
                    <a:lnTo>
                      <a:pt x="2428" y="7207"/>
                    </a:lnTo>
                    <a:lnTo>
                      <a:pt x="2390" y="7381"/>
                    </a:lnTo>
                    <a:lnTo>
                      <a:pt x="2313" y="7535"/>
                    </a:lnTo>
                    <a:lnTo>
                      <a:pt x="2236" y="7689"/>
                    </a:lnTo>
                    <a:lnTo>
                      <a:pt x="2120" y="7804"/>
                    </a:lnTo>
                    <a:lnTo>
                      <a:pt x="2120" y="7804"/>
                    </a:lnTo>
                    <a:lnTo>
                      <a:pt x="2004" y="7901"/>
                    </a:lnTo>
                    <a:lnTo>
                      <a:pt x="1869" y="7959"/>
                    </a:lnTo>
                    <a:lnTo>
                      <a:pt x="1715" y="8016"/>
                    </a:lnTo>
                    <a:lnTo>
                      <a:pt x="1580" y="8055"/>
                    </a:lnTo>
                    <a:lnTo>
                      <a:pt x="1272" y="8113"/>
                    </a:lnTo>
                    <a:lnTo>
                      <a:pt x="1118" y="8151"/>
                    </a:lnTo>
                    <a:lnTo>
                      <a:pt x="983" y="8190"/>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8896125" y="3090050"/>
                <a:ext cx="68925" cy="7725"/>
              </a:xfrm>
              <a:custGeom>
                <a:avLst/>
                <a:gdLst/>
                <a:ahLst/>
                <a:cxnLst/>
                <a:rect l="l" t="t" r="r" b="b"/>
                <a:pathLst>
                  <a:path w="2757" h="309" extrusionOk="0">
                    <a:moveTo>
                      <a:pt x="2756" y="0"/>
                    </a:moveTo>
                    <a:lnTo>
                      <a:pt x="2062" y="116"/>
                    </a:lnTo>
                    <a:lnTo>
                      <a:pt x="1388" y="193"/>
                    </a:lnTo>
                    <a:lnTo>
                      <a:pt x="848" y="193"/>
                    </a:lnTo>
                    <a:lnTo>
                      <a:pt x="405" y="154"/>
                    </a:lnTo>
                    <a:lnTo>
                      <a:pt x="116" y="116"/>
                    </a:lnTo>
                    <a:lnTo>
                      <a:pt x="1" y="116"/>
                    </a:lnTo>
                    <a:lnTo>
                      <a:pt x="193" y="193"/>
                    </a:lnTo>
                    <a:lnTo>
                      <a:pt x="386" y="232"/>
                    </a:lnTo>
                    <a:lnTo>
                      <a:pt x="637" y="270"/>
                    </a:lnTo>
                    <a:lnTo>
                      <a:pt x="887" y="289"/>
                    </a:lnTo>
                    <a:lnTo>
                      <a:pt x="1138" y="309"/>
                    </a:lnTo>
                    <a:lnTo>
                      <a:pt x="1388" y="289"/>
                    </a:lnTo>
                    <a:lnTo>
                      <a:pt x="1638" y="289"/>
                    </a:lnTo>
                    <a:lnTo>
                      <a:pt x="1889" y="251"/>
                    </a:lnTo>
                    <a:lnTo>
                      <a:pt x="2120" y="212"/>
                    </a:lnTo>
                    <a:lnTo>
                      <a:pt x="2371" y="154"/>
                    </a:lnTo>
                    <a:lnTo>
                      <a:pt x="2563" y="97"/>
                    </a:lnTo>
                    <a:lnTo>
                      <a:pt x="2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8593600" y="3320800"/>
                <a:ext cx="100700" cy="563625"/>
              </a:xfrm>
              <a:custGeom>
                <a:avLst/>
                <a:gdLst/>
                <a:ahLst/>
                <a:cxnLst/>
                <a:rect l="l" t="t" r="r" b="b"/>
                <a:pathLst>
                  <a:path w="4028" h="22545" extrusionOk="0">
                    <a:moveTo>
                      <a:pt x="2698" y="0"/>
                    </a:moveTo>
                    <a:lnTo>
                      <a:pt x="1" y="22545"/>
                    </a:lnTo>
                    <a:lnTo>
                      <a:pt x="1176" y="22545"/>
                    </a:lnTo>
                    <a:lnTo>
                      <a:pt x="4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8928875" y="3320800"/>
                <a:ext cx="93000" cy="563625"/>
              </a:xfrm>
              <a:custGeom>
                <a:avLst/>
                <a:gdLst/>
                <a:ahLst/>
                <a:cxnLst/>
                <a:rect l="l" t="t" r="r" b="b"/>
                <a:pathLst>
                  <a:path w="3720" h="22545" extrusionOk="0">
                    <a:moveTo>
                      <a:pt x="1" y="0"/>
                    </a:moveTo>
                    <a:lnTo>
                      <a:pt x="2467" y="22545"/>
                    </a:lnTo>
                    <a:lnTo>
                      <a:pt x="3720" y="22545"/>
                    </a:lnTo>
                    <a:lnTo>
                      <a:pt x="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9260800" y="3320800"/>
                <a:ext cx="86725" cy="563625"/>
              </a:xfrm>
              <a:custGeom>
                <a:avLst/>
                <a:gdLst/>
                <a:ahLst/>
                <a:cxnLst/>
                <a:rect l="l" t="t" r="r" b="b"/>
                <a:pathLst>
                  <a:path w="3469" h="22545" extrusionOk="0">
                    <a:moveTo>
                      <a:pt x="0" y="0"/>
                    </a:moveTo>
                    <a:lnTo>
                      <a:pt x="2062" y="22545"/>
                    </a:lnTo>
                    <a:lnTo>
                      <a:pt x="3469" y="22545"/>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9246350" y="3320800"/>
                <a:ext cx="101175" cy="563625"/>
              </a:xfrm>
              <a:custGeom>
                <a:avLst/>
                <a:gdLst/>
                <a:ahLst/>
                <a:cxnLst/>
                <a:rect l="l" t="t" r="r" b="b"/>
                <a:pathLst>
                  <a:path w="4047" h="22545" fill="none" extrusionOk="0">
                    <a:moveTo>
                      <a:pt x="578" y="0"/>
                    </a:moveTo>
                    <a:lnTo>
                      <a:pt x="2640" y="22545"/>
                    </a:lnTo>
                    <a:lnTo>
                      <a:pt x="4047" y="22545"/>
                    </a:lnTo>
                    <a:lnTo>
                      <a:pt x="16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8962125" y="2836650"/>
                <a:ext cx="414800" cy="484175"/>
              </a:xfrm>
              <a:custGeom>
                <a:avLst/>
                <a:gdLst/>
                <a:ahLst/>
                <a:cxnLst/>
                <a:rect l="l" t="t" r="r" b="b"/>
                <a:pathLst>
                  <a:path w="16592" h="19367" extrusionOk="0">
                    <a:moveTo>
                      <a:pt x="5087" y="1"/>
                    </a:moveTo>
                    <a:lnTo>
                      <a:pt x="0" y="19366"/>
                    </a:lnTo>
                    <a:lnTo>
                      <a:pt x="12911" y="19366"/>
                    </a:lnTo>
                    <a:lnTo>
                      <a:pt x="13142" y="19347"/>
                    </a:lnTo>
                    <a:lnTo>
                      <a:pt x="13373" y="19289"/>
                    </a:lnTo>
                    <a:lnTo>
                      <a:pt x="13585" y="19193"/>
                    </a:lnTo>
                    <a:lnTo>
                      <a:pt x="13778" y="19039"/>
                    </a:lnTo>
                    <a:lnTo>
                      <a:pt x="13932" y="18884"/>
                    </a:lnTo>
                    <a:lnTo>
                      <a:pt x="14067" y="18692"/>
                    </a:lnTo>
                    <a:lnTo>
                      <a:pt x="14163" y="18460"/>
                    </a:lnTo>
                    <a:lnTo>
                      <a:pt x="14221" y="18229"/>
                    </a:lnTo>
                    <a:lnTo>
                      <a:pt x="16572" y="1774"/>
                    </a:lnTo>
                    <a:lnTo>
                      <a:pt x="16591" y="1562"/>
                    </a:lnTo>
                    <a:lnTo>
                      <a:pt x="16591" y="1407"/>
                    </a:lnTo>
                    <a:lnTo>
                      <a:pt x="16552" y="1253"/>
                    </a:lnTo>
                    <a:lnTo>
                      <a:pt x="16514" y="1099"/>
                    </a:lnTo>
                    <a:lnTo>
                      <a:pt x="16475" y="945"/>
                    </a:lnTo>
                    <a:lnTo>
                      <a:pt x="16398" y="810"/>
                    </a:lnTo>
                    <a:lnTo>
                      <a:pt x="16321" y="694"/>
                    </a:lnTo>
                    <a:lnTo>
                      <a:pt x="16244" y="579"/>
                    </a:lnTo>
                    <a:lnTo>
                      <a:pt x="16129" y="463"/>
                    </a:lnTo>
                    <a:lnTo>
                      <a:pt x="16032" y="367"/>
                    </a:lnTo>
                    <a:lnTo>
                      <a:pt x="15917" y="271"/>
                    </a:lnTo>
                    <a:lnTo>
                      <a:pt x="15782" y="193"/>
                    </a:lnTo>
                    <a:lnTo>
                      <a:pt x="15647" y="136"/>
                    </a:lnTo>
                    <a:lnTo>
                      <a:pt x="15512" y="78"/>
                    </a:lnTo>
                    <a:lnTo>
                      <a:pt x="15358" y="39"/>
                    </a:lnTo>
                    <a:lnTo>
                      <a:pt x="15204" y="20"/>
                    </a:lnTo>
                    <a:lnTo>
                      <a:pt x="15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627800" y="2836650"/>
                <a:ext cx="461525" cy="484175"/>
              </a:xfrm>
              <a:custGeom>
                <a:avLst/>
                <a:gdLst/>
                <a:ahLst/>
                <a:cxnLst/>
                <a:rect l="l" t="t" r="r" b="b"/>
                <a:pathLst>
                  <a:path w="18461" h="19367" extrusionOk="0">
                    <a:moveTo>
                      <a:pt x="18287" y="1"/>
                    </a:moveTo>
                    <a:lnTo>
                      <a:pt x="18133" y="20"/>
                    </a:lnTo>
                    <a:lnTo>
                      <a:pt x="17979" y="59"/>
                    </a:lnTo>
                    <a:lnTo>
                      <a:pt x="17844" y="116"/>
                    </a:lnTo>
                    <a:lnTo>
                      <a:pt x="17690" y="174"/>
                    </a:lnTo>
                    <a:lnTo>
                      <a:pt x="17555" y="232"/>
                    </a:lnTo>
                    <a:lnTo>
                      <a:pt x="17439" y="328"/>
                    </a:lnTo>
                    <a:lnTo>
                      <a:pt x="17324" y="405"/>
                    </a:lnTo>
                    <a:lnTo>
                      <a:pt x="17208" y="521"/>
                    </a:lnTo>
                    <a:lnTo>
                      <a:pt x="17092" y="637"/>
                    </a:lnTo>
                    <a:lnTo>
                      <a:pt x="17015" y="752"/>
                    </a:lnTo>
                    <a:lnTo>
                      <a:pt x="16919" y="887"/>
                    </a:lnTo>
                    <a:lnTo>
                      <a:pt x="16861" y="1022"/>
                    </a:lnTo>
                    <a:lnTo>
                      <a:pt x="16803" y="1157"/>
                    </a:lnTo>
                    <a:lnTo>
                      <a:pt x="16746" y="1311"/>
                    </a:lnTo>
                    <a:lnTo>
                      <a:pt x="16726" y="1465"/>
                    </a:lnTo>
                    <a:lnTo>
                      <a:pt x="14260" y="16514"/>
                    </a:lnTo>
                    <a:lnTo>
                      <a:pt x="14221" y="16688"/>
                    </a:lnTo>
                    <a:lnTo>
                      <a:pt x="14164" y="16842"/>
                    </a:lnTo>
                    <a:lnTo>
                      <a:pt x="14106" y="16996"/>
                    </a:lnTo>
                    <a:lnTo>
                      <a:pt x="14029" y="17150"/>
                    </a:lnTo>
                    <a:lnTo>
                      <a:pt x="13932" y="17285"/>
                    </a:lnTo>
                    <a:lnTo>
                      <a:pt x="13836" y="17420"/>
                    </a:lnTo>
                    <a:lnTo>
                      <a:pt x="13720" y="17555"/>
                    </a:lnTo>
                    <a:lnTo>
                      <a:pt x="13605" y="17651"/>
                    </a:lnTo>
                    <a:lnTo>
                      <a:pt x="13470" y="17767"/>
                    </a:lnTo>
                    <a:lnTo>
                      <a:pt x="13335" y="17844"/>
                    </a:lnTo>
                    <a:lnTo>
                      <a:pt x="13181" y="17921"/>
                    </a:lnTo>
                    <a:lnTo>
                      <a:pt x="13027" y="17998"/>
                    </a:lnTo>
                    <a:lnTo>
                      <a:pt x="12872" y="18037"/>
                    </a:lnTo>
                    <a:lnTo>
                      <a:pt x="12699" y="18075"/>
                    </a:lnTo>
                    <a:lnTo>
                      <a:pt x="12526" y="18094"/>
                    </a:lnTo>
                    <a:lnTo>
                      <a:pt x="12352" y="18094"/>
                    </a:lnTo>
                    <a:lnTo>
                      <a:pt x="1" y="17882"/>
                    </a:lnTo>
                    <a:lnTo>
                      <a:pt x="20" y="18538"/>
                    </a:lnTo>
                    <a:lnTo>
                      <a:pt x="20" y="19039"/>
                    </a:lnTo>
                    <a:lnTo>
                      <a:pt x="1" y="19366"/>
                    </a:lnTo>
                    <a:lnTo>
                      <a:pt x="12930" y="19366"/>
                    </a:lnTo>
                    <a:lnTo>
                      <a:pt x="13181" y="19347"/>
                    </a:lnTo>
                    <a:lnTo>
                      <a:pt x="13451" y="19308"/>
                    </a:lnTo>
                    <a:lnTo>
                      <a:pt x="13701" y="19250"/>
                    </a:lnTo>
                    <a:lnTo>
                      <a:pt x="13932" y="19173"/>
                    </a:lnTo>
                    <a:lnTo>
                      <a:pt x="14164" y="19077"/>
                    </a:lnTo>
                    <a:lnTo>
                      <a:pt x="14395" y="18961"/>
                    </a:lnTo>
                    <a:lnTo>
                      <a:pt x="14607" y="18827"/>
                    </a:lnTo>
                    <a:lnTo>
                      <a:pt x="14799" y="18672"/>
                    </a:lnTo>
                    <a:lnTo>
                      <a:pt x="14973" y="18499"/>
                    </a:lnTo>
                    <a:lnTo>
                      <a:pt x="15146" y="18306"/>
                    </a:lnTo>
                    <a:lnTo>
                      <a:pt x="15300" y="18114"/>
                    </a:lnTo>
                    <a:lnTo>
                      <a:pt x="15435" y="17902"/>
                    </a:lnTo>
                    <a:lnTo>
                      <a:pt x="15551" y="17670"/>
                    </a:lnTo>
                    <a:lnTo>
                      <a:pt x="15647" y="17439"/>
                    </a:lnTo>
                    <a:lnTo>
                      <a:pt x="15724" y="17189"/>
                    </a:lnTo>
                    <a:lnTo>
                      <a:pt x="15763" y="16938"/>
                    </a:lnTo>
                    <a:lnTo>
                      <a:pt x="18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975125" y="2838100"/>
                <a:ext cx="114200" cy="478375"/>
              </a:xfrm>
              <a:custGeom>
                <a:avLst/>
                <a:gdLst/>
                <a:ahLst/>
                <a:cxnLst/>
                <a:rect l="l" t="t" r="r" b="b"/>
                <a:pathLst>
                  <a:path w="4568" h="19135" extrusionOk="0">
                    <a:moveTo>
                      <a:pt x="4567" y="1"/>
                    </a:moveTo>
                    <a:lnTo>
                      <a:pt x="4529" y="155"/>
                    </a:lnTo>
                    <a:lnTo>
                      <a:pt x="4433" y="733"/>
                    </a:lnTo>
                    <a:lnTo>
                      <a:pt x="4066" y="2872"/>
                    </a:lnTo>
                    <a:lnTo>
                      <a:pt x="2930" y="9924"/>
                    </a:lnTo>
                    <a:lnTo>
                      <a:pt x="2313" y="13797"/>
                    </a:lnTo>
                    <a:lnTo>
                      <a:pt x="2063" y="15493"/>
                    </a:lnTo>
                    <a:lnTo>
                      <a:pt x="1947" y="16225"/>
                    </a:lnTo>
                    <a:lnTo>
                      <a:pt x="1773" y="16957"/>
                    </a:lnTo>
                    <a:lnTo>
                      <a:pt x="1696" y="17227"/>
                    </a:lnTo>
                    <a:lnTo>
                      <a:pt x="1600" y="17478"/>
                    </a:lnTo>
                    <a:lnTo>
                      <a:pt x="1504" y="17709"/>
                    </a:lnTo>
                    <a:lnTo>
                      <a:pt x="1369" y="17940"/>
                    </a:lnTo>
                    <a:lnTo>
                      <a:pt x="1215" y="18171"/>
                    </a:lnTo>
                    <a:lnTo>
                      <a:pt x="1061" y="18383"/>
                    </a:lnTo>
                    <a:lnTo>
                      <a:pt x="868" y="18576"/>
                    </a:lnTo>
                    <a:lnTo>
                      <a:pt x="675" y="18769"/>
                    </a:lnTo>
                    <a:lnTo>
                      <a:pt x="521" y="18884"/>
                    </a:lnTo>
                    <a:lnTo>
                      <a:pt x="348" y="18981"/>
                    </a:lnTo>
                    <a:lnTo>
                      <a:pt x="174" y="19077"/>
                    </a:lnTo>
                    <a:lnTo>
                      <a:pt x="1" y="19135"/>
                    </a:lnTo>
                    <a:lnTo>
                      <a:pt x="193" y="19096"/>
                    </a:lnTo>
                    <a:lnTo>
                      <a:pt x="463" y="18961"/>
                    </a:lnTo>
                    <a:lnTo>
                      <a:pt x="694" y="18807"/>
                    </a:lnTo>
                    <a:lnTo>
                      <a:pt x="887" y="18653"/>
                    </a:lnTo>
                    <a:lnTo>
                      <a:pt x="1061" y="18480"/>
                    </a:lnTo>
                    <a:lnTo>
                      <a:pt x="1195" y="18306"/>
                    </a:lnTo>
                    <a:lnTo>
                      <a:pt x="1350" y="18113"/>
                    </a:lnTo>
                    <a:lnTo>
                      <a:pt x="1504" y="17844"/>
                    </a:lnTo>
                    <a:lnTo>
                      <a:pt x="1639" y="17574"/>
                    </a:lnTo>
                    <a:lnTo>
                      <a:pt x="1754" y="17285"/>
                    </a:lnTo>
                    <a:lnTo>
                      <a:pt x="1851" y="16977"/>
                    </a:lnTo>
                    <a:lnTo>
                      <a:pt x="1947" y="16610"/>
                    </a:lnTo>
                    <a:lnTo>
                      <a:pt x="2024" y="16244"/>
                    </a:lnTo>
                    <a:lnTo>
                      <a:pt x="2101" y="15878"/>
                    </a:lnTo>
                    <a:lnTo>
                      <a:pt x="2159" y="15512"/>
                    </a:lnTo>
                    <a:lnTo>
                      <a:pt x="2429" y="13816"/>
                    </a:lnTo>
                    <a:lnTo>
                      <a:pt x="2718" y="11947"/>
                    </a:lnTo>
                    <a:lnTo>
                      <a:pt x="3045" y="9943"/>
                    </a:lnTo>
                    <a:lnTo>
                      <a:pt x="4144" y="2872"/>
                    </a:lnTo>
                    <a:lnTo>
                      <a:pt x="4471" y="733"/>
                    </a:lnTo>
                    <a:lnTo>
                      <a:pt x="4548" y="155"/>
                    </a:lnTo>
                    <a:lnTo>
                      <a:pt x="4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9075325" y="2795700"/>
                <a:ext cx="27475" cy="43875"/>
              </a:xfrm>
              <a:custGeom>
                <a:avLst/>
                <a:gdLst/>
                <a:ahLst/>
                <a:cxnLst/>
                <a:rect l="l" t="t" r="r" b="b"/>
                <a:pathLst>
                  <a:path w="1099" h="1755" extrusionOk="0">
                    <a:moveTo>
                      <a:pt x="1" y="1"/>
                    </a:moveTo>
                    <a:lnTo>
                      <a:pt x="116" y="232"/>
                    </a:lnTo>
                    <a:lnTo>
                      <a:pt x="232" y="463"/>
                    </a:lnTo>
                    <a:lnTo>
                      <a:pt x="367" y="695"/>
                    </a:lnTo>
                    <a:lnTo>
                      <a:pt x="502" y="907"/>
                    </a:lnTo>
                    <a:lnTo>
                      <a:pt x="637" y="1138"/>
                    </a:lnTo>
                    <a:lnTo>
                      <a:pt x="791" y="1350"/>
                    </a:lnTo>
                    <a:lnTo>
                      <a:pt x="945" y="1562"/>
                    </a:lnTo>
                    <a:lnTo>
                      <a:pt x="1099" y="1754"/>
                    </a:lnTo>
                    <a:lnTo>
                      <a:pt x="1003" y="1523"/>
                    </a:lnTo>
                    <a:lnTo>
                      <a:pt x="887" y="1292"/>
                    </a:lnTo>
                    <a:lnTo>
                      <a:pt x="752" y="1061"/>
                    </a:lnTo>
                    <a:lnTo>
                      <a:pt x="598" y="849"/>
                    </a:lnTo>
                    <a:lnTo>
                      <a:pt x="463" y="618"/>
                    </a:lnTo>
                    <a:lnTo>
                      <a:pt x="328" y="406"/>
                    </a:lnTo>
                    <a:lnTo>
                      <a:pt x="174" y="19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8633100" y="2871825"/>
                <a:ext cx="40975" cy="58800"/>
              </a:xfrm>
              <a:custGeom>
                <a:avLst/>
                <a:gdLst/>
                <a:ahLst/>
                <a:cxnLst/>
                <a:rect l="l" t="t" r="r" b="b"/>
                <a:pathLst>
                  <a:path w="1639" h="2352" extrusionOk="0">
                    <a:moveTo>
                      <a:pt x="1639" y="0"/>
                    </a:moveTo>
                    <a:lnTo>
                      <a:pt x="1407" y="270"/>
                    </a:lnTo>
                    <a:lnTo>
                      <a:pt x="1176" y="559"/>
                    </a:lnTo>
                    <a:lnTo>
                      <a:pt x="964" y="848"/>
                    </a:lnTo>
                    <a:lnTo>
                      <a:pt x="772" y="1137"/>
                    </a:lnTo>
                    <a:lnTo>
                      <a:pt x="560" y="1426"/>
                    </a:lnTo>
                    <a:lnTo>
                      <a:pt x="367" y="1735"/>
                    </a:lnTo>
                    <a:lnTo>
                      <a:pt x="174" y="2043"/>
                    </a:lnTo>
                    <a:lnTo>
                      <a:pt x="1" y="2351"/>
                    </a:lnTo>
                    <a:lnTo>
                      <a:pt x="232" y="2081"/>
                    </a:lnTo>
                    <a:lnTo>
                      <a:pt x="463" y="1792"/>
                    </a:lnTo>
                    <a:lnTo>
                      <a:pt x="675" y="1503"/>
                    </a:lnTo>
                    <a:lnTo>
                      <a:pt x="868" y="1214"/>
                    </a:lnTo>
                    <a:lnTo>
                      <a:pt x="1080" y="925"/>
                    </a:lnTo>
                    <a:lnTo>
                      <a:pt x="1273" y="617"/>
                    </a:lnTo>
                    <a:lnTo>
                      <a:pt x="1465" y="309"/>
                    </a:lnTo>
                    <a:lnTo>
                      <a:pt x="1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1975" y="2830875"/>
                <a:ext cx="99250" cy="152250"/>
              </a:xfrm>
              <a:custGeom>
                <a:avLst/>
                <a:gdLst/>
                <a:ahLst/>
                <a:cxnLst/>
                <a:rect l="l" t="t" r="r" b="b"/>
                <a:pathLst>
                  <a:path w="3970" h="6090" extrusionOk="0">
                    <a:moveTo>
                      <a:pt x="3970" y="1"/>
                    </a:moveTo>
                    <a:lnTo>
                      <a:pt x="3893" y="116"/>
                    </a:lnTo>
                    <a:lnTo>
                      <a:pt x="3816" y="232"/>
                    </a:lnTo>
                    <a:lnTo>
                      <a:pt x="3392" y="887"/>
                    </a:lnTo>
                    <a:lnTo>
                      <a:pt x="2005" y="3064"/>
                    </a:lnTo>
                    <a:lnTo>
                      <a:pt x="1234" y="4240"/>
                    </a:lnTo>
                    <a:lnTo>
                      <a:pt x="598" y="5203"/>
                    </a:lnTo>
                    <a:lnTo>
                      <a:pt x="155" y="5858"/>
                    </a:lnTo>
                    <a:lnTo>
                      <a:pt x="78" y="5974"/>
                    </a:lnTo>
                    <a:lnTo>
                      <a:pt x="1" y="6090"/>
                    </a:lnTo>
                    <a:lnTo>
                      <a:pt x="97" y="5993"/>
                    </a:lnTo>
                    <a:lnTo>
                      <a:pt x="193" y="5878"/>
                    </a:lnTo>
                    <a:lnTo>
                      <a:pt x="656" y="5242"/>
                    </a:lnTo>
                    <a:lnTo>
                      <a:pt x="1311" y="4298"/>
                    </a:lnTo>
                    <a:lnTo>
                      <a:pt x="2101" y="3122"/>
                    </a:lnTo>
                    <a:lnTo>
                      <a:pt x="2852" y="1927"/>
                    </a:lnTo>
                    <a:lnTo>
                      <a:pt x="3450" y="925"/>
                    </a:lnTo>
                    <a:lnTo>
                      <a:pt x="3835" y="251"/>
                    </a:lnTo>
                    <a:lnTo>
                      <a:pt x="3912" y="135"/>
                    </a:lnTo>
                    <a:lnTo>
                      <a:pt x="3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4253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70" name="Google Shape;570;p32"/>
          <p:cNvSpPr txBox="1">
            <a:spLocks noGrp="1"/>
          </p:cNvSpPr>
          <p:nvPr>
            <p:ph type="body" idx="1"/>
          </p:nvPr>
        </p:nvSpPr>
        <p:spPr>
          <a:xfrm flipH="1">
            <a:off x="144780" y="969655"/>
            <a:ext cx="8854440" cy="3204190"/>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The analysis of employee departures reveals a confluence of factors contributing to the high </a:t>
            </a:r>
            <a:r>
              <a:rPr kumimoji="0" lang="en-US" altLang="en-US" sz="1400" b="1"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attrition rate of 50%</a:t>
            </a:r>
            <a:r>
              <a:rPr kumimoji="0" lang="en-US" altLang="en-US" sz="140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 </a:t>
            </a: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These factors include </a:t>
            </a:r>
            <a:r>
              <a:rPr kumimoji="0" lang="en-US" altLang="en-US" sz="1400" b="1"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compensation (monetary), opportunities for growth, work-life balance, and overall job satisfaction</a:t>
            </a: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 A concerning trend is the disproportionate number of </a:t>
            </a:r>
            <a:r>
              <a:rPr kumimoji="0" lang="en-US" altLang="en-US" sz="1400" b="1"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highly experienced employees (over 20 years) leaving the company</a:t>
            </a: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To address these issues and retain talent, the company should consider a multi-pronged approach: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 </a:t>
            </a:r>
            <a:r>
              <a:rPr kumimoji="0" lang="en-US" altLang="en-US" sz="1600" b="1" i="0" u="none" strike="noStrike" cap="none" normalizeH="0" baseline="0" dirty="0">
                <a:ln>
                  <a:noFill/>
                </a:ln>
                <a:solidFill>
                  <a:srgbClr val="1F1F1F"/>
                </a:solidFill>
                <a:effectLst/>
                <a:latin typeface="Albert Sans ExtraBold" panose="020B0604020202020204" charset="0"/>
                <a:ea typeface="Roboto" panose="02000000000000000000" pitchFamily="2" charset="0"/>
                <a:cs typeface="Roboto" panose="02000000000000000000" pitchFamily="2" charset="0"/>
              </a:rPr>
              <a:t>Competitive Compensation and Benefits:</a:t>
            </a:r>
            <a:endParaRPr lang="en-US" altLang="en-US" sz="1600" dirty="0">
              <a:solidFill>
                <a:srgbClr val="1F1F1F"/>
              </a:solidFill>
              <a:latin typeface="Albert Sans ExtraBold" panose="020B0604020202020204"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Review and adjust salaries and benefits packages to ensure they are competitive within the industry. This may involve targeted adjustments for senior employees with specialized skills and experience.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1F1F1F"/>
                </a:solidFill>
                <a:effectLst/>
                <a:latin typeface="Albert Sans ExtraBold" panose="020B0604020202020204" charset="0"/>
                <a:ea typeface="Roboto" panose="02000000000000000000" pitchFamily="2" charset="0"/>
                <a:cs typeface="Roboto" panose="02000000000000000000" pitchFamily="2" charset="0"/>
              </a:rPr>
              <a:t> Professional Development:</a:t>
            </a:r>
            <a:endParaRPr lang="en-US" altLang="en-US" sz="1600" dirty="0">
              <a:solidFill>
                <a:srgbClr val="1F1F1F"/>
              </a:solidFill>
              <a:latin typeface="Albert Sans ExtraBold" panose="020B0604020202020204"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Implement clear career pathing programs and provide opportunities for ongoing learning and development. This can include mentorship programs, skills training, and tuition reimbursement.</a:t>
            </a:r>
          </a:p>
        </p:txBody>
      </p:sp>
      <p:cxnSp>
        <p:nvCxnSpPr>
          <p:cNvPr id="571" name="Google Shape;571;p3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05162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1"/>
          <p:cNvSpPr/>
          <p:nvPr/>
        </p:nvSpPr>
        <p:spPr>
          <a:xfrm>
            <a:off x="842917" y="1253238"/>
            <a:ext cx="759000" cy="759000"/>
          </a:xfrm>
          <a:prstGeom prst="roundRect">
            <a:avLst>
              <a:gd name="adj" fmla="val 23646"/>
            </a:avLst>
          </a:prstGeom>
          <a:blipFill>
            <a:blip r:embed="rId3"/>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914917" y="2162838"/>
            <a:ext cx="611483" cy="611483"/>
          </a:xfrm>
          <a:prstGeom prst="roundRect">
            <a:avLst>
              <a:gd name="adj" fmla="val 23646"/>
            </a:avLst>
          </a:prstGeom>
          <a:blipFill>
            <a:blip r:embed="rId4"/>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4597048" y="1253238"/>
            <a:ext cx="759000" cy="759000"/>
          </a:xfrm>
          <a:prstGeom prst="roundRect">
            <a:avLst>
              <a:gd name="adj" fmla="val 23646"/>
            </a:avLst>
          </a:prstGeom>
          <a:blipFill>
            <a:blip r:embed="rId3"/>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832580" y="2961763"/>
            <a:ext cx="759000" cy="759000"/>
          </a:xfrm>
          <a:prstGeom prst="roundRect">
            <a:avLst>
              <a:gd name="adj" fmla="val 23646"/>
            </a:avLst>
          </a:prstGeom>
          <a:blipFill>
            <a:blip r:embed="rId3"/>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txBox="1">
            <a:spLocks noGrp="1"/>
          </p:cNvSpPr>
          <p:nvPr>
            <p:ph type="title" idx="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MEET OUR TEAM</a:t>
            </a:r>
            <a:endParaRPr dirty="0"/>
          </a:p>
        </p:txBody>
      </p:sp>
      <p:sp>
        <p:nvSpPr>
          <p:cNvPr id="556" name="Google Shape;556;p31"/>
          <p:cNvSpPr txBox="1">
            <a:spLocks noGrp="1"/>
          </p:cNvSpPr>
          <p:nvPr>
            <p:ph type="title"/>
          </p:nvPr>
        </p:nvSpPr>
        <p:spPr>
          <a:xfrm>
            <a:off x="1670717" y="1312638"/>
            <a:ext cx="2865900" cy="640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dirty="0"/>
              <a:t>SHARAD NATHWANI</a:t>
            </a:r>
          </a:p>
        </p:txBody>
      </p:sp>
      <p:sp>
        <p:nvSpPr>
          <p:cNvPr id="557" name="Google Shape;557;p31"/>
          <p:cNvSpPr txBox="1">
            <a:spLocks noGrp="1"/>
          </p:cNvSpPr>
          <p:nvPr>
            <p:ph type="title" idx="2"/>
          </p:nvPr>
        </p:nvSpPr>
        <p:spPr>
          <a:xfrm flipH="1">
            <a:off x="5435185" y="1312638"/>
            <a:ext cx="28659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VENKATESH GANGJI</a:t>
            </a:r>
            <a:endParaRPr dirty="0"/>
          </a:p>
        </p:txBody>
      </p:sp>
      <p:sp>
        <p:nvSpPr>
          <p:cNvPr id="558" name="Google Shape;558;p31"/>
          <p:cNvSpPr txBox="1">
            <a:spLocks noGrp="1"/>
          </p:cNvSpPr>
          <p:nvPr>
            <p:ph type="title" idx="6"/>
          </p:nvPr>
        </p:nvSpPr>
        <p:spPr>
          <a:xfrm>
            <a:off x="1670717" y="2162838"/>
            <a:ext cx="28659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RITIKA SINGH</a:t>
            </a:r>
            <a:endParaRPr dirty="0"/>
          </a:p>
        </p:txBody>
      </p:sp>
      <p:sp>
        <p:nvSpPr>
          <p:cNvPr id="559" name="Google Shape;559;p31"/>
          <p:cNvSpPr txBox="1">
            <a:spLocks noGrp="1"/>
          </p:cNvSpPr>
          <p:nvPr>
            <p:ph type="title" idx="7"/>
          </p:nvPr>
        </p:nvSpPr>
        <p:spPr>
          <a:xfrm flipH="1">
            <a:off x="5435184" y="3021163"/>
            <a:ext cx="2988815"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DNYANESHWAR SHINDE</a:t>
            </a:r>
            <a:endParaRPr dirty="0"/>
          </a:p>
        </p:txBody>
      </p:sp>
      <p:sp>
        <p:nvSpPr>
          <p:cNvPr id="560" name="Google Shape;560;p31"/>
          <p:cNvSpPr txBox="1">
            <a:spLocks noGrp="1"/>
          </p:cNvSpPr>
          <p:nvPr>
            <p:ph type="title" idx="13"/>
          </p:nvPr>
        </p:nvSpPr>
        <p:spPr>
          <a:xfrm>
            <a:off x="5435185" y="2161306"/>
            <a:ext cx="28659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AISHWARYA SINGH</a:t>
            </a:r>
            <a:endParaRPr dirty="0"/>
          </a:p>
        </p:txBody>
      </p:sp>
      <p:sp>
        <p:nvSpPr>
          <p:cNvPr id="561" name="Google Shape;561;p31"/>
          <p:cNvSpPr txBox="1">
            <a:spLocks noGrp="1"/>
          </p:cNvSpPr>
          <p:nvPr>
            <p:ph type="title" idx="14"/>
          </p:nvPr>
        </p:nvSpPr>
        <p:spPr>
          <a:xfrm flipH="1">
            <a:off x="1670717" y="3021163"/>
            <a:ext cx="28659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RAJARAM SHETTY</a:t>
            </a:r>
            <a:endParaRPr dirty="0"/>
          </a:p>
        </p:txBody>
      </p:sp>
      <p:sp>
        <p:nvSpPr>
          <p:cNvPr id="14" name="Google Shape;546;p31">
            <a:extLst>
              <a:ext uri="{FF2B5EF4-FFF2-40B4-BE49-F238E27FC236}">
                <a16:creationId xmlns:a16="http://schemas.microsoft.com/office/drawing/2014/main" id="{12D1AA3C-F9F9-F423-CBBA-7ACBBECF1C7D}"/>
              </a:ext>
            </a:extLst>
          </p:cNvPr>
          <p:cNvSpPr/>
          <p:nvPr/>
        </p:nvSpPr>
        <p:spPr>
          <a:xfrm>
            <a:off x="4679385" y="2175664"/>
            <a:ext cx="611483" cy="611483"/>
          </a:xfrm>
          <a:prstGeom prst="roundRect">
            <a:avLst>
              <a:gd name="adj" fmla="val 23646"/>
            </a:avLst>
          </a:prstGeom>
          <a:blipFill>
            <a:blip r:embed="rId4"/>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9;p31">
            <a:extLst>
              <a:ext uri="{FF2B5EF4-FFF2-40B4-BE49-F238E27FC236}">
                <a16:creationId xmlns:a16="http://schemas.microsoft.com/office/drawing/2014/main" id="{176ABD6E-8028-CB09-F456-87F15C4A15AC}"/>
              </a:ext>
            </a:extLst>
          </p:cNvPr>
          <p:cNvSpPr txBox="1">
            <a:spLocks/>
          </p:cNvSpPr>
          <p:nvPr/>
        </p:nvSpPr>
        <p:spPr>
          <a:xfrm flipH="1">
            <a:off x="3516563" y="3890288"/>
            <a:ext cx="2865900" cy="64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bert Sans ExtraBold"/>
              <a:buNone/>
              <a:defRPr sz="1800" b="1" i="0" u="none" strike="noStrike" cap="none">
                <a:solidFill>
                  <a:schemeClr val="lt1"/>
                </a:solidFill>
                <a:latin typeface="Albert Sans ExtraBold"/>
                <a:ea typeface="Albert Sans ExtraBold"/>
                <a:cs typeface="Albert Sans ExtraBold"/>
                <a:sym typeface="Albert Sans ExtraBold"/>
              </a:defRPr>
            </a:lvl1pPr>
            <a:lvl2pPr marR="0" lvl="1"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2pPr>
            <a:lvl3pPr marR="0" lvl="2"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3pPr>
            <a:lvl4pPr marR="0" lvl="3"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4pPr>
            <a:lvl5pPr marR="0" lvl="4"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5pPr>
            <a:lvl6pPr marR="0" lvl="5"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6pPr>
            <a:lvl7pPr marR="0" lvl="6"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7pPr>
            <a:lvl8pPr marR="0" lvl="7"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8pPr>
            <a:lvl9pPr marR="0" lvl="8" algn="ctr" rtl="0">
              <a:lnSpc>
                <a:spcPct val="100000"/>
              </a:lnSpc>
              <a:spcBef>
                <a:spcPts val="0"/>
              </a:spcBef>
              <a:spcAft>
                <a:spcPts val="0"/>
              </a:spcAft>
              <a:buClr>
                <a:schemeClr val="dk1"/>
              </a:buClr>
              <a:buSzPts val="2500"/>
              <a:buFont typeface="Anuphan"/>
              <a:buNone/>
              <a:defRPr sz="2500" b="1" i="0" u="none" strike="noStrike" cap="none">
                <a:solidFill>
                  <a:schemeClr val="dk1"/>
                </a:solidFill>
                <a:latin typeface="Anuphan"/>
                <a:ea typeface="Anuphan"/>
                <a:cs typeface="Anuphan"/>
                <a:sym typeface="Anuphan"/>
              </a:defRPr>
            </a:lvl9pPr>
          </a:lstStyle>
          <a:p>
            <a:r>
              <a:rPr lang="en-IN"/>
              <a:t>VAISHNAVI DHEMBARE</a:t>
            </a:r>
            <a:endParaRPr lang="en-IN" dirty="0"/>
          </a:p>
        </p:txBody>
      </p:sp>
      <p:sp>
        <p:nvSpPr>
          <p:cNvPr id="16" name="Google Shape;546;p31">
            <a:extLst>
              <a:ext uri="{FF2B5EF4-FFF2-40B4-BE49-F238E27FC236}">
                <a16:creationId xmlns:a16="http://schemas.microsoft.com/office/drawing/2014/main" id="{9E5DE708-57B4-B13B-04E5-CAC19BF1C39C}"/>
              </a:ext>
            </a:extLst>
          </p:cNvPr>
          <p:cNvSpPr/>
          <p:nvPr/>
        </p:nvSpPr>
        <p:spPr>
          <a:xfrm>
            <a:off x="2761537" y="3904646"/>
            <a:ext cx="611483" cy="611483"/>
          </a:xfrm>
          <a:prstGeom prst="roundRect">
            <a:avLst>
              <a:gd name="adj" fmla="val 23646"/>
            </a:avLst>
          </a:prstGeom>
          <a:blipFill>
            <a:blip r:embed="rId4"/>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7;p31"/>
          <p:cNvSpPr/>
          <p:nvPr/>
        </p:nvSpPr>
        <p:spPr>
          <a:xfrm>
            <a:off x="4597048" y="2967820"/>
            <a:ext cx="759000" cy="759000"/>
          </a:xfrm>
          <a:prstGeom prst="roundRect">
            <a:avLst>
              <a:gd name="adj" fmla="val 23646"/>
            </a:avLst>
          </a:prstGeom>
          <a:blipFill>
            <a:blip r:embed="rId3"/>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70" name="Google Shape;570;p32"/>
          <p:cNvSpPr txBox="1">
            <a:spLocks noGrp="1"/>
          </p:cNvSpPr>
          <p:nvPr>
            <p:ph type="body" idx="1"/>
          </p:nvPr>
        </p:nvSpPr>
        <p:spPr>
          <a:xfrm flipH="1">
            <a:off x="144780" y="860115"/>
            <a:ext cx="8854440" cy="3423269"/>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 </a:t>
            </a:r>
            <a:r>
              <a:rPr kumimoji="0" lang="en-US" altLang="en-US" sz="1600" b="1" i="0" u="none" strike="noStrike" cap="none" normalizeH="0" baseline="0" dirty="0">
                <a:ln>
                  <a:noFill/>
                </a:ln>
                <a:solidFill>
                  <a:srgbClr val="1F1F1F"/>
                </a:solidFill>
                <a:effectLst/>
                <a:latin typeface="Albert Sans ExtraBold" panose="020B0604020202020204" charset="0"/>
                <a:ea typeface="Roboto" panose="02000000000000000000" pitchFamily="2" charset="0"/>
                <a:cs typeface="Roboto" panose="02000000000000000000" pitchFamily="2" charset="0"/>
              </a:rPr>
              <a:t>Work-Life Balance Initiatives:</a:t>
            </a:r>
            <a:endParaRPr lang="en-US" altLang="en-US" sz="1600" dirty="0">
              <a:solidFill>
                <a:srgbClr val="1F1F1F"/>
              </a:solidFill>
              <a:latin typeface="Albert Sans ExtraBold" panose="020B0604020202020204"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Prioritize work-life balance by offering flexible work arrangements, remote work options, and promoting healthy boundaries between work and personal life.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 </a:t>
            </a:r>
            <a:r>
              <a:rPr kumimoji="0" lang="en-US" altLang="en-US" sz="1600" b="1" i="0" u="none" strike="noStrike" cap="none" normalizeH="0" baseline="0" dirty="0">
                <a:ln>
                  <a:noFill/>
                </a:ln>
                <a:solidFill>
                  <a:srgbClr val="1F1F1F"/>
                </a:solidFill>
                <a:effectLst/>
                <a:latin typeface="Albert Sans ExtraBold" panose="020B0604020202020204" charset="0"/>
                <a:ea typeface="Roboto" panose="02000000000000000000" pitchFamily="2" charset="0"/>
                <a:cs typeface="Roboto" panose="02000000000000000000" pitchFamily="2" charset="0"/>
              </a:rPr>
              <a:t>Employee Recognition:</a:t>
            </a:r>
            <a:endParaRPr lang="en-US" altLang="en-US" sz="1600" dirty="0">
              <a:solidFill>
                <a:srgbClr val="1F1F1F"/>
              </a:solidFill>
              <a:latin typeface="Albert Sans ExtraBold" panose="020B0604020202020204"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Develop a culture of appreciation by recognizing and rewarding employee achievements. This can be through public recognition, bonus structures, or tailored incentives.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 </a:t>
            </a:r>
            <a:r>
              <a:rPr kumimoji="0" lang="en-US" altLang="en-US" sz="1600" b="1" i="0" u="none" strike="noStrike" cap="none" normalizeH="0" baseline="0" dirty="0">
                <a:ln>
                  <a:noFill/>
                </a:ln>
                <a:solidFill>
                  <a:srgbClr val="1F1F1F"/>
                </a:solidFill>
                <a:effectLst/>
                <a:latin typeface="Albert Sans ExtraBold" panose="020B0604020202020204" charset="0"/>
                <a:ea typeface="Roboto" panose="02000000000000000000" pitchFamily="2" charset="0"/>
                <a:cs typeface="Roboto" panose="02000000000000000000" pitchFamily="2" charset="0"/>
              </a:rPr>
              <a:t>Addressing Senior Employee Needs:</a:t>
            </a:r>
            <a:endParaRPr lang="en-US" altLang="en-US" sz="1600" dirty="0">
              <a:solidFill>
                <a:srgbClr val="1F1F1F"/>
              </a:solidFill>
              <a:latin typeface="Albert Sans ExtraBold" panose="020B0604020202020204"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Specifically address the concerns of senior employees. This may involve creating opportunities for knowledge transfer, mentoring younger colleagues, or phased retirement plans.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1F1F"/>
                </a:solidFill>
                <a:effectLst/>
                <a:latin typeface="Roboto" panose="02000000000000000000" pitchFamily="2" charset="0"/>
                <a:ea typeface="Roboto" panose="02000000000000000000" pitchFamily="2" charset="0"/>
                <a:cs typeface="Roboto" panose="02000000000000000000" pitchFamily="2" charset="0"/>
              </a:rPr>
              <a:t>By implementing these recommendations, the company can foster a more engaging and rewarding work environment, leading to increased employee retention, particularly among its most experienced and valuable talent pool.</a:t>
            </a:r>
            <a:endParaRPr kumimoji="0" lang="en-US" altLang="en-US" sz="1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cxnSp>
        <p:nvCxnSpPr>
          <p:cNvPr id="571" name="Google Shape;571;p3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491623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1"/>
        <p:cNvGrpSpPr/>
        <p:nvPr/>
      </p:nvGrpSpPr>
      <p:grpSpPr>
        <a:xfrm>
          <a:off x="0" y="0"/>
          <a:ext cx="0" cy="0"/>
          <a:chOff x="0" y="0"/>
          <a:chExt cx="0" cy="0"/>
        </a:xfrm>
      </p:grpSpPr>
      <p:sp>
        <p:nvSpPr>
          <p:cNvPr id="2662" name="Google Shape;2662;p50"/>
          <p:cNvSpPr txBox="1">
            <a:spLocks noGrp="1"/>
          </p:cNvSpPr>
          <p:nvPr>
            <p:ph type="subTitle" idx="4294967295"/>
          </p:nvPr>
        </p:nvSpPr>
        <p:spPr>
          <a:xfrm>
            <a:off x="720150" y="1445100"/>
            <a:ext cx="7704000" cy="34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ANY QUESTIONS?</a:t>
            </a:r>
            <a:endParaRPr dirty="0"/>
          </a:p>
        </p:txBody>
      </p:sp>
      <p:sp>
        <p:nvSpPr>
          <p:cNvPr id="2663" name="Google Shape;2663;p50"/>
          <p:cNvSpPr txBox="1">
            <a:spLocks noGrp="1"/>
          </p:cNvSpPr>
          <p:nvPr>
            <p:ph type="title"/>
          </p:nvPr>
        </p:nvSpPr>
        <p:spPr>
          <a:xfrm>
            <a:off x="720000" y="8625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2664" name="Google Shape;2664;p50"/>
          <p:cNvSpPr/>
          <p:nvPr/>
        </p:nvSpPr>
        <p:spPr>
          <a:xfrm>
            <a:off x="-2294649" y="-1630240"/>
            <a:ext cx="14608" cy="18602"/>
          </a:xfrm>
          <a:custGeom>
            <a:avLst/>
            <a:gdLst/>
            <a:ahLst/>
            <a:cxnLst/>
            <a:rect l="l" t="t" r="r" b="b"/>
            <a:pathLst>
              <a:path w="1207" h="1537" extrusionOk="0">
                <a:moveTo>
                  <a:pt x="110" y="1"/>
                </a:moveTo>
                <a:lnTo>
                  <a:pt x="0" y="330"/>
                </a:lnTo>
                <a:lnTo>
                  <a:pt x="0" y="1427"/>
                </a:lnTo>
                <a:lnTo>
                  <a:pt x="0" y="1537"/>
                </a:lnTo>
                <a:lnTo>
                  <a:pt x="110" y="1427"/>
                </a:lnTo>
                <a:lnTo>
                  <a:pt x="603" y="933"/>
                </a:lnTo>
                <a:lnTo>
                  <a:pt x="987" y="1317"/>
                </a:lnTo>
                <a:lnTo>
                  <a:pt x="1097" y="1427"/>
                </a:lnTo>
                <a:lnTo>
                  <a:pt x="1207" y="1537"/>
                </a:lnTo>
                <a:lnTo>
                  <a:pt x="1207" y="1427"/>
                </a:lnTo>
                <a:lnTo>
                  <a:pt x="1207" y="1"/>
                </a:lnTo>
                <a:lnTo>
                  <a:pt x="110" y="1"/>
                </a:lnTo>
                <a:lnTo>
                  <a:pt x="1097" y="111"/>
                </a:lnTo>
                <a:lnTo>
                  <a:pt x="1097" y="1208"/>
                </a:lnTo>
                <a:lnTo>
                  <a:pt x="658" y="879"/>
                </a:lnTo>
                <a:lnTo>
                  <a:pt x="658" y="769"/>
                </a:lnTo>
                <a:lnTo>
                  <a:pt x="549" y="879"/>
                </a:lnTo>
                <a:lnTo>
                  <a:pt x="110" y="1230"/>
                </a:lnTo>
                <a:lnTo>
                  <a:pt x="110" y="440"/>
                </a:lnTo>
                <a:lnTo>
                  <a:pt x="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0"/>
          <p:cNvSpPr/>
          <p:nvPr/>
        </p:nvSpPr>
        <p:spPr>
          <a:xfrm>
            <a:off x="-2266780" y="-1628909"/>
            <a:ext cx="21252" cy="17270"/>
          </a:xfrm>
          <a:custGeom>
            <a:avLst/>
            <a:gdLst/>
            <a:ahLst/>
            <a:cxnLst/>
            <a:rect l="l" t="t" r="r" b="b"/>
            <a:pathLst>
              <a:path w="1756" h="1427" extrusionOk="0">
                <a:moveTo>
                  <a:pt x="1" y="1"/>
                </a:moveTo>
                <a:lnTo>
                  <a:pt x="110" y="110"/>
                </a:lnTo>
                <a:lnTo>
                  <a:pt x="549" y="549"/>
                </a:lnTo>
                <a:lnTo>
                  <a:pt x="549" y="1427"/>
                </a:lnTo>
                <a:lnTo>
                  <a:pt x="659" y="1317"/>
                </a:lnTo>
                <a:lnTo>
                  <a:pt x="1427" y="439"/>
                </a:lnTo>
                <a:lnTo>
                  <a:pt x="1756" y="110"/>
                </a:lnTo>
                <a:lnTo>
                  <a:pt x="1317" y="439"/>
                </a:lnTo>
                <a:lnTo>
                  <a:pt x="659" y="1098"/>
                </a:lnTo>
                <a:lnTo>
                  <a:pt x="659" y="549"/>
                </a:lnTo>
                <a:lnTo>
                  <a:pt x="659" y="439"/>
                </a:lnTo>
                <a:lnTo>
                  <a:pt x="330" y="110"/>
                </a:lnTo>
                <a:lnTo>
                  <a:pt x="1756" y="110"/>
                </a:lnTo>
                <a:lnTo>
                  <a:pt x="1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0"/>
          <p:cNvSpPr/>
          <p:nvPr/>
        </p:nvSpPr>
        <p:spPr>
          <a:xfrm>
            <a:off x="-2258817" y="-1627577"/>
            <a:ext cx="13289" cy="5325"/>
          </a:xfrm>
          <a:custGeom>
            <a:avLst/>
            <a:gdLst/>
            <a:ahLst/>
            <a:cxnLst/>
            <a:rect l="l" t="t" r="r" b="b"/>
            <a:pathLst>
              <a:path w="1098" h="440" extrusionOk="0">
                <a:moveTo>
                  <a:pt x="769" y="0"/>
                </a:moveTo>
                <a:lnTo>
                  <a:pt x="549" y="110"/>
                </a:lnTo>
                <a:lnTo>
                  <a:pt x="1" y="439"/>
                </a:lnTo>
                <a:lnTo>
                  <a:pt x="549" y="220"/>
                </a:lnTo>
                <a:lnTo>
                  <a:pt x="10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0"/>
          <p:cNvSpPr/>
          <p:nvPr/>
        </p:nvSpPr>
        <p:spPr>
          <a:xfrm>
            <a:off x="-2232268" y="-1630240"/>
            <a:ext cx="18602" cy="19933"/>
          </a:xfrm>
          <a:custGeom>
            <a:avLst/>
            <a:gdLst/>
            <a:ahLst/>
            <a:cxnLst/>
            <a:rect l="l" t="t" r="r" b="b"/>
            <a:pathLst>
              <a:path w="1537" h="1647" extrusionOk="0">
                <a:moveTo>
                  <a:pt x="549" y="1"/>
                </a:moveTo>
                <a:lnTo>
                  <a:pt x="330" y="111"/>
                </a:lnTo>
                <a:lnTo>
                  <a:pt x="110" y="330"/>
                </a:lnTo>
                <a:lnTo>
                  <a:pt x="1" y="659"/>
                </a:lnTo>
                <a:lnTo>
                  <a:pt x="1" y="1098"/>
                </a:lnTo>
                <a:lnTo>
                  <a:pt x="220" y="1427"/>
                </a:lnTo>
                <a:lnTo>
                  <a:pt x="549" y="1537"/>
                </a:lnTo>
                <a:lnTo>
                  <a:pt x="769" y="1646"/>
                </a:lnTo>
                <a:lnTo>
                  <a:pt x="1098" y="1537"/>
                </a:lnTo>
                <a:lnTo>
                  <a:pt x="1427" y="1317"/>
                </a:lnTo>
                <a:lnTo>
                  <a:pt x="1536" y="1098"/>
                </a:lnTo>
                <a:lnTo>
                  <a:pt x="1536" y="659"/>
                </a:lnTo>
                <a:lnTo>
                  <a:pt x="1427" y="330"/>
                </a:lnTo>
                <a:lnTo>
                  <a:pt x="1207" y="111"/>
                </a:lnTo>
                <a:lnTo>
                  <a:pt x="988" y="1"/>
                </a:lnTo>
                <a:lnTo>
                  <a:pt x="769" y="1"/>
                </a:lnTo>
                <a:lnTo>
                  <a:pt x="988" y="111"/>
                </a:lnTo>
                <a:lnTo>
                  <a:pt x="1207" y="220"/>
                </a:lnTo>
                <a:lnTo>
                  <a:pt x="1317" y="330"/>
                </a:lnTo>
                <a:lnTo>
                  <a:pt x="1427" y="659"/>
                </a:lnTo>
                <a:lnTo>
                  <a:pt x="1427" y="988"/>
                </a:lnTo>
                <a:lnTo>
                  <a:pt x="1207" y="1317"/>
                </a:lnTo>
                <a:lnTo>
                  <a:pt x="988" y="1427"/>
                </a:lnTo>
                <a:lnTo>
                  <a:pt x="659" y="1537"/>
                </a:lnTo>
                <a:lnTo>
                  <a:pt x="440" y="1427"/>
                </a:lnTo>
                <a:lnTo>
                  <a:pt x="220" y="1208"/>
                </a:lnTo>
                <a:lnTo>
                  <a:pt x="110" y="988"/>
                </a:lnTo>
                <a:lnTo>
                  <a:pt x="110" y="659"/>
                </a:lnTo>
                <a:lnTo>
                  <a:pt x="220" y="330"/>
                </a:lnTo>
                <a:lnTo>
                  <a:pt x="330" y="220"/>
                </a:lnTo>
                <a:lnTo>
                  <a:pt x="549" y="111"/>
                </a:ln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0"/>
          <p:cNvSpPr/>
          <p:nvPr/>
        </p:nvSpPr>
        <p:spPr>
          <a:xfrm>
            <a:off x="-2224305" y="-1626246"/>
            <a:ext cx="5325" cy="9295"/>
          </a:xfrm>
          <a:custGeom>
            <a:avLst/>
            <a:gdLst/>
            <a:ahLst/>
            <a:cxnLst/>
            <a:rect l="l" t="t" r="r" b="b"/>
            <a:pathLst>
              <a:path w="440" h="768" extrusionOk="0">
                <a:moveTo>
                  <a:pt x="111" y="0"/>
                </a:moveTo>
                <a:lnTo>
                  <a:pt x="1" y="439"/>
                </a:lnTo>
                <a:lnTo>
                  <a:pt x="1" y="549"/>
                </a:lnTo>
                <a:lnTo>
                  <a:pt x="440" y="768"/>
                </a:lnTo>
                <a:lnTo>
                  <a:pt x="111" y="439"/>
                </a:lnTo>
                <a:lnTo>
                  <a:pt x="111" y="0"/>
                </a:lnTo>
                <a:close/>
                <a:moveTo>
                  <a:pt x="440" y="768"/>
                </a:moveTo>
                <a:lnTo>
                  <a:pt x="440" y="768"/>
                </a:lnTo>
                <a:lnTo>
                  <a:pt x="440" y="7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0"/>
          <p:cNvSpPr/>
          <p:nvPr/>
        </p:nvSpPr>
        <p:spPr>
          <a:xfrm>
            <a:off x="-2763227" y="-1628909"/>
            <a:ext cx="21252" cy="22583"/>
          </a:xfrm>
          <a:custGeom>
            <a:avLst/>
            <a:gdLst/>
            <a:ahLst/>
            <a:cxnLst/>
            <a:rect l="l" t="t" r="r" b="b"/>
            <a:pathLst>
              <a:path w="1756" h="1866" extrusionOk="0">
                <a:moveTo>
                  <a:pt x="878" y="1"/>
                </a:moveTo>
                <a:lnTo>
                  <a:pt x="549" y="110"/>
                </a:lnTo>
                <a:lnTo>
                  <a:pt x="220" y="330"/>
                </a:lnTo>
                <a:lnTo>
                  <a:pt x="1" y="549"/>
                </a:lnTo>
                <a:lnTo>
                  <a:pt x="1" y="988"/>
                </a:lnTo>
                <a:lnTo>
                  <a:pt x="1" y="1317"/>
                </a:lnTo>
                <a:lnTo>
                  <a:pt x="220" y="1646"/>
                </a:lnTo>
                <a:lnTo>
                  <a:pt x="549" y="1756"/>
                </a:lnTo>
                <a:lnTo>
                  <a:pt x="878" y="1865"/>
                </a:lnTo>
                <a:lnTo>
                  <a:pt x="1207" y="1756"/>
                </a:lnTo>
                <a:lnTo>
                  <a:pt x="1536" y="1646"/>
                </a:lnTo>
                <a:lnTo>
                  <a:pt x="1756" y="1317"/>
                </a:lnTo>
                <a:lnTo>
                  <a:pt x="1756" y="988"/>
                </a:lnTo>
                <a:lnTo>
                  <a:pt x="1756" y="549"/>
                </a:lnTo>
                <a:lnTo>
                  <a:pt x="1536" y="330"/>
                </a:lnTo>
                <a:lnTo>
                  <a:pt x="1207" y="110"/>
                </a:lnTo>
                <a:lnTo>
                  <a:pt x="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0" name="Google Shape;2670;p50"/>
          <p:cNvGrpSpPr/>
          <p:nvPr/>
        </p:nvGrpSpPr>
        <p:grpSpPr>
          <a:xfrm>
            <a:off x="3968386" y="2502294"/>
            <a:ext cx="925170" cy="2176439"/>
            <a:chOff x="2797854" y="2506873"/>
            <a:chExt cx="925170" cy="2176439"/>
          </a:xfrm>
        </p:grpSpPr>
        <p:sp>
          <p:nvSpPr>
            <p:cNvPr id="2671" name="Google Shape;2671;p50"/>
            <p:cNvSpPr/>
            <p:nvPr/>
          </p:nvSpPr>
          <p:spPr>
            <a:xfrm>
              <a:off x="3196661" y="3136971"/>
              <a:ext cx="216493" cy="346975"/>
            </a:xfrm>
            <a:custGeom>
              <a:avLst/>
              <a:gdLst/>
              <a:ahLst/>
              <a:cxnLst/>
              <a:rect l="l" t="t" r="r" b="b"/>
              <a:pathLst>
                <a:path w="16016" h="25669" extrusionOk="0">
                  <a:moveTo>
                    <a:pt x="1" y="0"/>
                  </a:moveTo>
                  <a:lnTo>
                    <a:pt x="1" y="25668"/>
                  </a:lnTo>
                  <a:lnTo>
                    <a:pt x="16016" y="25668"/>
                  </a:lnTo>
                  <a:lnTo>
                    <a:pt x="16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0"/>
            <p:cNvSpPr/>
            <p:nvPr/>
          </p:nvSpPr>
          <p:spPr>
            <a:xfrm>
              <a:off x="3196661" y="3136971"/>
              <a:ext cx="216493" cy="346975"/>
            </a:xfrm>
            <a:custGeom>
              <a:avLst/>
              <a:gdLst/>
              <a:ahLst/>
              <a:cxnLst/>
              <a:rect l="l" t="t" r="r" b="b"/>
              <a:pathLst>
                <a:path w="16016" h="25669" fill="none" extrusionOk="0">
                  <a:moveTo>
                    <a:pt x="1" y="0"/>
                  </a:moveTo>
                  <a:lnTo>
                    <a:pt x="16016" y="0"/>
                  </a:lnTo>
                  <a:lnTo>
                    <a:pt x="16016" y="25668"/>
                  </a:lnTo>
                  <a:lnTo>
                    <a:pt x="1" y="2566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0"/>
            <p:cNvSpPr/>
            <p:nvPr/>
          </p:nvSpPr>
          <p:spPr>
            <a:xfrm>
              <a:off x="3293028" y="3391970"/>
              <a:ext cx="47459" cy="501180"/>
            </a:xfrm>
            <a:custGeom>
              <a:avLst/>
              <a:gdLst/>
              <a:ahLst/>
              <a:cxnLst/>
              <a:rect l="l" t="t" r="r" b="b"/>
              <a:pathLst>
                <a:path w="3511" h="37077" extrusionOk="0">
                  <a:moveTo>
                    <a:pt x="3401" y="0"/>
                  </a:moveTo>
                  <a:lnTo>
                    <a:pt x="3291" y="4169"/>
                  </a:lnTo>
                  <a:lnTo>
                    <a:pt x="3291" y="18100"/>
                  </a:lnTo>
                  <a:lnTo>
                    <a:pt x="3291" y="25778"/>
                  </a:lnTo>
                  <a:lnTo>
                    <a:pt x="3291" y="27533"/>
                  </a:lnTo>
                  <a:lnTo>
                    <a:pt x="3182" y="29179"/>
                  </a:lnTo>
                  <a:lnTo>
                    <a:pt x="2962" y="30605"/>
                  </a:lnTo>
                  <a:lnTo>
                    <a:pt x="2633" y="32031"/>
                  </a:lnTo>
                  <a:lnTo>
                    <a:pt x="2304" y="33018"/>
                  </a:lnTo>
                  <a:lnTo>
                    <a:pt x="1865" y="34005"/>
                  </a:lnTo>
                  <a:lnTo>
                    <a:pt x="1427" y="34883"/>
                  </a:lnTo>
                  <a:lnTo>
                    <a:pt x="878" y="35870"/>
                  </a:lnTo>
                  <a:lnTo>
                    <a:pt x="220" y="36747"/>
                  </a:lnTo>
                  <a:lnTo>
                    <a:pt x="142" y="36983"/>
                  </a:lnTo>
                  <a:lnTo>
                    <a:pt x="142" y="36983"/>
                  </a:lnTo>
                  <a:lnTo>
                    <a:pt x="330" y="36857"/>
                  </a:lnTo>
                  <a:lnTo>
                    <a:pt x="988" y="35870"/>
                  </a:lnTo>
                  <a:lnTo>
                    <a:pt x="1536" y="34992"/>
                  </a:lnTo>
                  <a:lnTo>
                    <a:pt x="1975" y="34005"/>
                  </a:lnTo>
                  <a:lnTo>
                    <a:pt x="2414" y="33018"/>
                  </a:lnTo>
                  <a:lnTo>
                    <a:pt x="2743" y="32031"/>
                  </a:lnTo>
                  <a:lnTo>
                    <a:pt x="3182" y="30605"/>
                  </a:lnTo>
                  <a:lnTo>
                    <a:pt x="3401" y="29179"/>
                  </a:lnTo>
                  <a:lnTo>
                    <a:pt x="3511" y="27533"/>
                  </a:lnTo>
                  <a:lnTo>
                    <a:pt x="3511" y="25778"/>
                  </a:lnTo>
                  <a:lnTo>
                    <a:pt x="3511" y="18100"/>
                  </a:lnTo>
                  <a:lnTo>
                    <a:pt x="3511" y="4169"/>
                  </a:lnTo>
                  <a:lnTo>
                    <a:pt x="3401" y="0"/>
                  </a:lnTo>
                  <a:close/>
                  <a:moveTo>
                    <a:pt x="142" y="36983"/>
                  </a:moveTo>
                  <a:lnTo>
                    <a:pt x="1" y="37077"/>
                  </a:lnTo>
                  <a:lnTo>
                    <a:pt x="110" y="37077"/>
                  </a:lnTo>
                  <a:lnTo>
                    <a:pt x="142" y="36983"/>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0"/>
            <p:cNvSpPr/>
            <p:nvPr/>
          </p:nvSpPr>
          <p:spPr>
            <a:xfrm>
              <a:off x="3282648" y="4016134"/>
              <a:ext cx="169047" cy="505627"/>
            </a:xfrm>
            <a:custGeom>
              <a:avLst/>
              <a:gdLst/>
              <a:ahLst/>
              <a:cxnLst/>
              <a:rect l="l" t="t" r="r" b="b"/>
              <a:pathLst>
                <a:path w="12506" h="37406" extrusionOk="0">
                  <a:moveTo>
                    <a:pt x="1" y="0"/>
                  </a:moveTo>
                  <a:lnTo>
                    <a:pt x="6692" y="35870"/>
                  </a:lnTo>
                  <a:lnTo>
                    <a:pt x="7350" y="36199"/>
                  </a:lnTo>
                  <a:lnTo>
                    <a:pt x="8886" y="36857"/>
                  </a:lnTo>
                  <a:lnTo>
                    <a:pt x="9763" y="37186"/>
                  </a:lnTo>
                  <a:lnTo>
                    <a:pt x="10751" y="37405"/>
                  </a:lnTo>
                  <a:lnTo>
                    <a:pt x="12067" y="37405"/>
                  </a:lnTo>
                  <a:lnTo>
                    <a:pt x="12506" y="37186"/>
                  </a:lnTo>
                  <a:lnTo>
                    <a:pt x="11080" y="658"/>
                  </a:lnTo>
                  <a:lnTo>
                    <a:pt x="1" y="0"/>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0"/>
            <p:cNvSpPr/>
            <p:nvPr/>
          </p:nvSpPr>
          <p:spPr>
            <a:xfrm>
              <a:off x="3282648" y="4016134"/>
              <a:ext cx="169047" cy="505627"/>
            </a:xfrm>
            <a:custGeom>
              <a:avLst/>
              <a:gdLst/>
              <a:ahLst/>
              <a:cxnLst/>
              <a:rect l="l" t="t" r="r" b="b"/>
              <a:pathLst>
                <a:path w="12506" h="37406" fill="none" extrusionOk="0">
                  <a:moveTo>
                    <a:pt x="1" y="0"/>
                  </a:moveTo>
                  <a:lnTo>
                    <a:pt x="6692" y="35870"/>
                  </a:lnTo>
                  <a:lnTo>
                    <a:pt x="6692" y="35870"/>
                  </a:lnTo>
                  <a:lnTo>
                    <a:pt x="7350" y="36199"/>
                  </a:lnTo>
                  <a:lnTo>
                    <a:pt x="8886" y="36857"/>
                  </a:lnTo>
                  <a:lnTo>
                    <a:pt x="9763" y="37186"/>
                  </a:lnTo>
                  <a:lnTo>
                    <a:pt x="10751" y="37405"/>
                  </a:lnTo>
                  <a:lnTo>
                    <a:pt x="11738" y="37405"/>
                  </a:lnTo>
                  <a:lnTo>
                    <a:pt x="12067" y="37405"/>
                  </a:lnTo>
                  <a:lnTo>
                    <a:pt x="12506" y="37186"/>
                  </a:lnTo>
                  <a:lnTo>
                    <a:pt x="11080" y="6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0"/>
            <p:cNvSpPr/>
            <p:nvPr/>
          </p:nvSpPr>
          <p:spPr>
            <a:xfrm>
              <a:off x="3269308" y="4496479"/>
              <a:ext cx="207598" cy="75629"/>
            </a:xfrm>
            <a:custGeom>
              <a:avLst/>
              <a:gdLst/>
              <a:ahLst/>
              <a:cxnLst/>
              <a:rect l="l" t="t" r="r" b="b"/>
              <a:pathLst>
                <a:path w="15358" h="5595" extrusionOk="0">
                  <a:moveTo>
                    <a:pt x="15028" y="0"/>
                  </a:moveTo>
                  <a:lnTo>
                    <a:pt x="14151" y="439"/>
                  </a:lnTo>
                  <a:lnTo>
                    <a:pt x="13273" y="659"/>
                  </a:lnTo>
                  <a:lnTo>
                    <a:pt x="12286" y="878"/>
                  </a:lnTo>
                  <a:lnTo>
                    <a:pt x="11409" y="988"/>
                  </a:lnTo>
                  <a:lnTo>
                    <a:pt x="10421" y="988"/>
                  </a:lnTo>
                  <a:lnTo>
                    <a:pt x="9544" y="878"/>
                  </a:lnTo>
                  <a:lnTo>
                    <a:pt x="8557" y="659"/>
                  </a:lnTo>
                  <a:lnTo>
                    <a:pt x="7679" y="330"/>
                  </a:lnTo>
                  <a:lnTo>
                    <a:pt x="7679" y="768"/>
                  </a:lnTo>
                  <a:lnTo>
                    <a:pt x="6472" y="1317"/>
                  </a:lnTo>
                  <a:lnTo>
                    <a:pt x="3840" y="2633"/>
                  </a:lnTo>
                  <a:lnTo>
                    <a:pt x="2414" y="3401"/>
                  </a:lnTo>
                  <a:lnTo>
                    <a:pt x="1207" y="4169"/>
                  </a:lnTo>
                  <a:lnTo>
                    <a:pt x="330" y="4937"/>
                  </a:lnTo>
                  <a:lnTo>
                    <a:pt x="110" y="5266"/>
                  </a:lnTo>
                  <a:lnTo>
                    <a:pt x="1" y="5595"/>
                  </a:lnTo>
                  <a:lnTo>
                    <a:pt x="15358" y="5156"/>
                  </a:lnTo>
                  <a:lnTo>
                    <a:pt x="150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0"/>
            <p:cNvSpPr/>
            <p:nvPr/>
          </p:nvSpPr>
          <p:spPr>
            <a:xfrm>
              <a:off x="3269308" y="4496479"/>
              <a:ext cx="207598" cy="75629"/>
            </a:xfrm>
            <a:custGeom>
              <a:avLst/>
              <a:gdLst/>
              <a:ahLst/>
              <a:cxnLst/>
              <a:rect l="l" t="t" r="r" b="b"/>
              <a:pathLst>
                <a:path w="15358" h="5595" fill="none" extrusionOk="0">
                  <a:moveTo>
                    <a:pt x="7679" y="330"/>
                  </a:moveTo>
                  <a:lnTo>
                    <a:pt x="7679" y="768"/>
                  </a:lnTo>
                  <a:lnTo>
                    <a:pt x="7679" y="768"/>
                  </a:lnTo>
                  <a:lnTo>
                    <a:pt x="6472" y="1317"/>
                  </a:lnTo>
                  <a:lnTo>
                    <a:pt x="3840" y="2633"/>
                  </a:lnTo>
                  <a:lnTo>
                    <a:pt x="2414" y="3401"/>
                  </a:lnTo>
                  <a:lnTo>
                    <a:pt x="1207" y="4169"/>
                  </a:lnTo>
                  <a:lnTo>
                    <a:pt x="330" y="4937"/>
                  </a:lnTo>
                  <a:lnTo>
                    <a:pt x="110" y="5266"/>
                  </a:lnTo>
                  <a:lnTo>
                    <a:pt x="1" y="5595"/>
                  </a:lnTo>
                  <a:lnTo>
                    <a:pt x="15358" y="5156"/>
                  </a:lnTo>
                  <a:lnTo>
                    <a:pt x="15028" y="0"/>
                  </a:lnTo>
                  <a:lnTo>
                    <a:pt x="15028" y="0"/>
                  </a:lnTo>
                  <a:lnTo>
                    <a:pt x="14151" y="439"/>
                  </a:lnTo>
                  <a:lnTo>
                    <a:pt x="13273" y="659"/>
                  </a:lnTo>
                  <a:lnTo>
                    <a:pt x="12286" y="878"/>
                  </a:lnTo>
                  <a:lnTo>
                    <a:pt x="11409" y="988"/>
                  </a:lnTo>
                  <a:lnTo>
                    <a:pt x="10421" y="988"/>
                  </a:lnTo>
                  <a:lnTo>
                    <a:pt x="9544" y="878"/>
                  </a:lnTo>
                  <a:lnTo>
                    <a:pt x="8557" y="659"/>
                  </a:lnTo>
                  <a:lnTo>
                    <a:pt x="7679" y="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0"/>
            <p:cNvSpPr/>
            <p:nvPr/>
          </p:nvSpPr>
          <p:spPr>
            <a:xfrm>
              <a:off x="3441282" y="4518712"/>
              <a:ext cx="16329" cy="16329"/>
            </a:xfrm>
            <a:custGeom>
              <a:avLst/>
              <a:gdLst/>
              <a:ahLst/>
              <a:cxnLst/>
              <a:rect l="l" t="t" r="r" b="b"/>
              <a:pathLst>
                <a:path w="1208" h="1208" extrusionOk="0">
                  <a:moveTo>
                    <a:pt x="659" y="1"/>
                  </a:moveTo>
                  <a:lnTo>
                    <a:pt x="220" y="111"/>
                  </a:lnTo>
                  <a:lnTo>
                    <a:pt x="1" y="440"/>
                  </a:lnTo>
                  <a:lnTo>
                    <a:pt x="1" y="659"/>
                  </a:lnTo>
                  <a:lnTo>
                    <a:pt x="111" y="878"/>
                  </a:lnTo>
                  <a:lnTo>
                    <a:pt x="330" y="1098"/>
                  </a:lnTo>
                  <a:lnTo>
                    <a:pt x="549" y="1207"/>
                  </a:lnTo>
                  <a:lnTo>
                    <a:pt x="769" y="1207"/>
                  </a:lnTo>
                  <a:lnTo>
                    <a:pt x="988" y="1098"/>
                  </a:lnTo>
                  <a:lnTo>
                    <a:pt x="1098" y="988"/>
                  </a:lnTo>
                  <a:lnTo>
                    <a:pt x="1208" y="769"/>
                  </a:lnTo>
                  <a:lnTo>
                    <a:pt x="1208" y="549"/>
                  </a:lnTo>
                  <a:lnTo>
                    <a:pt x="1098" y="330"/>
                  </a:lnTo>
                  <a:lnTo>
                    <a:pt x="988" y="111"/>
                  </a:lnTo>
                  <a:lnTo>
                    <a:pt x="769" y="1"/>
                  </a:lnTo>
                  <a:lnTo>
                    <a:pt x="769" y="111"/>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0"/>
            <p:cNvSpPr/>
            <p:nvPr/>
          </p:nvSpPr>
          <p:spPr>
            <a:xfrm>
              <a:off x="3475382" y="4548366"/>
              <a:ext cx="1500" cy="17816"/>
            </a:xfrm>
            <a:custGeom>
              <a:avLst/>
              <a:gdLst/>
              <a:ahLst/>
              <a:cxnLst/>
              <a:rect l="l" t="t" r="r" b="b"/>
              <a:pathLst>
                <a:path w="111" h="1318" extrusionOk="0">
                  <a:moveTo>
                    <a:pt x="1" y="1"/>
                  </a:moveTo>
                  <a:lnTo>
                    <a:pt x="1" y="1"/>
                  </a:lnTo>
                  <a:lnTo>
                    <a:pt x="111" y="1317"/>
                  </a:lnTo>
                  <a:lnTo>
                    <a:pt x="111" y="131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0"/>
            <p:cNvSpPr/>
            <p:nvPr/>
          </p:nvSpPr>
          <p:spPr>
            <a:xfrm>
              <a:off x="3475382" y="4548366"/>
              <a:ext cx="1500" cy="17816"/>
            </a:xfrm>
            <a:custGeom>
              <a:avLst/>
              <a:gdLst/>
              <a:ahLst/>
              <a:cxnLst/>
              <a:rect l="l" t="t" r="r" b="b"/>
              <a:pathLst>
                <a:path w="111" h="1318" fill="none" extrusionOk="0">
                  <a:moveTo>
                    <a:pt x="1" y="1"/>
                  </a:moveTo>
                  <a:lnTo>
                    <a:pt x="1" y="1"/>
                  </a:lnTo>
                  <a:lnTo>
                    <a:pt x="111" y="1317"/>
                  </a:lnTo>
                  <a:lnTo>
                    <a:pt x="111" y="13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0"/>
            <p:cNvSpPr/>
            <p:nvPr/>
          </p:nvSpPr>
          <p:spPr>
            <a:xfrm>
              <a:off x="3269308" y="4561706"/>
              <a:ext cx="5948" cy="10395"/>
            </a:xfrm>
            <a:custGeom>
              <a:avLst/>
              <a:gdLst/>
              <a:ahLst/>
              <a:cxnLst/>
              <a:rect l="l" t="t" r="r" b="b"/>
              <a:pathLst>
                <a:path w="440" h="769" extrusionOk="0">
                  <a:moveTo>
                    <a:pt x="439" y="1"/>
                  </a:moveTo>
                  <a:lnTo>
                    <a:pt x="110" y="330"/>
                  </a:lnTo>
                  <a:lnTo>
                    <a:pt x="1" y="549"/>
                  </a:lnTo>
                  <a:lnTo>
                    <a:pt x="1" y="769"/>
                  </a:lnTo>
                  <a:lnTo>
                    <a:pt x="110" y="440"/>
                  </a:lnTo>
                  <a:lnTo>
                    <a:pt x="4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0"/>
            <p:cNvSpPr/>
            <p:nvPr/>
          </p:nvSpPr>
          <p:spPr>
            <a:xfrm>
              <a:off x="3269308" y="4561706"/>
              <a:ext cx="5948" cy="10395"/>
            </a:xfrm>
            <a:custGeom>
              <a:avLst/>
              <a:gdLst/>
              <a:ahLst/>
              <a:cxnLst/>
              <a:rect l="l" t="t" r="r" b="b"/>
              <a:pathLst>
                <a:path w="440" h="769" fill="none" extrusionOk="0">
                  <a:moveTo>
                    <a:pt x="439" y="1"/>
                  </a:moveTo>
                  <a:lnTo>
                    <a:pt x="439" y="1"/>
                  </a:lnTo>
                  <a:lnTo>
                    <a:pt x="110" y="330"/>
                  </a:lnTo>
                  <a:lnTo>
                    <a:pt x="1" y="549"/>
                  </a:lnTo>
                  <a:lnTo>
                    <a:pt x="1" y="769"/>
                  </a:lnTo>
                  <a:lnTo>
                    <a:pt x="1" y="769"/>
                  </a:lnTo>
                  <a:lnTo>
                    <a:pt x="1" y="769"/>
                  </a:lnTo>
                  <a:lnTo>
                    <a:pt x="110" y="440"/>
                  </a:lnTo>
                  <a:lnTo>
                    <a:pt x="4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0"/>
            <p:cNvSpPr/>
            <p:nvPr/>
          </p:nvSpPr>
          <p:spPr>
            <a:xfrm>
              <a:off x="3269308" y="4548366"/>
              <a:ext cx="207598" cy="23736"/>
            </a:xfrm>
            <a:custGeom>
              <a:avLst/>
              <a:gdLst/>
              <a:ahLst/>
              <a:cxnLst/>
              <a:rect l="l" t="t" r="r" b="b"/>
              <a:pathLst>
                <a:path w="15358" h="1756" extrusionOk="0">
                  <a:moveTo>
                    <a:pt x="15248" y="1"/>
                  </a:moveTo>
                  <a:lnTo>
                    <a:pt x="549" y="878"/>
                  </a:lnTo>
                  <a:lnTo>
                    <a:pt x="439" y="988"/>
                  </a:lnTo>
                  <a:lnTo>
                    <a:pt x="110" y="1427"/>
                  </a:lnTo>
                  <a:lnTo>
                    <a:pt x="1" y="1756"/>
                  </a:lnTo>
                  <a:lnTo>
                    <a:pt x="15358" y="1317"/>
                  </a:lnTo>
                  <a:lnTo>
                    <a:pt x="1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0"/>
            <p:cNvSpPr/>
            <p:nvPr/>
          </p:nvSpPr>
          <p:spPr>
            <a:xfrm>
              <a:off x="3373095" y="4506859"/>
              <a:ext cx="19289" cy="11868"/>
            </a:xfrm>
            <a:custGeom>
              <a:avLst/>
              <a:gdLst/>
              <a:ahLst/>
              <a:cxnLst/>
              <a:rect l="l" t="t" r="r" b="b"/>
              <a:pathLst>
                <a:path w="1427" h="878" extrusionOk="0">
                  <a:moveTo>
                    <a:pt x="0" y="0"/>
                  </a:moveTo>
                  <a:lnTo>
                    <a:pt x="0" y="110"/>
                  </a:lnTo>
                  <a:lnTo>
                    <a:pt x="219" y="220"/>
                  </a:lnTo>
                  <a:lnTo>
                    <a:pt x="768" y="439"/>
                  </a:lnTo>
                  <a:lnTo>
                    <a:pt x="1207" y="768"/>
                  </a:lnTo>
                  <a:lnTo>
                    <a:pt x="1316" y="878"/>
                  </a:lnTo>
                  <a:lnTo>
                    <a:pt x="1426" y="878"/>
                  </a:lnTo>
                  <a:lnTo>
                    <a:pt x="1316" y="658"/>
                  </a:lnTo>
                  <a:lnTo>
                    <a:pt x="1097" y="439"/>
                  </a:lnTo>
                  <a:lnTo>
                    <a:pt x="878" y="220"/>
                  </a:lnTo>
                  <a:lnTo>
                    <a:pt x="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0"/>
            <p:cNvSpPr/>
            <p:nvPr/>
          </p:nvSpPr>
          <p:spPr>
            <a:xfrm>
              <a:off x="3350849" y="4517239"/>
              <a:ext cx="14842" cy="16315"/>
            </a:xfrm>
            <a:custGeom>
              <a:avLst/>
              <a:gdLst/>
              <a:ahLst/>
              <a:cxnLst/>
              <a:rect l="l" t="t" r="r" b="b"/>
              <a:pathLst>
                <a:path w="1098" h="1207" extrusionOk="0">
                  <a:moveTo>
                    <a:pt x="1" y="0"/>
                  </a:moveTo>
                  <a:lnTo>
                    <a:pt x="220" y="220"/>
                  </a:lnTo>
                  <a:lnTo>
                    <a:pt x="549" y="549"/>
                  </a:lnTo>
                  <a:lnTo>
                    <a:pt x="878" y="987"/>
                  </a:lnTo>
                  <a:lnTo>
                    <a:pt x="988" y="1207"/>
                  </a:lnTo>
                  <a:lnTo>
                    <a:pt x="1098" y="1097"/>
                  </a:lnTo>
                  <a:lnTo>
                    <a:pt x="1098" y="878"/>
                  </a:lnTo>
                  <a:lnTo>
                    <a:pt x="988" y="658"/>
                  </a:lnTo>
                  <a:lnTo>
                    <a:pt x="769" y="329"/>
                  </a:lnTo>
                  <a:lnTo>
                    <a:pt x="549" y="110"/>
                  </a:lnTo>
                  <a:lnTo>
                    <a:pt x="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0"/>
            <p:cNvSpPr/>
            <p:nvPr/>
          </p:nvSpPr>
          <p:spPr>
            <a:xfrm>
              <a:off x="3331575" y="4527619"/>
              <a:ext cx="8908" cy="16315"/>
            </a:xfrm>
            <a:custGeom>
              <a:avLst/>
              <a:gdLst/>
              <a:ahLst/>
              <a:cxnLst/>
              <a:rect l="l" t="t" r="r" b="b"/>
              <a:pathLst>
                <a:path w="659" h="1207" extrusionOk="0">
                  <a:moveTo>
                    <a:pt x="1" y="0"/>
                  </a:moveTo>
                  <a:lnTo>
                    <a:pt x="110" y="110"/>
                  </a:lnTo>
                  <a:lnTo>
                    <a:pt x="330" y="548"/>
                  </a:lnTo>
                  <a:lnTo>
                    <a:pt x="439" y="987"/>
                  </a:lnTo>
                  <a:lnTo>
                    <a:pt x="549" y="1207"/>
                  </a:lnTo>
                  <a:lnTo>
                    <a:pt x="659" y="987"/>
                  </a:lnTo>
                  <a:lnTo>
                    <a:pt x="659" y="768"/>
                  </a:lnTo>
                  <a:lnTo>
                    <a:pt x="549" y="439"/>
                  </a:lnTo>
                  <a:lnTo>
                    <a:pt x="330" y="219"/>
                  </a:lnTo>
                  <a:lnTo>
                    <a:pt x="2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0"/>
            <p:cNvSpPr/>
            <p:nvPr/>
          </p:nvSpPr>
          <p:spPr>
            <a:xfrm>
              <a:off x="3402735" y="4007228"/>
              <a:ext cx="182402" cy="548639"/>
            </a:xfrm>
            <a:custGeom>
              <a:avLst/>
              <a:gdLst/>
              <a:ahLst/>
              <a:cxnLst/>
              <a:rect l="l" t="t" r="r" b="b"/>
              <a:pathLst>
                <a:path w="13494" h="40588" extrusionOk="0">
                  <a:moveTo>
                    <a:pt x="12616" y="1"/>
                  </a:moveTo>
                  <a:lnTo>
                    <a:pt x="1" y="659"/>
                  </a:lnTo>
                  <a:lnTo>
                    <a:pt x="3511" y="40587"/>
                  </a:lnTo>
                  <a:lnTo>
                    <a:pt x="9435" y="40478"/>
                  </a:lnTo>
                  <a:lnTo>
                    <a:pt x="11409" y="25340"/>
                  </a:lnTo>
                  <a:lnTo>
                    <a:pt x="12725" y="14480"/>
                  </a:lnTo>
                  <a:lnTo>
                    <a:pt x="13383" y="8557"/>
                  </a:lnTo>
                  <a:lnTo>
                    <a:pt x="13493" y="7570"/>
                  </a:lnTo>
                  <a:lnTo>
                    <a:pt x="13383" y="6363"/>
                  </a:lnTo>
                  <a:lnTo>
                    <a:pt x="13164" y="3511"/>
                  </a:lnTo>
                  <a:lnTo>
                    <a:pt x="12835" y="1098"/>
                  </a:lnTo>
                  <a:lnTo>
                    <a:pt x="12616" y="1"/>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0"/>
            <p:cNvSpPr/>
            <p:nvPr/>
          </p:nvSpPr>
          <p:spPr>
            <a:xfrm>
              <a:off x="3407182" y="4053194"/>
              <a:ext cx="40052" cy="461142"/>
            </a:xfrm>
            <a:custGeom>
              <a:avLst/>
              <a:gdLst/>
              <a:ahLst/>
              <a:cxnLst/>
              <a:rect l="l" t="t" r="r" b="b"/>
              <a:pathLst>
                <a:path w="2963" h="34115" extrusionOk="0">
                  <a:moveTo>
                    <a:pt x="1" y="0"/>
                  </a:moveTo>
                  <a:lnTo>
                    <a:pt x="1" y="988"/>
                  </a:lnTo>
                  <a:lnTo>
                    <a:pt x="440" y="4717"/>
                  </a:lnTo>
                  <a:lnTo>
                    <a:pt x="1537" y="16893"/>
                  </a:lnTo>
                  <a:lnTo>
                    <a:pt x="2524" y="29069"/>
                  </a:lnTo>
                  <a:lnTo>
                    <a:pt x="2853" y="32798"/>
                  </a:lnTo>
                  <a:lnTo>
                    <a:pt x="2634" y="29069"/>
                  </a:lnTo>
                  <a:lnTo>
                    <a:pt x="2305" y="23584"/>
                  </a:lnTo>
                  <a:lnTo>
                    <a:pt x="1756" y="16893"/>
                  </a:lnTo>
                  <a:lnTo>
                    <a:pt x="1098" y="10092"/>
                  </a:lnTo>
                  <a:lnTo>
                    <a:pt x="549" y="4607"/>
                  </a:lnTo>
                  <a:lnTo>
                    <a:pt x="111" y="988"/>
                  </a:lnTo>
                  <a:lnTo>
                    <a:pt x="1" y="0"/>
                  </a:lnTo>
                  <a:close/>
                  <a:moveTo>
                    <a:pt x="2853" y="32798"/>
                  </a:moveTo>
                  <a:lnTo>
                    <a:pt x="2853" y="33786"/>
                  </a:lnTo>
                  <a:lnTo>
                    <a:pt x="2963" y="34115"/>
                  </a:lnTo>
                  <a:lnTo>
                    <a:pt x="2963" y="33786"/>
                  </a:lnTo>
                  <a:lnTo>
                    <a:pt x="2853" y="32798"/>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0"/>
            <p:cNvSpPr/>
            <p:nvPr/>
          </p:nvSpPr>
          <p:spPr>
            <a:xfrm>
              <a:off x="3422009" y="4518712"/>
              <a:ext cx="124575" cy="164600"/>
            </a:xfrm>
            <a:custGeom>
              <a:avLst/>
              <a:gdLst/>
              <a:ahLst/>
              <a:cxnLst/>
              <a:rect l="l" t="t" r="r" b="b"/>
              <a:pathLst>
                <a:path w="9216" h="12177" extrusionOk="0">
                  <a:moveTo>
                    <a:pt x="8338" y="1"/>
                  </a:moveTo>
                  <a:lnTo>
                    <a:pt x="7679" y="549"/>
                  </a:lnTo>
                  <a:lnTo>
                    <a:pt x="6912" y="878"/>
                  </a:lnTo>
                  <a:lnTo>
                    <a:pt x="6034" y="1317"/>
                  </a:lnTo>
                  <a:lnTo>
                    <a:pt x="5156" y="1646"/>
                  </a:lnTo>
                  <a:lnTo>
                    <a:pt x="4169" y="1646"/>
                  </a:lnTo>
                  <a:lnTo>
                    <a:pt x="3621" y="1537"/>
                  </a:lnTo>
                  <a:lnTo>
                    <a:pt x="3182" y="1427"/>
                  </a:lnTo>
                  <a:lnTo>
                    <a:pt x="2743" y="1207"/>
                  </a:lnTo>
                  <a:lnTo>
                    <a:pt x="2304" y="769"/>
                  </a:lnTo>
                  <a:lnTo>
                    <a:pt x="1866" y="1975"/>
                  </a:lnTo>
                  <a:lnTo>
                    <a:pt x="1" y="10751"/>
                  </a:lnTo>
                  <a:lnTo>
                    <a:pt x="1" y="11190"/>
                  </a:lnTo>
                  <a:lnTo>
                    <a:pt x="111" y="11628"/>
                  </a:lnTo>
                  <a:lnTo>
                    <a:pt x="330" y="11957"/>
                  </a:lnTo>
                  <a:lnTo>
                    <a:pt x="769" y="12177"/>
                  </a:lnTo>
                  <a:lnTo>
                    <a:pt x="1317" y="12177"/>
                  </a:lnTo>
                  <a:lnTo>
                    <a:pt x="1646" y="12067"/>
                  </a:lnTo>
                  <a:lnTo>
                    <a:pt x="1866" y="11848"/>
                  </a:lnTo>
                  <a:lnTo>
                    <a:pt x="3730" y="9873"/>
                  </a:lnTo>
                  <a:lnTo>
                    <a:pt x="6253" y="7131"/>
                  </a:lnTo>
                  <a:lnTo>
                    <a:pt x="8338" y="4608"/>
                  </a:lnTo>
                  <a:lnTo>
                    <a:pt x="8996" y="3730"/>
                  </a:lnTo>
                  <a:lnTo>
                    <a:pt x="9215" y="3401"/>
                  </a:lnTo>
                  <a:lnTo>
                    <a:pt x="9215" y="3182"/>
                  </a:lnTo>
                  <a:lnTo>
                    <a:pt x="9105" y="988"/>
                  </a:lnTo>
                  <a:lnTo>
                    <a:pt x="8996" y="659"/>
                  </a:lnTo>
                  <a:lnTo>
                    <a:pt x="8886" y="440"/>
                  </a:lnTo>
                  <a:lnTo>
                    <a:pt x="8667" y="220"/>
                  </a:lnTo>
                  <a:lnTo>
                    <a:pt x="8338" y="111"/>
                  </a:lnTo>
                  <a:lnTo>
                    <a:pt x="83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0"/>
            <p:cNvSpPr/>
            <p:nvPr/>
          </p:nvSpPr>
          <p:spPr>
            <a:xfrm>
              <a:off x="3433875" y="4551339"/>
              <a:ext cx="111220" cy="131969"/>
            </a:xfrm>
            <a:custGeom>
              <a:avLst/>
              <a:gdLst/>
              <a:ahLst/>
              <a:cxnLst/>
              <a:rect l="l" t="t" r="r" b="b"/>
              <a:pathLst>
                <a:path w="8228" h="9763" extrusionOk="0">
                  <a:moveTo>
                    <a:pt x="8227" y="0"/>
                  </a:moveTo>
                  <a:lnTo>
                    <a:pt x="0" y="9763"/>
                  </a:lnTo>
                  <a:lnTo>
                    <a:pt x="549" y="9763"/>
                  </a:lnTo>
                  <a:lnTo>
                    <a:pt x="768" y="9653"/>
                  </a:lnTo>
                  <a:lnTo>
                    <a:pt x="988" y="9434"/>
                  </a:lnTo>
                  <a:lnTo>
                    <a:pt x="3840" y="6362"/>
                  </a:lnTo>
                  <a:lnTo>
                    <a:pt x="5814" y="4059"/>
                  </a:lnTo>
                  <a:lnTo>
                    <a:pt x="7131" y="2523"/>
                  </a:lnTo>
                  <a:lnTo>
                    <a:pt x="7898" y="1536"/>
                  </a:lnTo>
                  <a:lnTo>
                    <a:pt x="8227" y="987"/>
                  </a:lnTo>
                  <a:lnTo>
                    <a:pt x="8227" y="439"/>
                  </a:lnTo>
                  <a:lnTo>
                    <a:pt x="8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0"/>
            <p:cNvSpPr/>
            <p:nvPr/>
          </p:nvSpPr>
          <p:spPr>
            <a:xfrm>
              <a:off x="3524309" y="4532066"/>
              <a:ext cx="16329" cy="16315"/>
            </a:xfrm>
            <a:custGeom>
              <a:avLst/>
              <a:gdLst/>
              <a:ahLst/>
              <a:cxnLst/>
              <a:rect l="l" t="t" r="r" b="b"/>
              <a:pathLst>
                <a:path w="1208" h="1207" extrusionOk="0">
                  <a:moveTo>
                    <a:pt x="440" y="0"/>
                  </a:moveTo>
                  <a:lnTo>
                    <a:pt x="110" y="110"/>
                  </a:lnTo>
                  <a:lnTo>
                    <a:pt x="220" y="110"/>
                  </a:lnTo>
                  <a:lnTo>
                    <a:pt x="110" y="329"/>
                  </a:lnTo>
                  <a:lnTo>
                    <a:pt x="1" y="549"/>
                  </a:lnTo>
                  <a:lnTo>
                    <a:pt x="1" y="768"/>
                  </a:lnTo>
                  <a:lnTo>
                    <a:pt x="110" y="987"/>
                  </a:lnTo>
                  <a:lnTo>
                    <a:pt x="220" y="1097"/>
                  </a:lnTo>
                  <a:lnTo>
                    <a:pt x="440" y="1207"/>
                  </a:lnTo>
                  <a:lnTo>
                    <a:pt x="769" y="1207"/>
                  </a:lnTo>
                  <a:lnTo>
                    <a:pt x="988" y="1097"/>
                  </a:lnTo>
                  <a:lnTo>
                    <a:pt x="1098" y="878"/>
                  </a:lnTo>
                  <a:lnTo>
                    <a:pt x="1207" y="658"/>
                  </a:lnTo>
                  <a:lnTo>
                    <a:pt x="1207" y="439"/>
                  </a:lnTo>
                  <a:lnTo>
                    <a:pt x="1098" y="110"/>
                  </a:lnTo>
                  <a:lnTo>
                    <a:pt x="8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0"/>
            <p:cNvSpPr/>
            <p:nvPr/>
          </p:nvSpPr>
          <p:spPr>
            <a:xfrm>
              <a:off x="3435362" y="4601739"/>
              <a:ext cx="29657" cy="14842"/>
            </a:xfrm>
            <a:custGeom>
              <a:avLst/>
              <a:gdLst/>
              <a:ahLst/>
              <a:cxnLst/>
              <a:rect l="l" t="t" r="r" b="b"/>
              <a:pathLst>
                <a:path w="2194" h="1098" extrusionOk="0">
                  <a:moveTo>
                    <a:pt x="329" y="1"/>
                  </a:moveTo>
                  <a:lnTo>
                    <a:pt x="0" y="110"/>
                  </a:lnTo>
                  <a:lnTo>
                    <a:pt x="549" y="110"/>
                  </a:lnTo>
                  <a:lnTo>
                    <a:pt x="1207" y="330"/>
                  </a:lnTo>
                  <a:lnTo>
                    <a:pt x="1755" y="659"/>
                  </a:lnTo>
                  <a:lnTo>
                    <a:pt x="2194" y="1098"/>
                  </a:lnTo>
                  <a:lnTo>
                    <a:pt x="2194" y="988"/>
                  </a:lnTo>
                  <a:lnTo>
                    <a:pt x="2084" y="769"/>
                  </a:lnTo>
                  <a:lnTo>
                    <a:pt x="1755" y="330"/>
                  </a:lnTo>
                  <a:lnTo>
                    <a:pt x="1316" y="110"/>
                  </a:ln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0"/>
            <p:cNvSpPr/>
            <p:nvPr/>
          </p:nvSpPr>
          <p:spPr>
            <a:xfrm>
              <a:off x="3427942" y="4626946"/>
              <a:ext cx="26710" cy="10395"/>
            </a:xfrm>
            <a:custGeom>
              <a:avLst/>
              <a:gdLst/>
              <a:ahLst/>
              <a:cxnLst/>
              <a:rect l="l" t="t" r="r" b="b"/>
              <a:pathLst>
                <a:path w="1976" h="769" extrusionOk="0">
                  <a:moveTo>
                    <a:pt x="549" y="0"/>
                  </a:moveTo>
                  <a:lnTo>
                    <a:pt x="220" y="110"/>
                  </a:lnTo>
                  <a:lnTo>
                    <a:pt x="1" y="220"/>
                  </a:lnTo>
                  <a:lnTo>
                    <a:pt x="988" y="330"/>
                  </a:lnTo>
                  <a:lnTo>
                    <a:pt x="1975" y="768"/>
                  </a:lnTo>
                  <a:lnTo>
                    <a:pt x="1975" y="659"/>
                  </a:lnTo>
                  <a:lnTo>
                    <a:pt x="1865" y="439"/>
                  </a:lnTo>
                  <a:lnTo>
                    <a:pt x="1536" y="220"/>
                  </a:lnTo>
                  <a:lnTo>
                    <a:pt x="1098" y="110"/>
                  </a:lnTo>
                  <a:lnTo>
                    <a:pt x="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0"/>
            <p:cNvSpPr/>
            <p:nvPr/>
          </p:nvSpPr>
          <p:spPr>
            <a:xfrm>
              <a:off x="3441282" y="4575059"/>
              <a:ext cx="41539" cy="14842"/>
            </a:xfrm>
            <a:custGeom>
              <a:avLst/>
              <a:gdLst/>
              <a:ahLst/>
              <a:cxnLst/>
              <a:rect l="l" t="t" r="r" b="b"/>
              <a:pathLst>
                <a:path w="3073" h="1098" extrusionOk="0">
                  <a:moveTo>
                    <a:pt x="878" y="0"/>
                  </a:moveTo>
                  <a:lnTo>
                    <a:pt x="1" y="110"/>
                  </a:lnTo>
                  <a:lnTo>
                    <a:pt x="1646" y="439"/>
                  </a:lnTo>
                  <a:lnTo>
                    <a:pt x="3072" y="1097"/>
                  </a:lnTo>
                  <a:lnTo>
                    <a:pt x="3072" y="1097"/>
                  </a:lnTo>
                  <a:lnTo>
                    <a:pt x="2414" y="549"/>
                  </a:lnTo>
                  <a:lnTo>
                    <a:pt x="1646" y="110"/>
                  </a:lnTo>
                  <a:lnTo>
                    <a:pt x="8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0"/>
            <p:cNvSpPr/>
            <p:nvPr/>
          </p:nvSpPr>
          <p:spPr>
            <a:xfrm>
              <a:off x="3445742" y="4549852"/>
              <a:ext cx="38565" cy="5948"/>
            </a:xfrm>
            <a:custGeom>
              <a:avLst/>
              <a:gdLst/>
              <a:ahLst/>
              <a:cxnLst/>
              <a:rect l="l" t="t" r="r" b="b"/>
              <a:pathLst>
                <a:path w="2853" h="440" extrusionOk="0">
                  <a:moveTo>
                    <a:pt x="987" y="0"/>
                  </a:moveTo>
                  <a:lnTo>
                    <a:pt x="658" y="110"/>
                  </a:lnTo>
                  <a:lnTo>
                    <a:pt x="329" y="220"/>
                  </a:lnTo>
                  <a:lnTo>
                    <a:pt x="0" y="439"/>
                  </a:lnTo>
                  <a:lnTo>
                    <a:pt x="439" y="330"/>
                  </a:lnTo>
                  <a:lnTo>
                    <a:pt x="1426" y="220"/>
                  </a:lnTo>
                  <a:lnTo>
                    <a:pt x="2413" y="330"/>
                  </a:lnTo>
                  <a:lnTo>
                    <a:pt x="2852" y="330"/>
                  </a:lnTo>
                  <a:lnTo>
                    <a:pt x="2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0"/>
            <p:cNvSpPr/>
            <p:nvPr/>
          </p:nvSpPr>
          <p:spPr>
            <a:xfrm>
              <a:off x="3438322" y="4526133"/>
              <a:ext cx="43012" cy="26697"/>
            </a:xfrm>
            <a:custGeom>
              <a:avLst/>
              <a:gdLst/>
              <a:ahLst/>
              <a:cxnLst/>
              <a:rect l="l" t="t" r="r" b="b"/>
              <a:pathLst>
                <a:path w="3182" h="1975" extrusionOk="0">
                  <a:moveTo>
                    <a:pt x="2853" y="220"/>
                  </a:moveTo>
                  <a:lnTo>
                    <a:pt x="2962" y="329"/>
                  </a:lnTo>
                  <a:lnTo>
                    <a:pt x="2962" y="439"/>
                  </a:lnTo>
                  <a:lnTo>
                    <a:pt x="2962" y="658"/>
                  </a:lnTo>
                  <a:lnTo>
                    <a:pt x="2853" y="1097"/>
                  </a:lnTo>
                  <a:lnTo>
                    <a:pt x="2523" y="1426"/>
                  </a:lnTo>
                  <a:lnTo>
                    <a:pt x="2085" y="1646"/>
                  </a:lnTo>
                  <a:lnTo>
                    <a:pt x="1930" y="1684"/>
                  </a:lnTo>
                  <a:lnTo>
                    <a:pt x="1930" y="1684"/>
                  </a:lnTo>
                  <a:lnTo>
                    <a:pt x="1865" y="1426"/>
                  </a:lnTo>
                  <a:lnTo>
                    <a:pt x="1767" y="1295"/>
                  </a:lnTo>
                  <a:lnTo>
                    <a:pt x="1767" y="1295"/>
                  </a:lnTo>
                  <a:lnTo>
                    <a:pt x="2085" y="658"/>
                  </a:lnTo>
                  <a:lnTo>
                    <a:pt x="2414" y="329"/>
                  </a:lnTo>
                  <a:lnTo>
                    <a:pt x="2633" y="220"/>
                  </a:lnTo>
                  <a:close/>
                  <a:moveTo>
                    <a:pt x="439" y="220"/>
                  </a:moveTo>
                  <a:lnTo>
                    <a:pt x="768" y="439"/>
                  </a:lnTo>
                  <a:lnTo>
                    <a:pt x="1097" y="658"/>
                  </a:lnTo>
                  <a:lnTo>
                    <a:pt x="1536" y="1207"/>
                  </a:lnTo>
                  <a:lnTo>
                    <a:pt x="1619" y="1330"/>
                  </a:lnTo>
                  <a:lnTo>
                    <a:pt x="1619" y="1330"/>
                  </a:lnTo>
                  <a:lnTo>
                    <a:pt x="1536" y="1536"/>
                  </a:lnTo>
                  <a:lnTo>
                    <a:pt x="1536" y="1728"/>
                  </a:lnTo>
                  <a:lnTo>
                    <a:pt x="1536" y="1728"/>
                  </a:lnTo>
                  <a:lnTo>
                    <a:pt x="1207" y="1646"/>
                  </a:lnTo>
                  <a:lnTo>
                    <a:pt x="768" y="1426"/>
                  </a:lnTo>
                  <a:lnTo>
                    <a:pt x="439" y="1097"/>
                  </a:lnTo>
                  <a:lnTo>
                    <a:pt x="220" y="658"/>
                  </a:lnTo>
                  <a:lnTo>
                    <a:pt x="110" y="549"/>
                  </a:lnTo>
                  <a:lnTo>
                    <a:pt x="220" y="329"/>
                  </a:lnTo>
                  <a:lnTo>
                    <a:pt x="330" y="220"/>
                  </a:lnTo>
                  <a:close/>
                  <a:moveTo>
                    <a:pt x="1707" y="1463"/>
                  </a:moveTo>
                  <a:lnTo>
                    <a:pt x="1865" y="1701"/>
                  </a:lnTo>
                  <a:lnTo>
                    <a:pt x="1865" y="1701"/>
                  </a:lnTo>
                  <a:lnTo>
                    <a:pt x="1646" y="1755"/>
                  </a:lnTo>
                  <a:lnTo>
                    <a:pt x="1612" y="1747"/>
                  </a:lnTo>
                  <a:lnTo>
                    <a:pt x="1612" y="1747"/>
                  </a:lnTo>
                  <a:lnTo>
                    <a:pt x="1707" y="1463"/>
                  </a:lnTo>
                  <a:close/>
                  <a:moveTo>
                    <a:pt x="2633" y="0"/>
                  </a:moveTo>
                  <a:lnTo>
                    <a:pt x="2304" y="220"/>
                  </a:lnTo>
                  <a:lnTo>
                    <a:pt x="1975" y="549"/>
                  </a:lnTo>
                  <a:lnTo>
                    <a:pt x="1756" y="988"/>
                  </a:lnTo>
                  <a:lnTo>
                    <a:pt x="1679" y="1178"/>
                  </a:lnTo>
                  <a:lnTo>
                    <a:pt x="1536" y="988"/>
                  </a:lnTo>
                  <a:lnTo>
                    <a:pt x="1207" y="549"/>
                  </a:lnTo>
                  <a:lnTo>
                    <a:pt x="878" y="220"/>
                  </a:lnTo>
                  <a:lnTo>
                    <a:pt x="549" y="110"/>
                  </a:lnTo>
                  <a:lnTo>
                    <a:pt x="220" y="110"/>
                  </a:lnTo>
                  <a:lnTo>
                    <a:pt x="1" y="220"/>
                  </a:lnTo>
                  <a:lnTo>
                    <a:pt x="1" y="439"/>
                  </a:lnTo>
                  <a:lnTo>
                    <a:pt x="1" y="768"/>
                  </a:lnTo>
                  <a:lnTo>
                    <a:pt x="220" y="1207"/>
                  </a:lnTo>
                  <a:lnTo>
                    <a:pt x="659" y="1646"/>
                  </a:lnTo>
                  <a:lnTo>
                    <a:pt x="1097" y="1865"/>
                  </a:lnTo>
                  <a:lnTo>
                    <a:pt x="1536" y="1953"/>
                  </a:lnTo>
                  <a:lnTo>
                    <a:pt x="1536" y="1953"/>
                  </a:lnTo>
                  <a:lnTo>
                    <a:pt x="1536" y="1975"/>
                  </a:lnTo>
                  <a:lnTo>
                    <a:pt x="1543" y="1954"/>
                  </a:lnTo>
                  <a:lnTo>
                    <a:pt x="1543" y="1954"/>
                  </a:lnTo>
                  <a:lnTo>
                    <a:pt x="1646" y="1975"/>
                  </a:lnTo>
                  <a:lnTo>
                    <a:pt x="2194" y="1865"/>
                  </a:lnTo>
                  <a:lnTo>
                    <a:pt x="2633" y="1646"/>
                  </a:lnTo>
                  <a:lnTo>
                    <a:pt x="3072" y="1207"/>
                  </a:lnTo>
                  <a:lnTo>
                    <a:pt x="3182" y="658"/>
                  </a:lnTo>
                  <a:lnTo>
                    <a:pt x="3182" y="439"/>
                  </a:lnTo>
                  <a:lnTo>
                    <a:pt x="3072" y="110"/>
                  </a:lnTo>
                  <a:lnTo>
                    <a:pt x="2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0"/>
            <p:cNvSpPr/>
            <p:nvPr/>
          </p:nvSpPr>
          <p:spPr>
            <a:xfrm>
              <a:off x="3205555" y="2683306"/>
              <a:ext cx="342528" cy="354383"/>
            </a:xfrm>
            <a:custGeom>
              <a:avLst/>
              <a:gdLst/>
              <a:ahLst/>
              <a:cxnLst/>
              <a:rect l="l" t="t" r="r" b="b"/>
              <a:pathLst>
                <a:path w="25340" h="26217" extrusionOk="0">
                  <a:moveTo>
                    <a:pt x="23914" y="0"/>
                  </a:moveTo>
                  <a:lnTo>
                    <a:pt x="3292" y="220"/>
                  </a:lnTo>
                  <a:lnTo>
                    <a:pt x="3401" y="4936"/>
                  </a:lnTo>
                  <a:lnTo>
                    <a:pt x="3511" y="7130"/>
                  </a:lnTo>
                  <a:lnTo>
                    <a:pt x="3511" y="9324"/>
                  </a:lnTo>
                  <a:lnTo>
                    <a:pt x="3401" y="11408"/>
                  </a:lnTo>
                  <a:lnTo>
                    <a:pt x="3072" y="13492"/>
                  </a:lnTo>
                  <a:lnTo>
                    <a:pt x="2633" y="15577"/>
                  </a:lnTo>
                  <a:lnTo>
                    <a:pt x="1975" y="17661"/>
                  </a:lnTo>
                  <a:lnTo>
                    <a:pt x="1098" y="19745"/>
                  </a:lnTo>
                  <a:lnTo>
                    <a:pt x="659" y="20732"/>
                  </a:lnTo>
                  <a:lnTo>
                    <a:pt x="220" y="21829"/>
                  </a:lnTo>
                  <a:lnTo>
                    <a:pt x="1" y="22926"/>
                  </a:lnTo>
                  <a:lnTo>
                    <a:pt x="1" y="24023"/>
                  </a:lnTo>
                  <a:lnTo>
                    <a:pt x="110" y="25120"/>
                  </a:lnTo>
                  <a:lnTo>
                    <a:pt x="330" y="25668"/>
                  </a:lnTo>
                  <a:lnTo>
                    <a:pt x="549" y="26217"/>
                  </a:lnTo>
                  <a:lnTo>
                    <a:pt x="4827" y="25010"/>
                  </a:lnTo>
                  <a:lnTo>
                    <a:pt x="4718" y="23694"/>
                  </a:lnTo>
                  <a:lnTo>
                    <a:pt x="4937" y="24133"/>
                  </a:lnTo>
                  <a:lnTo>
                    <a:pt x="5156" y="24462"/>
                  </a:lnTo>
                  <a:lnTo>
                    <a:pt x="5485" y="24791"/>
                  </a:lnTo>
                  <a:lnTo>
                    <a:pt x="5924" y="24900"/>
                  </a:lnTo>
                  <a:lnTo>
                    <a:pt x="6473" y="25120"/>
                  </a:lnTo>
                  <a:lnTo>
                    <a:pt x="7021" y="25120"/>
                  </a:lnTo>
                  <a:lnTo>
                    <a:pt x="7570" y="25230"/>
                  </a:lnTo>
                  <a:lnTo>
                    <a:pt x="8118" y="25120"/>
                  </a:lnTo>
                  <a:lnTo>
                    <a:pt x="11409" y="24791"/>
                  </a:lnTo>
                  <a:lnTo>
                    <a:pt x="14700" y="24242"/>
                  </a:lnTo>
                  <a:lnTo>
                    <a:pt x="17990" y="23474"/>
                  </a:lnTo>
                  <a:lnTo>
                    <a:pt x="21171" y="22597"/>
                  </a:lnTo>
                  <a:lnTo>
                    <a:pt x="23036" y="22597"/>
                  </a:lnTo>
                  <a:lnTo>
                    <a:pt x="24353" y="22707"/>
                  </a:lnTo>
                  <a:lnTo>
                    <a:pt x="24901" y="20074"/>
                  </a:lnTo>
                  <a:lnTo>
                    <a:pt x="25120" y="17332"/>
                  </a:lnTo>
                  <a:lnTo>
                    <a:pt x="25340" y="14370"/>
                  </a:lnTo>
                  <a:lnTo>
                    <a:pt x="25340" y="11408"/>
                  </a:lnTo>
                  <a:lnTo>
                    <a:pt x="25120" y="8447"/>
                  </a:lnTo>
                  <a:lnTo>
                    <a:pt x="24791" y="5485"/>
                  </a:lnTo>
                  <a:lnTo>
                    <a:pt x="24462" y="2633"/>
                  </a:lnTo>
                  <a:lnTo>
                    <a:pt x="239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0"/>
            <p:cNvSpPr/>
            <p:nvPr/>
          </p:nvSpPr>
          <p:spPr>
            <a:xfrm>
              <a:off x="3205555" y="2683306"/>
              <a:ext cx="342528" cy="354383"/>
            </a:xfrm>
            <a:custGeom>
              <a:avLst/>
              <a:gdLst/>
              <a:ahLst/>
              <a:cxnLst/>
              <a:rect l="l" t="t" r="r" b="b"/>
              <a:pathLst>
                <a:path w="25340" h="26217" fill="none" extrusionOk="0">
                  <a:moveTo>
                    <a:pt x="23914" y="0"/>
                  </a:moveTo>
                  <a:lnTo>
                    <a:pt x="3292" y="220"/>
                  </a:lnTo>
                  <a:lnTo>
                    <a:pt x="3292" y="220"/>
                  </a:lnTo>
                  <a:lnTo>
                    <a:pt x="3401" y="4936"/>
                  </a:lnTo>
                  <a:lnTo>
                    <a:pt x="3511" y="7130"/>
                  </a:lnTo>
                  <a:lnTo>
                    <a:pt x="3511" y="9324"/>
                  </a:lnTo>
                  <a:lnTo>
                    <a:pt x="3401" y="11408"/>
                  </a:lnTo>
                  <a:lnTo>
                    <a:pt x="3072" y="13492"/>
                  </a:lnTo>
                  <a:lnTo>
                    <a:pt x="2633" y="15577"/>
                  </a:lnTo>
                  <a:lnTo>
                    <a:pt x="1975" y="17661"/>
                  </a:lnTo>
                  <a:lnTo>
                    <a:pt x="1975" y="17661"/>
                  </a:lnTo>
                  <a:lnTo>
                    <a:pt x="1098" y="19745"/>
                  </a:lnTo>
                  <a:lnTo>
                    <a:pt x="659" y="20732"/>
                  </a:lnTo>
                  <a:lnTo>
                    <a:pt x="220" y="21829"/>
                  </a:lnTo>
                  <a:lnTo>
                    <a:pt x="220" y="21829"/>
                  </a:lnTo>
                  <a:lnTo>
                    <a:pt x="1" y="22926"/>
                  </a:lnTo>
                  <a:lnTo>
                    <a:pt x="1" y="24023"/>
                  </a:lnTo>
                  <a:lnTo>
                    <a:pt x="110" y="25120"/>
                  </a:lnTo>
                  <a:lnTo>
                    <a:pt x="330" y="25668"/>
                  </a:lnTo>
                  <a:lnTo>
                    <a:pt x="549" y="26217"/>
                  </a:lnTo>
                  <a:lnTo>
                    <a:pt x="4827" y="25010"/>
                  </a:lnTo>
                  <a:lnTo>
                    <a:pt x="4827" y="25010"/>
                  </a:lnTo>
                  <a:lnTo>
                    <a:pt x="4718" y="23694"/>
                  </a:lnTo>
                  <a:lnTo>
                    <a:pt x="4718" y="23694"/>
                  </a:lnTo>
                  <a:lnTo>
                    <a:pt x="4937" y="24133"/>
                  </a:lnTo>
                  <a:lnTo>
                    <a:pt x="5156" y="24462"/>
                  </a:lnTo>
                  <a:lnTo>
                    <a:pt x="5485" y="24791"/>
                  </a:lnTo>
                  <a:lnTo>
                    <a:pt x="5924" y="24900"/>
                  </a:lnTo>
                  <a:lnTo>
                    <a:pt x="5924" y="24900"/>
                  </a:lnTo>
                  <a:lnTo>
                    <a:pt x="6473" y="25120"/>
                  </a:lnTo>
                  <a:lnTo>
                    <a:pt x="7021" y="25120"/>
                  </a:lnTo>
                  <a:lnTo>
                    <a:pt x="7570" y="25230"/>
                  </a:lnTo>
                  <a:lnTo>
                    <a:pt x="8118" y="25120"/>
                  </a:lnTo>
                  <a:lnTo>
                    <a:pt x="8118" y="25120"/>
                  </a:lnTo>
                  <a:lnTo>
                    <a:pt x="11409" y="24791"/>
                  </a:lnTo>
                  <a:lnTo>
                    <a:pt x="14700" y="24242"/>
                  </a:lnTo>
                  <a:lnTo>
                    <a:pt x="17990" y="23474"/>
                  </a:lnTo>
                  <a:lnTo>
                    <a:pt x="21171" y="22597"/>
                  </a:lnTo>
                  <a:lnTo>
                    <a:pt x="21171" y="22597"/>
                  </a:lnTo>
                  <a:lnTo>
                    <a:pt x="21939" y="22597"/>
                  </a:lnTo>
                  <a:lnTo>
                    <a:pt x="23036" y="22597"/>
                  </a:lnTo>
                  <a:lnTo>
                    <a:pt x="24353" y="22707"/>
                  </a:lnTo>
                  <a:lnTo>
                    <a:pt x="24353" y="22707"/>
                  </a:lnTo>
                  <a:lnTo>
                    <a:pt x="24901" y="20074"/>
                  </a:lnTo>
                  <a:lnTo>
                    <a:pt x="25120" y="17332"/>
                  </a:lnTo>
                  <a:lnTo>
                    <a:pt x="25340" y="14370"/>
                  </a:lnTo>
                  <a:lnTo>
                    <a:pt x="25340" y="11408"/>
                  </a:lnTo>
                  <a:lnTo>
                    <a:pt x="25120" y="8447"/>
                  </a:lnTo>
                  <a:lnTo>
                    <a:pt x="24791" y="5485"/>
                  </a:lnTo>
                  <a:lnTo>
                    <a:pt x="24462" y="2633"/>
                  </a:lnTo>
                  <a:lnTo>
                    <a:pt x="239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0"/>
            <p:cNvSpPr/>
            <p:nvPr/>
          </p:nvSpPr>
          <p:spPr>
            <a:xfrm>
              <a:off x="2797854" y="3123617"/>
              <a:ext cx="229834" cy="81577"/>
            </a:xfrm>
            <a:custGeom>
              <a:avLst/>
              <a:gdLst/>
              <a:ahLst/>
              <a:cxnLst/>
              <a:rect l="l" t="t" r="r" b="b"/>
              <a:pathLst>
                <a:path w="17003" h="6035" extrusionOk="0">
                  <a:moveTo>
                    <a:pt x="6582" y="1"/>
                  </a:moveTo>
                  <a:lnTo>
                    <a:pt x="6143" y="111"/>
                  </a:lnTo>
                  <a:lnTo>
                    <a:pt x="5814" y="330"/>
                  </a:lnTo>
                  <a:lnTo>
                    <a:pt x="5814" y="549"/>
                  </a:lnTo>
                  <a:lnTo>
                    <a:pt x="5814" y="769"/>
                  </a:lnTo>
                  <a:lnTo>
                    <a:pt x="6033" y="988"/>
                  </a:lnTo>
                  <a:lnTo>
                    <a:pt x="6143" y="1098"/>
                  </a:lnTo>
                  <a:lnTo>
                    <a:pt x="6253" y="1098"/>
                  </a:lnTo>
                  <a:lnTo>
                    <a:pt x="8117" y="1427"/>
                  </a:lnTo>
                  <a:lnTo>
                    <a:pt x="8885" y="1537"/>
                  </a:lnTo>
                  <a:lnTo>
                    <a:pt x="9105" y="1646"/>
                  </a:lnTo>
                  <a:lnTo>
                    <a:pt x="8556" y="1756"/>
                  </a:lnTo>
                  <a:lnTo>
                    <a:pt x="6033" y="1756"/>
                  </a:lnTo>
                  <a:lnTo>
                    <a:pt x="5156" y="1866"/>
                  </a:lnTo>
                  <a:lnTo>
                    <a:pt x="329" y="2085"/>
                  </a:lnTo>
                  <a:lnTo>
                    <a:pt x="220" y="2195"/>
                  </a:lnTo>
                  <a:lnTo>
                    <a:pt x="0" y="2524"/>
                  </a:lnTo>
                  <a:lnTo>
                    <a:pt x="0" y="2634"/>
                  </a:lnTo>
                  <a:lnTo>
                    <a:pt x="0" y="2853"/>
                  </a:lnTo>
                  <a:lnTo>
                    <a:pt x="110" y="2963"/>
                  </a:lnTo>
                  <a:lnTo>
                    <a:pt x="329" y="3182"/>
                  </a:lnTo>
                  <a:lnTo>
                    <a:pt x="329" y="3731"/>
                  </a:lnTo>
                  <a:lnTo>
                    <a:pt x="768" y="3950"/>
                  </a:lnTo>
                  <a:lnTo>
                    <a:pt x="1207" y="4060"/>
                  </a:lnTo>
                  <a:lnTo>
                    <a:pt x="1536" y="4279"/>
                  </a:lnTo>
                  <a:lnTo>
                    <a:pt x="1536" y="4498"/>
                  </a:lnTo>
                  <a:lnTo>
                    <a:pt x="1646" y="4608"/>
                  </a:lnTo>
                  <a:lnTo>
                    <a:pt x="2084" y="4827"/>
                  </a:lnTo>
                  <a:lnTo>
                    <a:pt x="2852" y="4937"/>
                  </a:lnTo>
                  <a:lnTo>
                    <a:pt x="3730" y="4827"/>
                  </a:lnTo>
                  <a:lnTo>
                    <a:pt x="3839" y="5266"/>
                  </a:lnTo>
                  <a:lnTo>
                    <a:pt x="4278" y="5376"/>
                  </a:lnTo>
                  <a:lnTo>
                    <a:pt x="4717" y="5486"/>
                  </a:lnTo>
                  <a:lnTo>
                    <a:pt x="6253" y="5376"/>
                  </a:lnTo>
                  <a:lnTo>
                    <a:pt x="8995" y="5266"/>
                  </a:lnTo>
                  <a:lnTo>
                    <a:pt x="12834" y="5047"/>
                  </a:lnTo>
                  <a:lnTo>
                    <a:pt x="16674" y="6034"/>
                  </a:lnTo>
                  <a:lnTo>
                    <a:pt x="17003" y="2195"/>
                  </a:lnTo>
                  <a:lnTo>
                    <a:pt x="14151" y="1427"/>
                  </a:lnTo>
                  <a:lnTo>
                    <a:pt x="13931" y="1098"/>
                  </a:lnTo>
                  <a:lnTo>
                    <a:pt x="13712" y="769"/>
                  </a:lnTo>
                  <a:lnTo>
                    <a:pt x="13492" y="440"/>
                  </a:lnTo>
                  <a:lnTo>
                    <a:pt x="13163" y="220"/>
                  </a:lnTo>
                  <a:lnTo>
                    <a:pt x="12834" y="111"/>
                  </a:lnTo>
                  <a:lnTo>
                    <a:pt x="11079" y="111"/>
                  </a:lnTo>
                  <a:lnTo>
                    <a:pt x="9105" y="220"/>
                  </a:lnTo>
                  <a:lnTo>
                    <a:pt x="8447" y="111"/>
                  </a:lnTo>
                  <a:lnTo>
                    <a:pt x="7569" y="1"/>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0"/>
            <p:cNvSpPr/>
            <p:nvPr/>
          </p:nvSpPr>
          <p:spPr>
            <a:xfrm>
              <a:off x="2925347" y="3142891"/>
              <a:ext cx="43012" cy="29670"/>
            </a:xfrm>
            <a:custGeom>
              <a:avLst/>
              <a:gdLst/>
              <a:ahLst/>
              <a:cxnLst/>
              <a:rect l="l" t="t" r="r" b="b"/>
              <a:pathLst>
                <a:path w="3182" h="2195" extrusionOk="0">
                  <a:moveTo>
                    <a:pt x="2524" y="1"/>
                  </a:moveTo>
                  <a:lnTo>
                    <a:pt x="1866" y="220"/>
                  </a:lnTo>
                  <a:lnTo>
                    <a:pt x="1207" y="549"/>
                  </a:lnTo>
                  <a:lnTo>
                    <a:pt x="659" y="1098"/>
                  </a:lnTo>
                  <a:lnTo>
                    <a:pt x="220" y="1646"/>
                  </a:lnTo>
                  <a:lnTo>
                    <a:pt x="110" y="1866"/>
                  </a:lnTo>
                  <a:lnTo>
                    <a:pt x="1" y="2195"/>
                  </a:lnTo>
                  <a:lnTo>
                    <a:pt x="330" y="1756"/>
                  </a:lnTo>
                  <a:lnTo>
                    <a:pt x="769" y="1208"/>
                  </a:lnTo>
                  <a:lnTo>
                    <a:pt x="1317" y="769"/>
                  </a:lnTo>
                  <a:lnTo>
                    <a:pt x="2195" y="330"/>
                  </a:lnTo>
                  <a:lnTo>
                    <a:pt x="3182" y="1"/>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0"/>
            <p:cNvSpPr/>
            <p:nvPr/>
          </p:nvSpPr>
          <p:spPr>
            <a:xfrm>
              <a:off x="2849741" y="3181437"/>
              <a:ext cx="43012" cy="8921"/>
            </a:xfrm>
            <a:custGeom>
              <a:avLst/>
              <a:gdLst/>
              <a:ahLst/>
              <a:cxnLst/>
              <a:rect l="l" t="t" r="r" b="b"/>
              <a:pathLst>
                <a:path w="3182" h="660" extrusionOk="0">
                  <a:moveTo>
                    <a:pt x="878" y="1"/>
                  </a:moveTo>
                  <a:lnTo>
                    <a:pt x="220" y="220"/>
                  </a:lnTo>
                  <a:lnTo>
                    <a:pt x="0" y="549"/>
                  </a:lnTo>
                  <a:lnTo>
                    <a:pt x="0" y="659"/>
                  </a:lnTo>
                  <a:lnTo>
                    <a:pt x="330" y="330"/>
                  </a:lnTo>
                  <a:lnTo>
                    <a:pt x="878" y="220"/>
                  </a:lnTo>
                  <a:lnTo>
                    <a:pt x="2304" y="220"/>
                  </a:lnTo>
                  <a:lnTo>
                    <a:pt x="3182" y="1"/>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0"/>
            <p:cNvSpPr/>
            <p:nvPr/>
          </p:nvSpPr>
          <p:spPr>
            <a:xfrm>
              <a:off x="2818600" y="3168097"/>
              <a:ext cx="69709" cy="13355"/>
            </a:xfrm>
            <a:custGeom>
              <a:avLst/>
              <a:gdLst/>
              <a:ahLst/>
              <a:cxnLst/>
              <a:rect l="l" t="t" r="r" b="b"/>
              <a:pathLst>
                <a:path w="5157" h="988" extrusionOk="0">
                  <a:moveTo>
                    <a:pt x="4389" y="1"/>
                  </a:moveTo>
                  <a:lnTo>
                    <a:pt x="3401" y="110"/>
                  </a:lnTo>
                  <a:lnTo>
                    <a:pt x="2524" y="110"/>
                  </a:lnTo>
                  <a:lnTo>
                    <a:pt x="1427" y="220"/>
                  </a:lnTo>
                  <a:lnTo>
                    <a:pt x="988" y="220"/>
                  </a:lnTo>
                  <a:lnTo>
                    <a:pt x="549" y="440"/>
                  </a:lnTo>
                  <a:lnTo>
                    <a:pt x="330" y="549"/>
                  </a:lnTo>
                  <a:lnTo>
                    <a:pt x="111" y="769"/>
                  </a:lnTo>
                  <a:lnTo>
                    <a:pt x="659" y="549"/>
                  </a:lnTo>
                  <a:lnTo>
                    <a:pt x="1537" y="330"/>
                  </a:lnTo>
                  <a:lnTo>
                    <a:pt x="3401" y="330"/>
                  </a:lnTo>
                  <a:lnTo>
                    <a:pt x="4389" y="110"/>
                  </a:lnTo>
                  <a:lnTo>
                    <a:pt x="5156" y="1"/>
                  </a:lnTo>
                  <a:close/>
                  <a:moveTo>
                    <a:pt x="111" y="769"/>
                  </a:moveTo>
                  <a:lnTo>
                    <a:pt x="1" y="878"/>
                  </a:lnTo>
                  <a:lnTo>
                    <a:pt x="111" y="988"/>
                  </a:lnTo>
                  <a:lnTo>
                    <a:pt x="111" y="769"/>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0"/>
            <p:cNvSpPr/>
            <p:nvPr/>
          </p:nvSpPr>
          <p:spPr>
            <a:xfrm>
              <a:off x="2803774" y="3156244"/>
              <a:ext cx="74156" cy="10395"/>
            </a:xfrm>
            <a:custGeom>
              <a:avLst/>
              <a:gdLst/>
              <a:ahLst/>
              <a:cxnLst/>
              <a:rect l="l" t="t" r="r" b="b"/>
              <a:pathLst>
                <a:path w="5486" h="769" extrusionOk="0">
                  <a:moveTo>
                    <a:pt x="4718" y="0"/>
                  </a:moveTo>
                  <a:lnTo>
                    <a:pt x="2743" y="110"/>
                  </a:lnTo>
                  <a:lnTo>
                    <a:pt x="1537" y="110"/>
                  </a:lnTo>
                  <a:lnTo>
                    <a:pt x="659" y="329"/>
                  </a:lnTo>
                  <a:lnTo>
                    <a:pt x="330" y="439"/>
                  </a:lnTo>
                  <a:lnTo>
                    <a:pt x="111" y="549"/>
                  </a:lnTo>
                  <a:lnTo>
                    <a:pt x="1" y="768"/>
                  </a:lnTo>
                  <a:lnTo>
                    <a:pt x="111" y="658"/>
                  </a:lnTo>
                  <a:lnTo>
                    <a:pt x="659" y="439"/>
                  </a:lnTo>
                  <a:lnTo>
                    <a:pt x="1537" y="329"/>
                  </a:lnTo>
                  <a:lnTo>
                    <a:pt x="2743" y="329"/>
                  </a:lnTo>
                  <a:lnTo>
                    <a:pt x="4718" y="110"/>
                  </a:lnTo>
                  <a:lnTo>
                    <a:pt x="5486" y="0"/>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0"/>
            <p:cNvSpPr/>
            <p:nvPr/>
          </p:nvSpPr>
          <p:spPr>
            <a:xfrm>
              <a:off x="3297475" y="2876038"/>
              <a:ext cx="180915" cy="126049"/>
            </a:xfrm>
            <a:custGeom>
              <a:avLst/>
              <a:gdLst/>
              <a:ahLst/>
              <a:cxnLst/>
              <a:rect l="l" t="t" r="r" b="b"/>
              <a:pathLst>
                <a:path w="13384" h="9325" extrusionOk="0">
                  <a:moveTo>
                    <a:pt x="12725" y="0"/>
                  </a:moveTo>
                  <a:lnTo>
                    <a:pt x="10970" y="220"/>
                  </a:lnTo>
                  <a:lnTo>
                    <a:pt x="3401" y="2743"/>
                  </a:lnTo>
                  <a:lnTo>
                    <a:pt x="1" y="7459"/>
                  </a:lnTo>
                  <a:lnTo>
                    <a:pt x="878" y="9214"/>
                  </a:lnTo>
                  <a:lnTo>
                    <a:pt x="5266" y="9324"/>
                  </a:lnTo>
                  <a:lnTo>
                    <a:pt x="9654" y="8337"/>
                  </a:lnTo>
                  <a:lnTo>
                    <a:pt x="12067" y="7350"/>
                  </a:lnTo>
                  <a:lnTo>
                    <a:pt x="13383" y="3181"/>
                  </a:lnTo>
                  <a:lnTo>
                    <a:pt x="12725" y="0"/>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0"/>
            <p:cNvSpPr/>
            <p:nvPr/>
          </p:nvSpPr>
          <p:spPr>
            <a:xfrm>
              <a:off x="3184808" y="2963511"/>
              <a:ext cx="348449" cy="536758"/>
            </a:xfrm>
            <a:custGeom>
              <a:avLst/>
              <a:gdLst/>
              <a:ahLst/>
              <a:cxnLst/>
              <a:rect l="l" t="t" r="r" b="b"/>
              <a:pathLst>
                <a:path w="25778" h="39709" extrusionOk="0">
                  <a:moveTo>
                    <a:pt x="19635" y="0"/>
                  </a:moveTo>
                  <a:lnTo>
                    <a:pt x="16015" y="987"/>
                  </a:lnTo>
                  <a:lnTo>
                    <a:pt x="12944" y="1646"/>
                  </a:lnTo>
                  <a:lnTo>
                    <a:pt x="11518" y="1975"/>
                  </a:lnTo>
                  <a:lnTo>
                    <a:pt x="9434" y="1975"/>
                  </a:lnTo>
                  <a:lnTo>
                    <a:pt x="8775" y="1865"/>
                  </a:lnTo>
                  <a:lnTo>
                    <a:pt x="8337" y="1646"/>
                  </a:lnTo>
                  <a:lnTo>
                    <a:pt x="8117" y="1316"/>
                  </a:lnTo>
                  <a:lnTo>
                    <a:pt x="8008" y="1097"/>
                  </a:lnTo>
                  <a:lnTo>
                    <a:pt x="7898" y="878"/>
                  </a:lnTo>
                  <a:lnTo>
                    <a:pt x="7898" y="658"/>
                  </a:lnTo>
                  <a:lnTo>
                    <a:pt x="549" y="9763"/>
                  </a:lnTo>
                  <a:lnTo>
                    <a:pt x="219" y="11189"/>
                  </a:lnTo>
                  <a:lnTo>
                    <a:pt x="0" y="12615"/>
                  </a:lnTo>
                  <a:lnTo>
                    <a:pt x="0" y="14041"/>
                  </a:lnTo>
                  <a:lnTo>
                    <a:pt x="0" y="15467"/>
                  </a:lnTo>
                  <a:lnTo>
                    <a:pt x="219" y="16673"/>
                  </a:lnTo>
                  <a:lnTo>
                    <a:pt x="549" y="17551"/>
                  </a:lnTo>
                  <a:lnTo>
                    <a:pt x="878" y="18319"/>
                  </a:lnTo>
                  <a:lnTo>
                    <a:pt x="1207" y="18867"/>
                  </a:lnTo>
                  <a:lnTo>
                    <a:pt x="1755" y="19635"/>
                  </a:lnTo>
                  <a:lnTo>
                    <a:pt x="2084" y="19855"/>
                  </a:lnTo>
                  <a:lnTo>
                    <a:pt x="1207" y="39709"/>
                  </a:lnTo>
                  <a:lnTo>
                    <a:pt x="1207" y="39709"/>
                  </a:lnTo>
                  <a:lnTo>
                    <a:pt x="23036" y="36089"/>
                  </a:lnTo>
                  <a:lnTo>
                    <a:pt x="25778" y="9434"/>
                  </a:lnTo>
                  <a:lnTo>
                    <a:pt x="19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0"/>
            <p:cNvSpPr/>
            <p:nvPr/>
          </p:nvSpPr>
          <p:spPr>
            <a:xfrm>
              <a:off x="3184808" y="2963511"/>
              <a:ext cx="348449" cy="536758"/>
            </a:xfrm>
            <a:custGeom>
              <a:avLst/>
              <a:gdLst/>
              <a:ahLst/>
              <a:cxnLst/>
              <a:rect l="l" t="t" r="r" b="b"/>
              <a:pathLst>
                <a:path w="25778" h="39709" fill="none" extrusionOk="0">
                  <a:moveTo>
                    <a:pt x="7898" y="658"/>
                  </a:moveTo>
                  <a:lnTo>
                    <a:pt x="7898" y="658"/>
                  </a:lnTo>
                  <a:lnTo>
                    <a:pt x="7898" y="878"/>
                  </a:lnTo>
                  <a:lnTo>
                    <a:pt x="8008" y="1097"/>
                  </a:lnTo>
                  <a:lnTo>
                    <a:pt x="8117" y="1316"/>
                  </a:lnTo>
                  <a:lnTo>
                    <a:pt x="8337" y="1646"/>
                  </a:lnTo>
                  <a:lnTo>
                    <a:pt x="8775" y="1865"/>
                  </a:lnTo>
                  <a:lnTo>
                    <a:pt x="9434" y="1975"/>
                  </a:lnTo>
                  <a:lnTo>
                    <a:pt x="10311" y="1975"/>
                  </a:lnTo>
                  <a:lnTo>
                    <a:pt x="10311" y="1975"/>
                  </a:lnTo>
                  <a:lnTo>
                    <a:pt x="11518" y="1975"/>
                  </a:lnTo>
                  <a:lnTo>
                    <a:pt x="12944" y="1646"/>
                  </a:lnTo>
                  <a:lnTo>
                    <a:pt x="16015" y="987"/>
                  </a:lnTo>
                  <a:lnTo>
                    <a:pt x="19635" y="0"/>
                  </a:lnTo>
                  <a:lnTo>
                    <a:pt x="25778" y="9434"/>
                  </a:lnTo>
                  <a:lnTo>
                    <a:pt x="23036" y="36089"/>
                  </a:lnTo>
                  <a:lnTo>
                    <a:pt x="1207" y="39709"/>
                  </a:lnTo>
                  <a:lnTo>
                    <a:pt x="2084" y="19855"/>
                  </a:lnTo>
                  <a:lnTo>
                    <a:pt x="2084" y="19855"/>
                  </a:lnTo>
                  <a:lnTo>
                    <a:pt x="1755" y="19635"/>
                  </a:lnTo>
                  <a:lnTo>
                    <a:pt x="1207" y="18867"/>
                  </a:lnTo>
                  <a:lnTo>
                    <a:pt x="878" y="18319"/>
                  </a:lnTo>
                  <a:lnTo>
                    <a:pt x="549" y="17551"/>
                  </a:lnTo>
                  <a:lnTo>
                    <a:pt x="219" y="16673"/>
                  </a:lnTo>
                  <a:lnTo>
                    <a:pt x="0" y="15467"/>
                  </a:lnTo>
                  <a:lnTo>
                    <a:pt x="0" y="15467"/>
                  </a:lnTo>
                  <a:lnTo>
                    <a:pt x="0" y="14041"/>
                  </a:lnTo>
                  <a:lnTo>
                    <a:pt x="0" y="12615"/>
                  </a:lnTo>
                  <a:lnTo>
                    <a:pt x="219" y="11189"/>
                  </a:lnTo>
                  <a:lnTo>
                    <a:pt x="549" y="9763"/>
                  </a:lnTo>
                  <a:lnTo>
                    <a:pt x="7898" y="6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0"/>
            <p:cNvSpPr/>
            <p:nvPr/>
          </p:nvSpPr>
          <p:spPr>
            <a:xfrm>
              <a:off x="3192215" y="3377143"/>
              <a:ext cx="443353" cy="670214"/>
            </a:xfrm>
            <a:custGeom>
              <a:avLst/>
              <a:gdLst/>
              <a:ahLst/>
              <a:cxnLst/>
              <a:rect l="l" t="t" r="r" b="b"/>
              <a:pathLst>
                <a:path w="32799" h="49582" extrusionOk="0">
                  <a:moveTo>
                    <a:pt x="29069" y="0"/>
                  </a:moveTo>
                  <a:lnTo>
                    <a:pt x="1" y="5156"/>
                  </a:lnTo>
                  <a:lnTo>
                    <a:pt x="330" y="7789"/>
                  </a:lnTo>
                  <a:lnTo>
                    <a:pt x="659" y="10860"/>
                  </a:lnTo>
                  <a:lnTo>
                    <a:pt x="878" y="14699"/>
                  </a:lnTo>
                  <a:lnTo>
                    <a:pt x="988" y="15906"/>
                  </a:lnTo>
                  <a:lnTo>
                    <a:pt x="1207" y="17771"/>
                  </a:lnTo>
                  <a:lnTo>
                    <a:pt x="1975" y="22378"/>
                  </a:lnTo>
                  <a:lnTo>
                    <a:pt x="2962" y="28082"/>
                  </a:lnTo>
                  <a:lnTo>
                    <a:pt x="4059" y="34115"/>
                  </a:lnTo>
                  <a:lnTo>
                    <a:pt x="6143" y="44865"/>
                  </a:lnTo>
                  <a:lnTo>
                    <a:pt x="7131" y="49582"/>
                  </a:lnTo>
                  <a:lnTo>
                    <a:pt x="28630" y="48375"/>
                  </a:lnTo>
                  <a:lnTo>
                    <a:pt x="30166" y="35760"/>
                  </a:lnTo>
                  <a:lnTo>
                    <a:pt x="31482" y="25559"/>
                  </a:lnTo>
                  <a:lnTo>
                    <a:pt x="32579" y="17551"/>
                  </a:lnTo>
                  <a:lnTo>
                    <a:pt x="32799" y="16235"/>
                  </a:lnTo>
                  <a:lnTo>
                    <a:pt x="32799" y="14699"/>
                  </a:lnTo>
                  <a:lnTo>
                    <a:pt x="32689" y="13164"/>
                  </a:lnTo>
                  <a:lnTo>
                    <a:pt x="32579" y="11738"/>
                  </a:lnTo>
                  <a:lnTo>
                    <a:pt x="32250" y="10202"/>
                  </a:lnTo>
                  <a:lnTo>
                    <a:pt x="32031" y="8776"/>
                  </a:lnTo>
                  <a:lnTo>
                    <a:pt x="31263" y="6034"/>
                  </a:lnTo>
                  <a:lnTo>
                    <a:pt x="30495" y="3620"/>
                  </a:lnTo>
                  <a:lnTo>
                    <a:pt x="29837" y="1646"/>
                  </a:lnTo>
                  <a:lnTo>
                    <a:pt x="29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0"/>
            <p:cNvSpPr/>
            <p:nvPr/>
          </p:nvSpPr>
          <p:spPr>
            <a:xfrm>
              <a:off x="3380502" y="3620289"/>
              <a:ext cx="34118" cy="315831"/>
            </a:xfrm>
            <a:custGeom>
              <a:avLst/>
              <a:gdLst/>
              <a:ahLst/>
              <a:cxnLst/>
              <a:rect l="l" t="t" r="r" b="b"/>
              <a:pathLst>
                <a:path w="2524" h="23365" extrusionOk="0">
                  <a:moveTo>
                    <a:pt x="2523" y="0"/>
                  </a:moveTo>
                  <a:lnTo>
                    <a:pt x="2085" y="3401"/>
                  </a:lnTo>
                  <a:lnTo>
                    <a:pt x="1207" y="11627"/>
                  </a:lnTo>
                  <a:lnTo>
                    <a:pt x="330" y="19964"/>
                  </a:lnTo>
                  <a:lnTo>
                    <a:pt x="1" y="23365"/>
                  </a:lnTo>
                  <a:lnTo>
                    <a:pt x="439" y="19964"/>
                  </a:lnTo>
                  <a:lnTo>
                    <a:pt x="1427" y="11627"/>
                  </a:lnTo>
                  <a:lnTo>
                    <a:pt x="2304" y="3401"/>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0"/>
            <p:cNvSpPr/>
            <p:nvPr/>
          </p:nvSpPr>
          <p:spPr>
            <a:xfrm>
              <a:off x="3365675" y="3303010"/>
              <a:ext cx="29670" cy="31157"/>
            </a:xfrm>
            <a:custGeom>
              <a:avLst/>
              <a:gdLst/>
              <a:ahLst/>
              <a:cxnLst/>
              <a:rect l="l" t="t" r="r" b="b"/>
              <a:pathLst>
                <a:path w="2195" h="2305" extrusionOk="0">
                  <a:moveTo>
                    <a:pt x="2194" y="1317"/>
                  </a:moveTo>
                  <a:lnTo>
                    <a:pt x="2085" y="1646"/>
                  </a:lnTo>
                  <a:lnTo>
                    <a:pt x="1865" y="1975"/>
                  </a:lnTo>
                  <a:lnTo>
                    <a:pt x="2085" y="1756"/>
                  </a:lnTo>
                  <a:lnTo>
                    <a:pt x="2194" y="1427"/>
                  </a:lnTo>
                  <a:lnTo>
                    <a:pt x="2194" y="1317"/>
                  </a:lnTo>
                  <a:close/>
                  <a:moveTo>
                    <a:pt x="988" y="1"/>
                  </a:moveTo>
                  <a:lnTo>
                    <a:pt x="768" y="110"/>
                  </a:lnTo>
                  <a:lnTo>
                    <a:pt x="330" y="440"/>
                  </a:lnTo>
                  <a:lnTo>
                    <a:pt x="110" y="878"/>
                  </a:lnTo>
                  <a:lnTo>
                    <a:pt x="1" y="1317"/>
                  </a:lnTo>
                  <a:lnTo>
                    <a:pt x="110" y="1756"/>
                  </a:lnTo>
                  <a:lnTo>
                    <a:pt x="439" y="2085"/>
                  </a:lnTo>
                  <a:lnTo>
                    <a:pt x="878" y="2304"/>
                  </a:lnTo>
                  <a:lnTo>
                    <a:pt x="1427" y="2304"/>
                  </a:lnTo>
                  <a:lnTo>
                    <a:pt x="1646" y="2195"/>
                  </a:lnTo>
                  <a:lnTo>
                    <a:pt x="1865" y="1975"/>
                  </a:lnTo>
                  <a:lnTo>
                    <a:pt x="1427" y="2085"/>
                  </a:lnTo>
                  <a:lnTo>
                    <a:pt x="878" y="2085"/>
                  </a:lnTo>
                  <a:lnTo>
                    <a:pt x="549" y="1866"/>
                  </a:lnTo>
                  <a:lnTo>
                    <a:pt x="330" y="1537"/>
                  </a:lnTo>
                  <a:lnTo>
                    <a:pt x="220" y="1207"/>
                  </a:lnTo>
                  <a:lnTo>
                    <a:pt x="330" y="769"/>
                  </a:lnTo>
                  <a:lnTo>
                    <a:pt x="439" y="549"/>
                  </a:lnTo>
                  <a:lnTo>
                    <a:pt x="768" y="330"/>
                  </a:lnTo>
                  <a:lnTo>
                    <a:pt x="1317" y="220"/>
                  </a:lnTo>
                  <a:lnTo>
                    <a:pt x="1756" y="330"/>
                  </a:lnTo>
                  <a:lnTo>
                    <a:pt x="1975" y="549"/>
                  </a:lnTo>
                  <a:lnTo>
                    <a:pt x="2194" y="878"/>
                  </a:lnTo>
                  <a:lnTo>
                    <a:pt x="2085" y="549"/>
                  </a:lnTo>
                  <a:lnTo>
                    <a:pt x="1756" y="220"/>
                  </a:lnTo>
                  <a:lnTo>
                    <a:pt x="1536" y="110"/>
                  </a:lnTo>
                  <a:lnTo>
                    <a:pt x="13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0"/>
            <p:cNvSpPr/>
            <p:nvPr/>
          </p:nvSpPr>
          <p:spPr>
            <a:xfrm>
              <a:off x="2975761" y="2884932"/>
              <a:ext cx="363290" cy="716186"/>
            </a:xfrm>
            <a:custGeom>
              <a:avLst/>
              <a:gdLst/>
              <a:ahLst/>
              <a:cxnLst/>
              <a:rect l="l" t="t" r="r" b="b"/>
              <a:pathLst>
                <a:path w="26876" h="52983" extrusionOk="0">
                  <a:moveTo>
                    <a:pt x="26765" y="0"/>
                  </a:moveTo>
                  <a:lnTo>
                    <a:pt x="25778" y="1207"/>
                  </a:lnTo>
                  <a:lnTo>
                    <a:pt x="23255" y="1865"/>
                  </a:lnTo>
                  <a:lnTo>
                    <a:pt x="21390" y="2304"/>
                  </a:lnTo>
                  <a:lnTo>
                    <a:pt x="20184" y="2743"/>
                  </a:lnTo>
                  <a:lnTo>
                    <a:pt x="19416" y="3401"/>
                  </a:lnTo>
                  <a:lnTo>
                    <a:pt x="18429" y="4717"/>
                  </a:lnTo>
                  <a:lnTo>
                    <a:pt x="17332" y="6363"/>
                  </a:lnTo>
                  <a:lnTo>
                    <a:pt x="16893" y="7240"/>
                  </a:lnTo>
                  <a:lnTo>
                    <a:pt x="16564" y="8008"/>
                  </a:lnTo>
                  <a:lnTo>
                    <a:pt x="16235" y="8886"/>
                  </a:lnTo>
                  <a:lnTo>
                    <a:pt x="16016" y="9982"/>
                  </a:lnTo>
                  <a:lnTo>
                    <a:pt x="15686" y="12286"/>
                  </a:lnTo>
                  <a:lnTo>
                    <a:pt x="15357" y="14919"/>
                  </a:lnTo>
                  <a:lnTo>
                    <a:pt x="14480" y="16454"/>
                  </a:lnTo>
                  <a:lnTo>
                    <a:pt x="13822" y="17551"/>
                  </a:lnTo>
                  <a:lnTo>
                    <a:pt x="13712" y="18100"/>
                  </a:lnTo>
                  <a:lnTo>
                    <a:pt x="13602" y="18319"/>
                  </a:lnTo>
                  <a:lnTo>
                    <a:pt x="13712" y="19635"/>
                  </a:lnTo>
                  <a:lnTo>
                    <a:pt x="12944" y="20842"/>
                  </a:lnTo>
                  <a:lnTo>
                    <a:pt x="12505" y="21720"/>
                  </a:lnTo>
                  <a:lnTo>
                    <a:pt x="12286" y="22158"/>
                  </a:lnTo>
                  <a:lnTo>
                    <a:pt x="12286" y="22487"/>
                  </a:lnTo>
                  <a:lnTo>
                    <a:pt x="2633" y="18100"/>
                  </a:lnTo>
                  <a:lnTo>
                    <a:pt x="0" y="23146"/>
                  </a:lnTo>
                  <a:lnTo>
                    <a:pt x="1317" y="24243"/>
                  </a:lnTo>
                  <a:lnTo>
                    <a:pt x="4388" y="26765"/>
                  </a:lnTo>
                  <a:lnTo>
                    <a:pt x="6363" y="28301"/>
                  </a:lnTo>
                  <a:lnTo>
                    <a:pt x="8337" y="29837"/>
                  </a:lnTo>
                  <a:lnTo>
                    <a:pt x="10311" y="31153"/>
                  </a:lnTo>
                  <a:lnTo>
                    <a:pt x="12067" y="32140"/>
                  </a:lnTo>
                  <a:lnTo>
                    <a:pt x="12396" y="32360"/>
                  </a:lnTo>
                  <a:lnTo>
                    <a:pt x="12834" y="32470"/>
                  </a:lnTo>
                  <a:lnTo>
                    <a:pt x="13273" y="32470"/>
                  </a:lnTo>
                  <a:lnTo>
                    <a:pt x="13712" y="32360"/>
                  </a:lnTo>
                  <a:lnTo>
                    <a:pt x="14151" y="32250"/>
                  </a:lnTo>
                  <a:lnTo>
                    <a:pt x="14480" y="32031"/>
                  </a:lnTo>
                  <a:lnTo>
                    <a:pt x="14809" y="31702"/>
                  </a:lnTo>
                  <a:lnTo>
                    <a:pt x="15138" y="31373"/>
                  </a:lnTo>
                  <a:lnTo>
                    <a:pt x="14151" y="51666"/>
                  </a:lnTo>
                  <a:lnTo>
                    <a:pt x="19087" y="52982"/>
                  </a:lnTo>
                  <a:lnTo>
                    <a:pt x="18319" y="28740"/>
                  </a:lnTo>
                  <a:lnTo>
                    <a:pt x="18100" y="25559"/>
                  </a:lnTo>
                  <a:lnTo>
                    <a:pt x="17661" y="25010"/>
                  </a:lnTo>
                  <a:lnTo>
                    <a:pt x="17222" y="24352"/>
                  </a:lnTo>
                  <a:lnTo>
                    <a:pt x="16783" y="23365"/>
                  </a:lnTo>
                  <a:lnTo>
                    <a:pt x="16345" y="22268"/>
                  </a:lnTo>
                  <a:lnTo>
                    <a:pt x="16345" y="21610"/>
                  </a:lnTo>
                  <a:lnTo>
                    <a:pt x="16345" y="20952"/>
                  </a:lnTo>
                  <a:lnTo>
                    <a:pt x="16345" y="20184"/>
                  </a:lnTo>
                  <a:lnTo>
                    <a:pt x="16564" y="19416"/>
                  </a:lnTo>
                  <a:lnTo>
                    <a:pt x="16783" y="18539"/>
                  </a:lnTo>
                  <a:lnTo>
                    <a:pt x="17222" y="17771"/>
                  </a:lnTo>
                  <a:lnTo>
                    <a:pt x="19416" y="13822"/>
                  </a:lnTo>
                  <a:lnTo>
                    <a:pt x="21939" y="9434"/>
                  </a:lnTo>
                  <a:lnTo>
                    <a:pt x="23365" y="7460"/>
                  </a:lnTo>
                  <a:lnTo>
                    <a:pt x="24901" y="5156"/>
                  </a:lnTo>
                  <a:lnTo>
                    <a:pt x="26875" y="2523"/>
                  </a:lnTo>
                  <a:lnTo>
                    <a:pt x="267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0"/>
            <p:cNvSpPr/>
            <p:nvPr/>
          </p:nvSpPr>
          <p:spPr>
            <a:xfrm>
              <a:off x="2975761" y="2884932"/>
              <a:ext cx="363290" cy="716186"/>
            </a:xfrm>
            <a:custGeom>
              <a:avLst/>
              <a:gdLst/>
              <a:ahLst/>
              <a:cxnLst/>
              <a:rect l="l" t="t" r="r" b="b"/>
              <a:pathLst>
                <a:path w="26876" h="52983" fill="none" extrusionOk="0">
                  <a:moveTo>
                    <a:pt x="25778" y="1207"/>
                  </a:moveTo>
                  <a:lnTo>
                    <a:pt x="25778" y="1207"/>
                  </a:lnTo>
                  <a:lnTo>
                    <a:pt x="23255" y="1865"/>
                  </a:lnTo>
                  <a:lnTo>
                    <a:pt x="21390" y="2304"/>
                  </a:lnTo>
                  <a:lnTo>
                    <a:pt x="20184" y="2743"/>
                  </a:lnTo>
                  <a:lnTo>
                    <a:pt x="20184" y="2743"/>
                  </a:lnTo>
                  <a:lnTo>
                    <a:pt x="19416" y="3401"/>
                  </a:lnTo>
                  <a:lnTo>
                    <a:pt x="18429" y="4717"/>
                  </a:lnTo>
                  <a:lnTo>
                    <a:pt x="17332" y="6363"/>
                  </a:lnTo>
                  <a:lnTo>
                    <a:pt x="16893" y="7240"/>
                  </a:lnTo>
                  <a:lnTo>
                    <a:pt x="16564" y="8008"/>
                  </a:lnTo>
                  <a:lnTo>
                    <a:pt x="16564" y="8008"/>
                  </a:lnTo>
                  <a:lnTo>
                    <a:pt x="16235" y="8886"/>
                  </a:lnTo>
                  <a:lnTo>
                    <a:pt x="16016" y="9982"/>
                  </a:lnTo>
                  <a:lnTo>
                    <a:pt x="15686" y="12286"/>
                  </a:lnTo>
                  <a:lnTo>
                    <a:pt x="15357" y="14919"/>
                  </a:lnTo>
                  <a:lnTo>
                    <a:pt x="15357" y="14919"/>
                  </a:lnTo>
                  <a:lnTo>
                    <a:pt x="14480" y="16454"/>
                  </a:lnTo>
                  <a:lnTo>
                    <a:pt x="13822" y="17551"/>
                  </a:lnTo>
                  <a:lnTo>
                    <a:pt x="13712" y="18100"/>
                  </a:lnTo>
                  <a:lnTo>
                    <a:pt x="13602" y="18319"/>
                  </a:lnTo>
                  <a:lnTo>
                    <a:pt x="13712" y="19635"/>
                  </a:lnTo>
                  <a:lnTo>
                    <a:pt x="13712" y="19635"/>
                  </a:lnTo>
                  <a:lnTo>
                    <a:pt x="12944" y="20842"/>
                  </a:lnTo>
                  <a:lnTo>
                    <a:pt x="12505" y="21720"/>
                  </a:lnTo>
                  <a:lnTo>
                    <a:pt x="12286" y="22158"/>
                  </a:lnTo>
                  <a:lnTo>
                    <a:pt x="12286" y="22487"/>
                  </a:lnTo>
                  <a:lnTo>
                    <a:pt x="2633" y="18100"/>
                  </a:lnTo>
                  <a:lnTo>
                    <a:pt x="0" y="23146"/>
                  </a:lnTo>
                  <a:lnTo>
                    <a:pt x="0" y="23146"/>
                  </a:lnTo>
                  <a:lnTo>
                    <a:pt x="1317" y="24243"/>
                  </a:lnTo>
                  <a:lnTo>
                    <a:pt x="4388" y="26765"/>
                  </a:lnTo>
                  <a:lnTo>
                    <a:pt x="6363" y="28301"/>
                  </a:lnTo>
                  <a:lnTo>
                    <a:pt x="8337" y="29837"/>
                  </a:lnTo>
                  <a:lnTo>
                    <a:pt x="10311" y="31153"/>
                  </a:lnTo>
                  <a:lnTo>
                    <a:pt x="12067" y="32140"/>
                  </a:lnTo>
                  <a:lnTo>
                    <a:pt x="12067" y="32140"/>
                  </a:lnTo>
                  <a:lnTo>
                    <a:pt x="12396" y="32360"/>
                  </a:lnTo>
                  <a:lnTo>
                    <a:pt x="12834" y="32470"/>
                  </a:lnTo>
                  <a:lnTo>
                    <a:pt x="13273" y="32470"/>
                  </a:lnTo>
                  <a:lnTo>
                    <a:pt x="13712" y="32360"/>
                  </a:lnTo>
                  <a:lnTo>
                    <a:pt x="14151" y="32250"/>
                  </a:lnTo>
                  <a:lnTo>
                    <a:pt x="14480" y="32031"/>
                  </a:lnTo>
                  <a:lnTo>
                    <a:pt x="14809" y="31702"/>
                  </a:lnTo>
                  <a:lnTo>
                    <a:pt x="15138" y="31373"/>
                  </a:lnTo>
                  <a:lnTo>
                    <a:pt x="14151" y="51666"/>
                  </a:lnTo>
                  <a:lnTo>
                    <a:pt x="19087" y="52982"/>
                  </a:lnTo>
                  <a:lnTo>
                    <a:pt x="18319" y="28740"/>
                  </a:lnTo>
                  <a:lnTo>
                    <a:pt x="18100" y="25559"/>
                  </a:lnTo>
                  <a:lnTo>
                    <a:pt x="18100" y="25559"/>
                  </a:lnTo>
                  <a:lnTo>
                    <a:pt x="17661" y="25010"/>
                  </a:lnTo>
                  <a:lnTo>
                    <a:pt x="17222" y="24352"/>
                  </a:lnTo>
                  <a:lnTo>
                    <a:pt x="16783" y="23365"/>
                  </a:lnTo>
                  <a:lnTo>
                    <a:pt x="16345" y="22268"/>
                  </a:lnTo>
                  <a:lnTo>
                    <a:pt x="16345" y="21610"/>
                  </a:lnTo>
                  <a:lnTo>
                    <a:pt x="16345" y="20952"/>
                  </a:lnTo>
                  <a:lnTo>
                    <a:pt x="16345" y="20184"/>
                  </a:lnTo>
                  <a:lnTo>
                    <a:pt x="16564" y="19416"/>
                  </a:lnTo>
                  <a:lnTo>
                    <a:pt x="16783" y="18539"/>
                  </a:lnTo>
                  <a:lnTo>
                    <a:pt x="17222" y="17771"/>
                  </a:lnTo>
                  <a:lnTo>
                    <a:pt x="17222" y="17771"/>
                  </a:lnTo>
                  <a:lnTo>
                    <a:pt x="19416" y="13822"/>
                  </a:lnTo>
                  <a:lnTo>
                    <a:pt x="21939" y="9434"/>
                  </a:lnTo>
                  <a:lnTo>
                    <a:pt x="21939" y="9434"/>
                  </a:lnTo>
                  <a:lnTo>
                    <a:pt x="23365" y="7460"/>
                  </a:lnTo>
                  <a:lnTo>
                    <a:pt x="24901" y="5156"/>
                  </a:lnTo>
                  <a:lnTo>
                    <a:pt x="26875" y="2523"/>
                  </a:lnTo>
                  <a:lnTo>
                    <a:pt x="26765" y="0"/>
                  </a:lnTo>
                  <a:lnTo>
                    <a:pt x="25778" y="12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0"/>
            <p:cNvSpPr/>
            <p:nvPr/>
          </p:nvSpPr>
          <p:spPr>
            <a:xfrm>
              <a:off x="3140328" y="3188857"/>
              <a:ext cx="29670" cy="90458"/>
            </a:xfrm>
            <a:custGeom>
              <a:avLst/>
              <a:gdLst/>
              <a:ahLst/>
              <a:cxnLst/>
              <a:rect l="l" t="t" r="r" b="b"/>
              <a:pathLst>
                <a:path w="2195" h="6692" extrusionOk="0">
                  <a:moveTo>
                    <a:pt x="0" y="0"/>
                  </a:moveTo>
                  <a:lnTo>
                    <a:pt x="439" y="330"/>
                  </a:lnTo>
                  <a:lnTo>
                    <a:pt x="768" y="768"/>
                  </a:lnTo>
                  <a:lnTo>
                    <a:pt x="1426" y="1865"/>
                  </a:lnTo>
                  <a:lnTo>
                    <a:pt x="1755" y="3072"/>
                  </a:lnTo>
                  <a:lnTo>
                    <a:pt x="1975" y="4388"/>
                  </a:lnTo>
                  <a:lnTo>
                    <a:pt x="2084" y="5595"/>
                  </a:lnTo>
                  <a:lnTo>
                    <a:pt x="2084" y="6692"/>
                  </a:lnTo>
                  <a:lnTo>
                    <a:pt x="2194" y="6143"/>
                  </a:lnTo>
                  <a:lnTo>
                    <a:pt x="2194" y="5595"/>
                  </a:lnTo>
                  <a:lnTo>
                    <a:pt x="2194" y="4278"/>
                  </a:lnTo>
                  <a:lnTo>
                    <a:pt x="1975" y="3072"/>
                  </a:lnTo>
                  <a:lnTo>
                    <a:pt x="1755" y="2414"/>
                  </a:lnTo>
                  <a:lnTo>
                    <a:pt x="1536" y="1756"/>
                  </a:lnTo>
                  <a:lnTo>
                    <a:pt x="1317" y="1207"/>
                  </a:lnTo>
                  <a:lnTo>
                    <a:pt x="878" y="659"/>
                  </a:lnTo>
                  <a:lnTo>
                    <a:pt x="658" y="330"/>
                  </a:lnTo>
                  <a:lnTo>
                    <a:pt x="329" y="11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0"/>
            <p:cNvSpPr/>
            <p:nvPr/>
          </p:nvSpPr>
          <p:spPr>
            <a:xfrm>
              <a:off x="3140328" y="3188857"/>
              <a:ext cx="29670" cy="90458"/>
            </a:xfrm>
            <a:custGeom>
              <a:avLst/>
              <a:gdLst/>
              <a:ahLst/>
              <a:cxnLst/>
              <a:rect l="l" t="t" r="r" b="b"/>
              <a:pathLst>
                <a:path w="2195" h="6692" fill="none" extrusionOk="0">
                  <a:moveTo>
                    <a:pt x="2084" y="6692"/>
                  </a:moveTo>
                  <a:lnTo>
                    <a:pt x="2084" y="6692"/>
                  </a:lnTo>
                  <a:lnTo>
                    <a:pt x="2084" y="5595"/>
                  </a:lnTo>
                  <a:lnTo>
                    <a:pt x="2084" y="5595"/>
                  </a:lnTo>
                  <a:lnTo>
                    <a:pt x="1975" y="4388"/>
                  </a:lnTo>
                  <a:lnTo>
                    <a:pt x="1755" y="3072"/>
                  </a:lnTo>
                  <a:lnTo>
                    <a:pt x="1755" y="3072"/>
                  </a:lnTo>
                  <a:lnTo>
                    <a:pt x="1426" y="1865"/>
                  </a:lnTo>
                  <a:lnTo>
                    <a:pt x="768" y="768"/>
                  </a:lnTo>
                  <a:lnTo>
                    <a:pt x="768" y="768"/>
                  </a:lnTo>
                  <a:lnTo>
                    <a:pt x="439" y="330"/>
                  </a:lnTo>
                  <a:lnTo>
                    <a:pt x="0" y="0"/>
                  </a:lnTo>
                  <a:lnTo>
                    <a:pt x="0" y="0"/>
                  </a:lnTo>
                  <a:lnTo>
                    <a:pt x="329" y="110"/>
                  </a:lnTo>
                  <a:lnTo>
                    <a:pt x="329" y="110"/>
                  </a:lnTo>
                  <a:lnTo>
                    <a:pt x="658" y="330"/>
                  </a:lnTo>
                  <a:lnTo>
                    <a:pt x="878" y="659"/>
                  </a:lnTo>
                  <a:lnTo>
                    <a:pt x="878" y="659"/>
                  </a:lnTo>
                  <a:lnTo>
                    <a:pt x="1317" y="1207"/>
                  </a:lnTo>
                  <a:lnTo>
                    <a:pt x="1536" y="1756"/>
                  </a:lnTo>
                  <a:lnTo>
                    <a:pt x="1755" y="2414"/>
                  </a:lnTo>
                  <a:lnTo>
                    <a:pt x="1975" y="3072"/>
                  </a:lnTo>
                  <a:lnTo>
                    <a:pt x="1975" y="3072"/>
                  </a:lnTo>
                  <a:lnTo>
                    <a:pt x="2194" y="4278"/>
                  </a:lnTo>
                  <a:lnTo>
                    <a:pt x="2194" y="5595"/>
                  </a:lnTo>
                  <a:lnTo>
                    <a:pt x="2194" y="5595"/>
                  </a:lnTo>
                  <a:lnTo>
                    <a:pt x="2194" y="6143"/>
                  </a:lnTo>
                  <a:lnTo>
                    <a:pt x="2084" y="66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0"/>
            <p:cNvSpPr/>
            <p:nvPr/>
          </p:nvSpPr>
          <p:spPr>
            <a:xfrm>
              <a:off x="3186281" y="2911612"/>
              <a:ext cx="130496" cy="292122"/>
            </a:xfrm>
            <a:custGeom>
              <a:avLst/>
              <a:gdLst/>
              <a:ahLst/>
              <a:cxnLst/>
              <a:rect l="l" t="t" r="r" b="b"/>
              <a:pathLst>
                <a:path w="9654" h="21611" extrusionOk="0">
                  <a:moveTo>
                    <a:pt x="9654" y="1"/>
                  </a:moveTo>
                  <a:lnTo>
                    <a:pt x="8996" y="988"/>
                  </a:lnTo>
                  <a:lnTo>
                    <a:pt x="8118" y="2195"/>
                  </a:lnTo>
                  <a:lnTo>
                    <a:pt x="7021" y="3950"/>
                  </a:lnTo>
                  <a:lnTo>
                    <a:pt x="5814" y="5486"/>
                  </a:lnTo>
                  <a:lnTo>
                    <a:pt x="4279" y="7350"/>
                  </a:lnTo>
                  <a:lnTo>
                    <a:pt x="3621" y="8447"/>
                  </a:lnTo>
                  <a:lnTo>
                    <a:pt x="3072" y="9654"/>
                  </a:lnTo>
                  <a:lnTo>
                    <a:pt x="2085" y="11957"/>
                  </a:lnTo>
                  <a:lnTo>
                    <a:pt x="1207" y="14151"/>
                  </a:lnTo>
                  <a:lnTo>
                    <a:pt x="769" y="15139"/>
                  </a:lnTo>
                  <a:lnTo>
                    <a:pt x="440" y="16016"/>
                  </a:lnTo>
                  <a:lnTo>
                    <a:pt x="220" y="17003"/>
                  </a:lnTo>
                  <a:lnTo>
                    <a:pt x="1" y="17991"/>
                  </a:lnTo>
                  <a:lnTo>
                    <a:pt x="1" y="18758"/>
                  </a:lnTo>
                  <a:lnTo>
                    <a:pt x="1" y="19417"/>
                  </a:lnTo>
                  <a:lnTo>
                    <a:pt x="220" y="20075"/>
                  </a:lnTo>
                  <a:lnTo>
                    <a:pt x="110" y="19417"/>
                  </a:lnTo>
                  <a:lnTo>
                    <a:pt x="110" y="18758"/>
                  </a:lnTo>
                  <a:lnTo>
                    <a:pt x="110" y="18100"/>
                  </a:lnTo>
                  <a:lnTo>
                    <a:pt x="330" y="17113"/>
                  </a:lnTo>
                  <a:lnTo>
                    <a:pt x="659" y="16126"/>
                  </a:lnTo>
                  <a:lnTo>
                    <a:pt x="878" y="15139"/>
                  </a:lnTo>
                  <a:lnTo>
                    <a:pt x="1317" y="14261"/>
                  </a:lnTo>
                  <a:lnTo>
                    <a:pt x="2195" y="12067"/>
                  </a:lnTo>
                  <a:lnTo>
                    <a:pt x="3182" y="9654"/>
                  </a:lnTo>
                  <a:lnTo>
                    <a:pt x="3730" y="8557"/>
                  </a:lnTo>
                  <a:lnTo>
                    <a:pt x="4498" y="7460"/>
                  </a:lnTo>
                  <a:lnTo>
                    <a:pt x="5156" y="6582"/>
                  </a:lnTo>
                  <a:lnTo>
                    <a:pt x="5924" y="5705"/>
                  </a:lnTo>
                  <a:lnTo>
                    <a:pt x="7131" y="4060"/>
                  </a:lnTo>
                  <a:lnTo>
                    <a:pt x="8228" y="2304"/>
                  </a:lnTo>
                  <a:lnTo>
                    <a:pt x="9654" y="1"/>
                  </a:lnTo>
                  <a:close/>
                  <a:moveTo>
                    <a:pt x="220" y="20075"/>
                  </a:moveTo>
                  <a:lnTo>
                    <a:pt x="330" y="20733"/>
                  </a:lnTo>
                  <a:lnTo>
                    <a:pt x="769" y="21391"/>
                  </a:lnTo>
                  <a:lnTo>
                    <a:pt x="878" y="21610"/>
                  </a:lnTo>
                  <a:lnTo>
                    <a:pt x="440" y="20733"/>
                  </a:lnTo>
                  <a:lnTo>
                    <a:pt x="220" y="200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0"/>
            <p:cNvSpPr/>
            <p:nvPr/>
          </p:nvSpPr>
          <p:spPr>
            <a:xfrm>
              <a:off x="3175901" y="3203684"/>
              <a:ext cx="16329" cy="143837"/>
            </a:xfrm>
            <a:custGeom>
              <a:avLst/>
              <a:gdLst/>
              <a:ahLst/>
              <a:cxnLst/>
              <a:rect l="l" t="t" r="r" b="b"/>
              <a:pathLst>
                <a:path w="1208" h="10641" extrusionOk="0">
                  <a:moveTo>
                    <a:pt x="988" y="0"/>
                  </a:moveTo>
                  <a:lnTo>
                    <a:pt x="1098" y="1536"/>
                  </a:lnTo>
                  <a:lnTo>
                    <a:pt x="988" y="3511"/>
                  </a:lnTo>
                  <a:lnTo>
                    <a:pt x="769" y="5375"/>
                  </a:lnTo>
                  <a:lnTo>
                    <a:pt x="220" y="9105"/>
                  </a:lnTo>
                  <a:lnTo>
                    <a:pt x="1" y="10202"/>
                  </a:lnTo>
                  <a:lnTo>
                    <a:pt x="1" y="10641"/>
                  </a:lnTo>
                  <a:lnTo>
                    <a:pt x="111" y="10202"/>
                  </a:lnTo>
                  <a:lnTo>
                    <a:pt x="330" y="9105"/>
                  </a:lnTo>
                  <a:lnTo>
                    <a:pt x="988" y="5375"/>
                  </a:lnTo>
                  <a:lnTo>
                    <a:pt x="1208" y="3511"/>
                  </a:lnTo>
                  <a:lnTo>
                    <a:pt x="1208" y="1536"/>
                  </a:lnTo>
                  <a:lnTo>
                    <a:pt x="1098" y="878"/>
                  </a:lnTo>
                  <a:lnTo>
                    <a:pt x="1098" y="439"/>
                  </a:lnTo>
                  <a:lnTo>
                    <a:pt x="9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0"/>
            <p:cNvSpPr/>
            <p:nvPr/>
          </p:nvSpPr>
          <p:spPr>
            <a:xfrm>
              <a:off x="3141801" y="3188857"/>
              <a:ext cx="38565" cy="78603"/>
            </a:xfrm>
            <a:custGeom>
              <a:avLst/>
              <a:gdLst/>
              <a:ahLst/>
              <a:cxnLst/>
              <a:rect l="l" t="t" r="r" b="b"/>
              <a:pathLst>
                <a:path w="2853" h="5815" extrusionOk="0">
                  <a:moveTo>
                    <a:pt x="1208" y="1756"/>
                  </a:moveTo>
                  <a:lnTo>
                    <a:pt x="1317" y="2085"/>
                  </a:lnTo>
                  <a:lnTo>
                    <a:pt x="1427" y="2414"/>
                  </a:lnTo>
                  <a:lnTo>
                    <a:pt x="1208" y="1756"/>
                  </a:lnTo>
                  <a:close/>
                  <a:moveTo>
                    <a:pt x="1427" y="2414"/>
                  </a:moveTo>
                  <a:lnTo>
                    <a:pt x="1646" y="3730"/>
                  </a:lnTo>
                  <a:lnTo>
                    <a:pt x="1866" y="5046"/>
                  </a:lnTo>
                  <a:lnTo>
                    <a:pt x="1866" y="4059"/>
                  </a:lnTo>
                  <a:lnTo>
                    <a:pt x="1646" y="3072"/>
                  </a:lnTo>
                  <a:lnTo>
                    <a:pt x="1427" y="2414"/>
                  </a:lnTo>
                  <a:close/>
                  <a:moveTo>
                    <a:pt x="1" y="0"/>
                  </a:moveTo>
                  <a:lnTo>
                    <a:pt x="111" y="110"/>
                  </a:lnTo>
                  <a:lnTo>
                    <a:pt x="220" y="110"/>
                  </a:lnTo>
                  <a:lnTo>
                    <a:pt x="549" y="330"/>
                  </a:lnTo>
                  <a:lnTo>
                    <a:pt x="769" y="659"/>
                  </a:lnTo>
                  <a:lnTo>
                    <a:pt x="1208" y="1207"/>
                  </a:lnTo>
                  <a:lnTo>
                    <a:pt x="1427" y="1756"/>
                  </a:lnTo>
                  <a:lnTo>
                    <a:pt x="1646" y="2414"/>
                  </a:lnTo>
                  <a:lnTo>
                    <a:pt x="1866" y="3072"/>
                  </a:lnTo>
                  <a:lnTo>
                    <a:pt x="2085" y="4278"/>
                  </a:lnTo>
                  <a:lnTo>
                    <a:pt x="2085" y="5595"/>
                  </a:lnTo>
                  <a:lnTo>
                    <a:pt x="2085" y="5704"/>
                  </a:lnTo>
                  <a:lnTo>
                    <a:pt x="2305" y="5814"/>
                  </a:lnTo>
                  <a:lnTo>
                    <a:pt x="2524" y="5704"/>
                  </a:lnTo>
                  <a:lnTo>
                    <a:pt x="2743" y="5485"/>
                  </a:lnTo>
                  <a:lnTo>
                    <a:pt x="2853" y="5156"/>
                  </a:lnTo>
                  <a:lnTo>
                    <a:pt x="2853" y="4717"/>
                  </a:lnTo>
                  <a:lnTo>
                    <a:pt x="2853" y="4388"/>
                  </a:lnTo>
                  <a:lnTo>
                    <a:pt x="2853" y="3949"/>
                  </a:lnTo>
                  <a:lnTo>
                    <a:pt x="2524" y="2633"/>
                  </a:lnTo>
                  <a:lnTo>
                    <a:pt x="1975" y="1426"/>
                  </a:lnTo>
                  <a:lnTo>
                    <a:pt x="1646" y="878"/>
                  </a:lnTo>
                  <a:lnTo>
                    <a:pt x="1208" y="439"/>
                  </a:lnTo>
                  <a:lnTo>
                    <a:pt x="659" y="110"/>
                  </a:lnTo>
                  <a:lnTo>
                    <a:pt x="1" y="0"/>
                  </a:lnTo>
                  <a:close/>
                </a:path>
              </a:pathLst>
            </a:custGeom>
            <a:solidFill>
              <a:srgbClr val="B25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0"/>
            <p:cNvSpPr/>
            <p:nvPr/>
          </p:nvSpPr>
          <p:spPr>
            <a:xfrm>
              <a:off x="3155155" y="3203684"/>
              <a:ext cx="11868" cy="53393"/>
            </a:xfrm>
            <a:custGeom>
              <a:avLst/>
              <a:gdLst/>
              <a:ahLst/>
              <a:cxnLst/>
              <a:rect l="l" t="t" r="r" b="b"/>
              <a:pathLst>
                <a:path w="878" h="3950" fill="none" extrusionOk="0">
                  <a:moveTo>
                    <a:pt x="0" y="0"/>
                  </a:moveTo>
                  <a:lnTo>
                    <a:pt x="0" y="0"/>
                  </a:lnTo>
                  <a:lnTo>
                    <a:pt x="220" y="659"/>
                  </a:lnTo>
                  <a:lnTo>
                    <a:pt x="439" y="1317"/>
                  </a:lnTo>
                  <a:lnTo>
                    <a:pt x="439" y="1317"/>
                  </a:lnTo>
                  <a:lnTo>
                    <a:pt x="658" y="2633"/>
                  </a:lnTo>
                  <a:lnTo>
                    <a:pt x="878" y="3949"/>
                  </a:lnTo>
                  <a:lnTo>
                    <a:pt x="878" y="3949"/>
                  </a:lnTo>
                  <a:lnTo>
                    <a:pt x="878" y="2962"/>
                  </a:lnTo>
                  <a:lnTo>
                    <a:pt x="658" y="1975"/>
                  </a:lnTo>
                  <a:lnTo>
                    <a:pt x="658" y="1975"/>
                  </a:lnTo>
                  <a:lnTo>
                    <a:pt x="329" y="98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0"/>
            <p:cNvSpPr/>
            <p:nvPr/>
          </p:nvSpPr>
          <p:spPr>
            <a:xfrm>
              <a:off x="3141801" y="3188857"/>
              <a:ext cx="38565" cy="78603"/>
            </a:xfrm>
            <a:custGeom>
              <a:avLst/>
              <a:gdLst/>
              <a:ahLst/>
              <a:cxnLst/>
              <a:rect l="l" t="t" r="r" b="b"/>
              <a:pathLst>
                <a:path w="2853" h="5815" fill="none" extrusionOk="0">
                  <a:moveTo>
                    <a:pt x="1" y="0"/>
                  </a:moveTo>
                  <a:lnTo>
                    <a:pt x="1" y="0"/>
                  </a:lnTo>
                  <a:lnTo>
                    <a:pt x="1" y="0"/>
                  </a:lnTo>
                  <a:lnTo>
                    <a:pt x="111" y="110"/>
                  </a:lnTo>
                  <a:lnTo>
                    <a:pt x="111" y="110"/>
                  </a:lnTo>
                  <a:lnTo>
                    <a:pt x="220" y="110"/>
                  </a:lnTo>
                  <a:lnTo>
                    <a:pt x="220" y="110"/>
                  </a:lnTo>
                  <a:lnTo>
                    <a:pt x="549" y="330"/>
                  </a:lnTo>
                  <a:lnTo>
                    <a:pt x="769" y="659"/>
                  </a:lnTo>
                  <a:lnTo>
                    <a:pt x="769" y="659"/>
                  </a:lnTo>
                  <a:lnTo>
                    <a:pt x="1208" y="1207"/>
                  </a:lnTo>
                  <a:lnTo>
                    <a:pt x="1427" y="1756"/>
                  </a:lnTo>
                  <a:lnTo>
                    <a:pt x="1646" y="2414"/>
                  </a:lnTo>
                  <a:lnTo>
                    <a:pt x="1866" y="3072"/>
                  </a:lnTo>
                  <a:lnTo>
                    <a:pt x="1866" y="3072"/>
                  </a:lnTo>
                  <a:lnTo>
                    <a:pt x="2085" y="4278"/>
                  </a:lnTo>
                  <a:lnTo>
                    <a:pt x="2085" y="5595"/>
                  </a:lnTo>
                  <a:lnTo>
                    <a:pt x="2085" y="5595"/>
                  </a:lnTo>
                  <a:lnTo>
                    <a:pt x="2085" y="5704"/>
                  </a:lnTo>
                  <a:lnTo>
                    <a:pt x="2085" y="5704"/>
                  </a:lnTo>
                  <a:lnTo>
                    <a:pt x="2085" y="5704"/>
                  </a:lnTo>
                  <a:lnTo>
                    <a:pt x="2085" y="5704"/>
                  </a:lnTo>
                  <a:lnTo>
                    <a:pt x="2305" y="5814"/>
                  </a:lnTo>
                  <a:lnTo>
                    <a:pt x="2305" y="5814"/>
                  </a:lnTo>
                  <a:lnTo>
                    <a:pt x="2524" y="5704"/>
                  </a:lnTo>
                  <a:lnTo>
                    <a:pt x="2743" y="5485"/>
                  </a:lnTo>
                  <a:lnTo>
                    <a:pt x="2743" y="5485"/>
                  </a:lnTo>
                  <a:lnTo>
                    <a:pt x="2853" y="5156"/>
                  </a:lnTo>
                  <a:lnTo>
                    <a:pt x="2853" y="4717"/>
                  </a:lnTo>
                  <a:lnTo>
                    <a:pt x="2853" y="4388"/>
                  </a:lnTo>
                  <a:lnTo>
                    <a:pt x="2853" y="3949"/>
                  </a:lnTo>
                  <a:lnTo>
                    <a:pt x="2853" y="3949"/>
                  </a:lnTo>
                  <a:lnTo>
                    <a:pt x="2524" y="2633"/>
                  </a:lnTo>
                  <a:lnTo>
                    <a:pt x="1975" y="1426"/>
                  </a:lnTo>
                  <a:lnTo>
                    <a:pt x="1975" y="1426"/>
                  </a:lnTo>
                  <a:lnTo>
                    <a:pt x="1646" y="878"/>
                  </a:lnTo>
                  <a:lnTo>
                    <a:pt x="1208" y="439"/>
                  </a:lnTo>
                  <a:lnTo>
                    <a:pt x="659" y="1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0"/>
            <p:cNvSpPr/>
            <p:nvPr/>
          </p:nvSpPr>
          <p:spPr>
            <a:xfrm>
              <a:off x="3143288" y="3190344"/>
              <a:ext cx="26710" cy="75629"/>
            </a:xfrm>
            <a:custGeom>
              <a:avLst/>
              <a:gdLst/>
              <a:ahLst/>
              <a:cxnLst/>
              <a:rect l="l" t="t" r="r" b="b"/>
              <a:pathLst>
                <a:path w="1976" h="5595" extrusionOk="0">
                  <a:moveTo>
                    <a:pt x="1" y="0"/>
                  </a:moveTo>
                  <a:lnTo>
                    <a:pt x="549" y="439"/>
                  </a:lnTo>
                  <a:lnTo>
                    <a:pt x="878" y="987"/>
                  </a:lnTo>
                  <a:lnTo>
                    <a:pt x="1207" y="1975"/>
                  </a:lnTo>
                  <a:lnTo>
                    <a:pt x="1536" y="2962"/>
                  </a:lnTo>
                  <a:lnTo>
                    <a:pt x="1756" y="3949"/>
                  </a:lnTo>
                  <a:lnTo>
                    <a:pt x="1756" y="4936"/>
                  </a:lnTo>
                  <a:lnTo>
                    <a:pt x="1865" y="5375"/>
                  </a:lnTo>
                  <a:lnTo>
                    <a:pt x="1975" y="5594"/>
                  </a:lnTo>
                  <a:lnTo>
                    <a:pt x="1975" y="5485"/>
                  </a:lnTo>
                  <a:lnTo>
                    <a:pt x="1975" y="4168"/>
                  </a:lnTo>
                  <a:lnTo>
                    <a:pt x="1756" y="2962"/>
                  </a:lnTo>
                  <a:lnTo>
                    <a:pt x="1536" y="2304"/>
                  </a:lnTo>
                  <a:lnTo>
                    <a:pt x="1317" y="1646"/>
                  </a:lnTo>
                  <a:lnTo>
                    <a:pt x="1098" y="1097"/>
                  </a:lnTo>
                  <a:lnTo>
                    <a:pt x="659" y="549"/>
                  </a:lnTo>
                  <a:lnTo>
                    <a:pt x="439" y="220"/>
                  </a:lnTo>
                  <a:lnTo>
                    <a:pt x="11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0"/>
            <p:cNvSpPr/>
            <p:nvPr/>
          </p:nvSpPr>
          <p:spPr>
            <a:xfrm>
              <a:off x="3143288" y="3190344"/>
              <a:ext cx="26710" cy="75629"/>
            </a:xfrm>
            <a:custGeom>
              <a:avLst/>
              <a:gdLst/>
              <a:ahLst/>
              <a:cxnLst/>
              <a:rect l="l" t="t" r="r" b="b"/>
              <a:pathLst>
                <a:path w="1976" h="5595" fill="none" extrusionOk="0">
                  <a:moveTo>
                    <a:pt x="1" y="0"/>
                  </a:moveTo>
                  <a:lnTo>
                    <a:pt x="1" y="0"/>
                  </a:lnTo>
                  <a:lnTo>
                    <a:pt x="549" y="439"/>
                  </a:lnTo>
                  <a:lnTo>
                    <a:pt x="878" y="987"/>
                  </a:lnTo>
                  <a:lnTo>
                    <a:pt x="878" y="987"/>
                  </a:lnTo>
                  <a:lnTo>
                    <a:pt x="1207" y="1975"/>
                  </a:lnTo>
                  <a:lnTo>
                    <a:pt x="1536" y="2962"/>
                  </a:lnTo>
                  <a:lnTo>
                    <a:pt x="1536" y="2962"/>
                  </a:lnTo>
                  <a:lnTo>
                    <a:pt x="1756" y="3949"/>
                  </a:lnTo>
                  <a:lnTo>
                    <a:pt x="1756" y="4936"/>
                  </a:lnTo>
                  <a:lnTo>
                    <a:pt x="1756" y="4936"/>
                  </a:lnTo>
                  <a:lnTo>
                    <a:pt x="1865" y="5375"/>
                  </a:lnTo>
                  <a:lnTo>
                    <a:pt x="1865" y="5375"/>
                  </a:lnTo>
                  <a:lnTo>
                    <a:pt x="1975" y="5594"/>
                  </a:lnTo>
                  <a:lnTo>
                    <a:pt x="1975" y="5594"/>
                  </a:lnTo>
                  <a:lnTo>
                    <a:pt x="1975" y="5485"/>
                  </a:lnTo>
                  <a:lnTo>
                    <a:pt x="1975" y="5485"/>
                  </a:lnTo>
                  <a:lnTo>
                    <a:pt x="1975" y="4168"/>
                  </a:lnTo>
                  <a:lnTo>
                    <a:pt x="1756" y="2962"/>
                  </a:lnTo>
                  <a:lnTo>
                    <a:pt x="1756" y="2962"/>
                  </a:lnTo>
                  <a:lnTo>
                    <a:pt x="1536" y="2304"/>
                  </a:lnTo>
                  <a:lnTo>
                    <a:pt x="1317" y="1646"/>
                  </a:lnTo>
                  <a:lnTo>
                    <a:pt x="1098" y="1097"/>
                  </a:lnTo>
                  <a:lnTo>
                    <a:pt x="659" y="549"/>
                  </a:lnTo>
                  <a:lnTo>
                    <a:pt x="659" y="549"/>
                  </a:lnTo>
                  <a:lnTo>
                    <a:pt x="439" y="220"/>
                  </a:lnTo>
                  <a:lnTo>
                    <a:pt x="110" y="0"/>
                  </a:lnTo>
                  <a:lnTo>
                    <a:pt x="110"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0"/>
            <p:cNvSpPr/>
            <p:nvPr/>
          </p:nvSpPr>
          <p:spPr>
            <a:xfrm>
              <a:off x="3350849" y="2865658"/>
              <a:ext cx="274320" cy="723594"/>
            </a:xfrm>
            <a:custGeom>
              <a:avLst/>
              <a:gdLst/>
              <a:ahLst/>
              <a:cxnLst/>
              <a:rect l="l" t="t" r="r" b="b"/>
              <a:pathLst>
                <a:path w="20294" h="53531" extrusionOk="0">
                  <a:moveTo>
                    <a:pt x="8337" y="0"/>
                  </a:moveTo>
                  <a:lnTo>
                    <a:pt x="8666" y="3072"/>
                  </a:lnTo>
                  <a:lnTo>
                    <a:pt x="8118" y="4498"/>
                  </a:lnTo>
                  <a:lnTo>
                    <a:pt x="6692" y="7789"/>
                  </a:lnTo>
                  <a:lnTo>
                    <a:pt x="5047" y="11738"/>
                  </a:lnTo>
                  <a:lnTo>
                    <a:pt x="3730" y="15138"/>
                  </a:lnTo>
                  <a:lnTo>
                    <a:pt x="3182" y="16783"/>
                  </a:lnTo>
                  <a:lnTo>
                    <a:pt x="2633" y="18758"/>
                  </a:lnTo>
                  <a:lnTo>
                    <a:pt x="1536" y="23255"/>
                  </a:lnTo>
                  <a:lnTo>
                    <a:pt x="659" y="27753"/>
                  </a:lnTo>
                  <a:lnTo>
                    <a:pt x="110" y="31153"/>
                  </a:lnTo>
                  <a:lnTo>
                    <a:pt x="1" y="33128"/>
                  </a:lnTo>
                  <a:lnTo>
                    <a:pt x="110" y="36089"/>
                  </a:lnTo>
                  <a:lnTo>
                    <a:pt x="549" y="43658"/>
                  </a:lnTo>
                  <a:lnTo>
                    <a:pt x="1317" y="53531"/>
                  </a:lnTo>
                  <a:lnTo>
                    <a:pt x="20294" y="46949"/>
                  </a:lnTo>
                  <a:lnTo>
                    <a:pt x="20184" y="45852"/>
                  </a:lnTo>
                  <a:lnTo>
                    <a:pt x="19965" y="44645"/>
                  </a:lnTo>
                  <a:lnTo>
                    <a:pt x="19197" y="42122"/>
                  </a:lnTo>
                  <a:lnTo>
                    <a:pt x="18210" y="39380"/>
                  </a:lnTo>
                  <a:lnTo>
                    <a:pt x="17222" y="36748"/>
                  </a:lnTo>
                  <a:lnTo>
                    <a:pt x="15358" y="32360"/>
                  </a:lnTo>
                  <a:lnTo>
                    <a:pt x="14590" y="30495"/>
                  </a:lnTo>
                  <a:lnTo>
                    <a:pt x="16564" y="19197"/>
                  </a:lnTo>
                  <a:lnTo>
                    <a:pt x="17332" y="17003"/>
                  </a:lnTo>
                  <a:lnTo>
                    <a:pt x="18648" y="12067"/>
                  </a:lnTo>
                  <a:lnTo>
                    <a:pt x="19416" y="9324"/>
                  </a:lnTo>
                  <a:lnTo>
                    <a:pt x="19965" y="6911"/>
                  </a:lnTo>
                  <a:lnTo>
                    <a:pt x="20184" y="5046"/>
                  </a:lnTo>
                  <a:lnTo>
                    <a:pt x="20184" y="4498"/>
                  </a:lnTo>
                  <a:lnTo>
                    <a:pt x="20074" y="4059"/>
                  </a:lnTo>
                  <a:lnTo>
                    <a:pt x="19855" y="3949"/>
                  </a:lnTo>
                  <a:lnTo>
                    <a:pt x="19526" y="3730"/>
                  </a:lnTo>
                  <a:lnTo>
                    <a:pt x="18539" y="3291"/>
                  </a:lnTo>
                  <a:lnTo>
                    <a:pt x="17222" y="2852"/>
                  </a:lnTo>
                  <a:lnTo>
                    <a:pt x="15796" y="2523"/>
                  </a:lnTo>
                  <a:lnTo>
                    <a:pt x="13274" y="1865"/>
                  </a:lnTo>
                  <a:lnTo>
                    <a:pt x="12067" y="1646"/>
                  </a:lnTo>
                  <a:lnTo>
                    <a:pt x="10860" y="330"/>
                  </a:lnTo>
                  <a:lnTo>
                    <a:pt x="8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0"/>
            <p:cNvSpPr/>
            <p:nvPr/>
          </p:nvSpPr>
          <p:spPr>
            <a:xfrm>
              <a:off x="3350849" y="2865658"/>
              <a:ext cx="274320" cy="723594"/>
            </a:xfrm>
            <a:custGeom>
              <a:avLst/>
              <a:gdLst/>
              <a:ahLst/>
              <a:cxnLst/>
              <a:rect l="l" t="t" r="r" b="b"/>
              <a:pathLst>
                <a:path w="20294" h="53531" fill="none" extrusionOk="0">
                  <a:moveTo>
                    <a:pt x="8337" y="0"/>
                  </a:moveTo>
                  <a:lnTo>
                    <a:pt x="10860" y="330"/>
                  </a:lnTo>
                  <a:lnTo>
                    <a:pt x="12067" y="1646"/>
                  </a:lnTo>
                  <a:lnTo>
                    <a:pt x="12067" y="1646"/>
                  </a:lnTo>
                  <a:lnTo>
                    <a:pt x="13274" y="1865"/>
                  </a:lnTo>
                  <a:lnTo>
                    <a:pt x="15796" y="2523"/>
                  </a:lnTo>
                  <a:lnTo>
                    <a:pt x="17222" y="2852"/>
                  </a:lnTo>
                  <a:lnTo>
                    <a:pt x="18539" y="3291"/>
                  </a:lnTo>
                  <a:lnTo>
                    <a:pt x="19526" y="3730"/>
                  </a:lnTo>
                  <a:lnTo>
                    <a:pt x="19855" y="3949"/>
                  </a:lnTo>
                  <a:lnTo>
                    <a:pt x="20074" y="4059"/>
                  </a:lnTo>
                  <a:lnTo>
                    <a:pt x="20074" y="4059"/>
                  </a:lnTo>
                  <a:lnTo>
                    <a:pt x="20184" y="4498"/>
                  </a:lnTo>
                  <a:lnTo>
                    <a:pt x="20184" y="5046"/>
                  </a:lnTo>
                  <a:lnTo>
                    <a:pt x="19965" y="6911"/>
                  </a:lnTo>
                  <a:lnTo>
                    <a:pt x="19416" y="9324"/>
                  </a:lnTo>
                  <a:lnTo>
                    <a:pt x="18648" y="12067"/>
                  </a:lnTo>
                  <a:lnTo>
                    <a:pt x="17332" y="17003"/>
                  </a:lnTo>
                  <a:lnTo>
                    <a:pt x="16564" y="19197"/>
                  </a:lnTo>
                  <a:lnTo>
                    <a:pt x="14590" y="30495"/>
                  </a:lnTo>
                  <a:lnTo>
                    <a:pt x="14590" y="30495"/>
                  </a:lnTo>
                  <a:lnTo>
                    <a:pt x="15358" y="32360"/>
                  </a:lnTo>
                  <a:lnTo>
                    <a:pt x="17222" y="36748"/>
                  </a:lnTo>
                  <a:lnTo>
                    <a:pt x="18210" y="39380"/>
                  </a:lnTo>
                  <a:lnTo>
                    <a:pt x="19197" y="42122"/>
                  </a:lnTo>
                  <a:lnTo>
                    <a:pt x="19965" y="44645"/>
                  </a:lnTo>
                  <a:lnTo>
                    <a:pt x="20184" y="45852"/>
                  </a:lnTo>
                  <a:lnTo>
                    <a:pt x="20294" y="46949"/>
                  </a:lnTo>
                  <a:lnTo>
                    <a:pt x="1317" y="53531"/>
                  </a:lnTo>
                  <a:lnTo>
                    <a:pt x="1317" y="53531"/>
                  </a:lnTo>
                  <a:lnTo>
                    <a:pt x="549" y="43658"/>
                  </a:lnTo>
                  <a:lnTo>
                    <a:pt x="110" y="36089"/>
                  </a:lnTo>
                  <a:lnTo>
                    <a:pt x="1" y="33128"/>
                  </a:lnTo>
                  <a:lnTo>
                    <a:pt x="110" y="31153"/>
                  </a:lnTo>
                  <a:lnTo>
                    <a:pt x="110" y="31153"/>
                  </a:lnTo>
                  <a:lnTo>
                    <a:pt x="659" y="27753"/>
                  </a:lnTo>
                  <a:lnTo>
                    <a:pt x="1536" y="23255"/>
                  </a:lnTo>
                  <a:lnTo>
                    <a:pt x="2633" y="18758"/>
                  </a:lnTo>
                  <a:lnTo>
                    <a:pt x="3182" y="16783"/>
                  </a:lnTo>
                  <a:lnTo>
                    <a:pt x="3730" y="15138"/>
                  </a:lnTo>
                  <a:lnTo>
                    <a:pt x="3730" y="15138"/>
                  </a:lnTo>
                  <a:lnTo>
                    <a:pt x="5047" y="11738"/>
                  </a:lnTo>
                  <a:lnTo>
                    <a:pt x="6692" y="7789"/>
                  </a:lnTo>
                  <a:lnTo>
                    <a:pt x="8118" y="4498"/>
                  </a:lnTo>
                  <a:lnTo>
                    <a:pt x="8666" y="3072"/>
                  </a:lnTo>
                  <a:lnTo>
                    <a:pt x="8666" y="3072"/>
                  </a:lnTo>
                  <a:lnTo>
                    <a:pt x="83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0"/>
            <p:cNvSpPr/>
            <p:nvPr/>
          </p:nvSpPr>
          <p:spPr>
            <a:xfrm>
              <a:off x="3355295" y="3254084"/>
              <a:ext cx="1500" cy="8921"/>
            </a:xfrm>
            <a:custGeom>
              <a:avLst/>
              <a:gdLst/>
              <a:ahLst/>
              <a:cxnLst/>
              <a:rect l="l" t="t" r="r" b="b"/>
              <a:pathLst>
                <a:path w="111" h="660" extrusionOk="0">
                  <a:moveTo>
                    <a:pt x="110" y="1"/>
                  </a:moveTo>
                  <a:lnTo>
                    <a:pt x="110" y="1"/>
                  </a:lnTo>
                  <a:lnTo>
                    <a:pt x="110" y="1"/>
                  </a:lnTo>
                  <a:lnTo>
                    <a:pt x="1" y="659"/>
                  </a:lnTo>
                  <a:lnTo>
                    <a:pt x="1" y="659"/>
                  </a:lnTo>
                  <a:lnTo>
                    <a:pt x="1" y="659"/>
                  </a:lnTo>
                  <a:lnTo>
                    <a:pt x="1" y="659"/>
                  </a:lnTo>
                  <a:lnTo>
                    <a:pt x="11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0"/>
            <p:cNvSpPr/>
            <p:nvPr/>
          </p:nvSpPr>
          <p:spPr>
            <a:xfrm>
              <a:off x="3355295" y="3254084"/>
              <a:ext cx="1500" cy="8921"/>
            </a:xfrm>
            <a:custGeom>
              <a:avLst/>
              <a:gdLst/>
              <a:ahLst/>
              <a:cxnLst/>
              <a:rect l="l" t="t" r="r" b="b"/>
              <a:pathLst>
                <a:path w="111" h="660" fill="none" extrusionOk="0">
                  <a:moveTo>
                    <a:pt x="110" y="1"/>
                  </a:moveTo>
                  <a:lnTo>
                    <a:pt x="110" y="1"/>
                  </a:lnTo>
                  <a:lnTo>
                    <a:pt x="110" y="1"/>
                  </a:lnTo>
                  <a:lnTo>
                    <a:pt x="1" y="659"/>
                  </a:lnTo>
                  <a:lnTo>
                    <a:pt x="1" y="659"/>
                  </a:lnTo>
                  <a:lnTo>
                    <a:pt x="1" y="659"/>
                  </a:lnTo>
                  <a:lnTo>
                    <a:pt x="1" y="659"/>
                  </a:lnTo>
                  <a:lnTo>
                    <a:pt x="1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0"/>
            <p:cNvSpPr/>
            <p:nvPr/>
          </p:nvSpPr>
          <p:spPr>
            <a:xfrm>
              <a:off x="3355295" y="3248164"/>
              <a:ext cx="198704" cy="68222"/>
            </a:xfrm>
            <a:custGeom>
              <a:avLst/>
              <a:gdLst/>
              <a:ahLst/>
              <a:cxnLst/>
              <a:rect l="l" t="t" r="r" b="b"/>
              <a:pathLst>
                <a:path w="14700" h="5047" extrusionOk="0">
                  <a:moveTo>
                    <a:pt x="2853" y="0"/>
                  </a:moveTo>
                  <a:lnTo>
                    <a:pt x="2085" y="110"/>
                  </a:lnTo>
                  <a:lnTo>
                    <a:pt x="110" y="439"/>
                  </a:lnTo>
                  <a:lnTo>
                    <a:pt x="1" y="1097"/>
                  </a:lnTo>
                  <a:lnTo>
                    <a:pt x="769" y="1316"/>
                  </a:lnTo>
                  <a:lnTo>
                    <a:pt x="2743" y="1316"/>
                  </a:lnTo>
                  <a:lnTo>
                    <a:pt x="3621" y="1426"/>
                  </a:lnTo>
                  <a:lnTo>
                    <a:pt x="4059" y="1426"/>
                  </a:lnTo>
                  <a:lnTo>
                    <a:pt x="4388" y="1646"/>
                  </a:lnTo>
                  <a:lnTo>
                    <a:pt x="5485" y="2523"/>
                  </a:lnTo>
                  <a:lnTo>
                    <a:pt x="6253" y="2962"/>
                  </a:lnTo>
                  <a:lnTo>
                    <a:pt x="7021" y="3291"/>
                  </a:lnTo>
                  <a:lnTo>
                    <a:pt x="10312" y="4498"/>
                  </a:lnTo>
                  <a:lnTo>
                    <a:pt x="11518" y="4936"/>
                  </a:lnTo>
                  <a:lnTo>
                    <a:pt x="12067" y="5046"/>
                  </a:lnTo>
                  <a:lnTo>
                    <a:pt x="13164" y="5046"/>
                  </a:lnTo>
                  <a:lnTo>
                    <a:pt x="13603" y="4936"/>
                  </a:lnTo>
                  <a:lnTo>
                    <a:pt x="14041" y="4717"/>
                  </a:lnTo>
                  <a:lnTo>
                    <a:pt x="14480" y="4388"/>
                  </a:lnTo>
                  <a:lnTo>
                    <a:pt x="14590" y="4168"/>
                  </a:lnTo>
                  <a:lnTo>
                    <a:pt x="14700" y="3949"/>
                  </a:lnTo>
                  <a:lnTo>
                    <a:pt x="14590" y="3620"/>
                  </a:lnTo>
                  <a:lnTo>
                    <a:pt x="14590" y="3401"/>
                  </a:lnTo>
                  <a:lnTo>
                    <a:pt x="14261" y="3072"/>
                  </a:lnTo>
                  <a:lnTo>
                    <a:pt x="13932" y="2852"/>
                  </a:lnTo>
                  <a:lnTo>
                    <a:pt x="13164" y="2633"/>
                  </a:lnTo>
                  <a:lnTo>
                    <a:pt x="12396" y="2413"/>
                  </a:lnTo>
                  <a:lnTo>
                    <a:pt x="10860" y="2084"/>
                  </a:lnTo>
                  <a:lnTo>
                    <a:pt x="9325" y="1755"/>
                  </a:lnTo>
                  <a:lnTo>
                    <a:pt x="7789" y="1426"/>
                  </a:lnTo>
                  <a:lnTo>
                    <a:pt x="6582" y="987"/>
                  </a:lnTo>
                  <a:lnTo>
                    <a:pt x="5376" y="549"/>
                  </a:lnTo>
                  <a:lnTo>
                    <a:pt x="4169" y="110"/>
                  </a:lnTo>
                  <a:lnTo>
                    <a:pt x="3511"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0"/>
            <p:cNvSpPr/>
            <p:nvPr/>
          </p:nvSpPr>
          <p:spPr>
            <a:xfrm>
              <a:off x="3355295" y="3248164"/>
              <a:ext cx="198704" cy="68222"/>
            </a:xfrm>
            <a:custGeom>
              <a:avLst/>
              <a:gdLst/>
              <a:ahLst/>
              <a:cxnLst/>
              <a:rect l="l" t="t" r="r" b="b"/>
              <a:pathLst>
                <a:path w="14700" h="5047" fill="none" extrusionOk="0">
                  <a:moveTo>
                    <a:pt x="2853" y="0"/>
                  </a:moveTo>
                  <a:lnTo>
                    <a:pt x="2853" y="0"/>
                  </a:lnTo>
                  <a:lnTo>
                    <a:pt x="2085" y="110"/>
                  </a:lnTo>
                  <a:lnTo>
                    <a:pt x="2085" y="110"/>
                  </a:lnTo>
                  <a:lnTo>
                    <a:pt x="110" y="439"/>
                  </a:lnTo>
                  <a:lnTo>
                    <a:pt x="110" y="439"/>
                  </a:lnTo>
                  <a:lnTo>
                    <a:pt x="1" y="1097"/>
                  </a:lnTo>
                  <a:lnTo>
                    <a:pt x="1" y="1097"/>
                  </a:lnTo>
                  <a:lnTo>
                    <a:pt x="769" y="1316"/>
                  </a:lnTo>
                  <a:lnTo>
                    <a:pt x="1536" y="1316"/>
                  </a:lnTo>
                  <a:lnTo>
                    <a:pt x="1536" y="1316"/>
                  </a:lnTo>
                  <a:lnTo>
                    <a:pt x="2195" y="1316"/>
                  </a:lnTo>
                  <a:lnTo>
                    <a:pt x="2195" y="1316"/>
                  </a:lnTo>
                  <a:lnTo>
                    <a:pt x="2743" y="1316"/>
                  </a:lnTo>
                  <a:lnTo>
                    <a:pt x="2743" y="1316"/>
                  </a:lnTo>
                  <a:lnTo>
                    <a:pt x="3621" y="1426"/>
                  </a:lnTo>
                  <a:lnTo>
                    <a:pt x="4059" y="1426"/>
                  </a:lnTo>
                  <a:lnTo>
                    <a:pt x="4388" y="1646"/>
                  </a:lnTo>
                  <a:lnTo>
                    <a:pt x="4388" y="1646"/>
                  </a:lnTo>
                  <a:lnTo>
                    <a:pt x="5485" y="2523"/>
                  </a:lnTo>
                  <a:lnTo>
                    <a:pt x="5485" y="2523"/>
                  </a:lnTo>
                  <a:lnTo>
                    <a:pt x="6253" y="2962"/>
                  </a:lnTo>
                  <a:lnTo>
                    <a:pt x="7021" y="3291"/>
                  </a:lnTo>
                  <a:lnTo>
                    <a:pt x="7021" y="3291"/>
                  </a:lnTo>
                  <a:lnTo>
                    <a:pt x="10312" y="4498"/>
                  </a:lnTo>
                  <a:lnTo>
                    <a:pt x="10312" y="4498"/>
                  </a:lnTo>
                  <a:lnTo>
                    <a:pt x="11518" y="4936"/>
                  </a:lnTo>
                  <a:lnTo>
                    <a:pt x="12067" y="5046"/>
                  </a:lnTo>
                  <a:lnTo>
                    <a:pt x="12725" y="5046"/>
                  </a:lnTo>
                  <a:lnTo>
                    <a:pt x="12725" y="5046"/>
                  </a:lnTo>
                  <a:lnTo>
                    <a:pt x="13164" y="5046"/>
                  </a:lnTo>
                  <a:lnTo>
                    <a:pt x="13603" y="4936"/>
                  </a:lnTo>
                  <a:lnTo>
                    <a:pt x="13603" y="4936"/>
                  </a:lnTo>
                  <a:lnTo>
                    <a:pt x="14041" y="4717"/>
                  </a:lnTo>
                  <a:lnTo>
                    <a:pt x="14480" y="4388"/>
                  </a:lnTo>
                  <a:lnTo>
                    <a:pt x="14480" y="4388"/>
                  </a:lnTo>
                  <a:lnTo>
                    <a:pt x="14590" y="4168"/>
                  </a:lnTo>
                  <a:lnTo>
                    <a:pt x="14700" y="3949"/>
                  </a:lnTo>
                  <a:lnTo>
                    <a:pt x="14590" y="3620"/>
                  </a:lnTo>
                  <a:lnTo>
                    <a:pt x="14590" y="3401"/>
                  </a:lnTo>
                  <a:lnTo>
                    <a:pt x="14590" y="3401"/>
                  </a:lnTo>
                  <a:lnTo>
                    <a:pt x="14261" y="3072"/>
                  </a:lnTo>
                  <a:lnTo>
                    <a:pt x="13932" y="2852"/>
                  </a:lnTo>
                  <a:lnTo>
                    <a:pt x="13932" y="2852"/>
                  </a:lnTo>
                  <a:lnTo>
                    <a:pt x="13164" y="2633"/>
                  </a:lnTo>
                  <a:lnTo>
                    <a:pt x="12396" y="2413"/>
                  </a:lnTo>
                  <a:lnTo>
                    <a:pt x="10860" y="2084"/>
                  </a:lnTo>
                  <a:lnTo>
                    <a:pt x="9325" y="1755"/>
                  </a:lnTo>
                  <a:lnTo>
                    <a:pt x="7789" y="1426"/>
                  </a:lnTo>
                  <a:lnTo>
                    <a:pt x="7789" y="1426"/>
                  </a:lnTo>
                  <a:lnTo>
                    <a:pt x="6582" y="987"/>
                  </a:lnTo>
                  <a:lnTo>
                    <a:pt x="5376" y="549"/>
                  </a:lnTo>
                  <a:lnTo>
                    <a:pt x="4169" y="110"/>
                  </a:lnTo>
                  <a:lnTo>
                    <a:pt x="3511" y="0"/>
                  </a:lnTo>
                  <a:lnTo>
                    <a:pt x="28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0"/>
            <p:cNvSpPr/>
            <p:nvPr/>
          </p:nvSpPr>
          <p:spPr>
            <a:xfrm>
              <a:off x="3429429" y="2905692"/>
              <a:ext cx="293595" cy="409249"/>
            </a:xfrm>
            <a:custGeom>
              <a:avLst/>
              <a:gdLst/>
              <a:ahLst/>
              <a:cxnLst/>
              <a:rect l="l" t="t" r="r" b="b"/>
              <a:pathLst>
                <a:path w="21720" h="30276" extrusionOk="0">
                  <a:moveTo>
                    <a:pt x="11957" y="0"/>
                  </a:moveTo>
                  <a:lnTo>
                    <a:pt x="11738" y="110"/>
                  </a:lnTo>
                  <a:lnTo>
                    <a:pt x="11079" y="1207"/>
                  </a:lnTo>
                  <a:lnTo>
                    <a:pt x="9982" y="3620"/>
                  </a:lnTo>
                  <a:lnTo>
                    <a:pt x="8776" y="6582"/>
                  </a:lnTo>
                  <a:lnTo>
                    <a:pt x="8337" y="8008"/>
                  </a:lnTo>
                  <a:lnTo>
                    <a:pt x="8008" y="9214"/>
                  </a:lnTo>
                  <a:lnTo>
                    <a:pt x="8008" y="9872"/>
                  </a:lnTo>
                  <a:lnTo>
                    <a:pt x="8008" y="10640"/>
                  </a:lnTo>
                  <a:lnTo>
                    <a:pt x="8337" y="12395"/>
                  </a:lnTo>
                  <a:lnTo>
                    <a:pt x="8886" y="14260"/>
                  </a:lnTo>
                  <a:lnTo>
                    <a:pt x="9544" y="16235"/>
                  </a:lnTo>
                  <a:lnTo>
                    <a:pt x="10860" y="19525"/>
                  </a:lnTo>
                  <a:lnTo>
                    <a:pt x="11408" y="20951"/>
                  </a:lnTo>
                  <a:lnTo>
                    <a:pt x="768" y="20842"/>
                  </a:lnTo>
                  <a:lnTo>
                    <a:pt x="0" y="26107"/>
                  </a:lnTo>
                  <a:lnTo>
                    <a:pt x="5375" y="27752"/>
                  </a:lnTo>
                  <a:lnTo>
                    <a:pt x="9763" y="28959"/>
                  </a:lnTo>
                  <a:lnTo>
                    <a:pt x="13273" y="29727"/>
                  </a:lnTo>
                  <a:lnTo>
                    <a:pt x="15686" y="30166"/>
                  </a:lnTo>
                  <a:lnTo>
                    <a:pt x="16783" y="30275"/>
                  </a:lnTo>
                  <a:lnTo>
                    <a:pt x="18868" y="30275"/>
                  </a:lnTo>
                  <a:lnTo>
                    <a:pt x="19635" y="30056"/>
                  </a:lnTo>
                  <a:lnTo>
                    <a:pt x="20294" y="29837"/>
                  </a:lnTo>
                  <a:lnTo>
                    <a:pt x="20732" y="29398"/>
                  </a:lnTo>
                  <a:lnTo>
                    <a:pt x="21061" y="28740"/>
                  </a:lnTo>
                  <a:lnTo>
                    <a:pt x="21391" y="28081"/>
                  </a:lnTo>
                  <a:lnTo>
                    <a:pt x="21610" y="27314"/>
                  </a:lnTo>
                  <a:lnTo>
                    <a:pt x="21720" y="26655"/>
                  </a:lnTo>
                  <a:lnTo>
                    <a:pt x="19635" y="15686"/>
                  </a:lnTo>
                  <a:lnTo>
                    <a:pt x="17880" y="8776"/>
                  </a:lnTo>
                  <a:lnTo>
                    <a:pt x="17661" y="7020"/>
                  </a:lnTo>
                  <a:lnTo>
                    <a:pt x="17332" y="5485"/>
                  </a:lnTo>
                  <a:lnTo>
                    <a:pt x="17112" y="4607"/>
                  </a:lnTo>
                  <a:lnTo>
                    <a:pt x="16783" y="3949"/>
                  </a:lnTo>
                  <a:lnTo>
                    <a:pt x="16345" y="3181"/>
                  </a:lnTo>
                  <a:lnTo>
                    <a:pt x="15796" y="2523"/>
                  </a:lnTo>
                  <a:lnTo>
                    <a:pt x="15138" y="1755"/>
                  </a:lnTo>
                  <a:lnTo>
                    <a:pt x="14370" y="1207"/>
                  </a:lnTo>
                  <a:lnTo>
                    <a:pt x="13602" y="658"/>
                  </a:lnTo>
                  <a:lnTo>
                    <a:pt x="12834" y="220"/>
                  </a:lnTo>
                  <a:lnTo>
                    <a:pt x="1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0"/>
            <p:cNvSpPr/>
            <p:nvPr/>
          </p:nvSpPr>
          <p:spPr>
            <a:xfrm>
              <a:off x="3380502" y="2905692"/>
              <a:ext cx="130496" cy="286174"/>
            </a:xfrm>
            <a:custGeom>
              <a:avLst/>
              <a:gdLst/>
              <a:ahLst/>
              <a:cxnLst/>
              <a:rect l="l" t="t" r="r" b="b"/>
              <a:pathLst>
                <a:path w="9654" h="21171" extrusionOk="0">
                  <a:moveTo>
                    <a:pt x="9653" y="0"/>
                  </a:moveTo>
                  <a:lnTo>
                    <a:pt x="9434" y="1207"/>
                  </a:lnTo>
                  <a:lnTo>
                    <a:pt x="9215" y="2852"/>
                  </a:lnTo>
                  <a:lnTo>
                    <a:pt x="8776" y="4936"/>
                  </a:lnTo>
                  <a:lnTo>
                    <a:pt x="8118" y="7020"/>
                  </a:lnTo>
                  <a:lnTo>
                    <a:pt x="7240" y="9324"/>
                  </a:lnTo>
                  <a:lnTo>
                    <a:pt x="6911" y="9982"/>
                  </a:lnTo>
                  <a:lnTo>
                    <a:pt x="6692" y="10092"/>
                  </a:lnTo>
                  <a:lnTo>
                    <a:pt x="6363" y="10202"/>
                  </a:lnTo>
                  <a:lnTo>
                    <a:pt x="5046" y="10640"/>
                  </a:lnTo>
                  <a:lnTo>
                    <a:pt x="4608" y="10750"/>
                  </a:lnTo>
                  <a:lnTo>
                    <a:pt x="4498" y="10860"/>
                  </a:lnTo>
                  <a:lnTo>
                    <a:pt x="4608" y="10969"/>
                  </a:lnTo>
                  <a:lnTo>
                    <a:pt x="6202" y="12032"/>
                  </a:lnTo>
                  <a:lnTo>
                    <a:pt x="1756" y="18538"/>
                  </a:lnTo>
                  <a:lnTo>
                    <a:pt x="439" y="20513"/>
                  </a:lnTo>
                  <a:lnTo>
                    <a:pt x="110" y="20951"/>
                  </a:lnTo>
                  <a:lnTo>
                    <a:pt x="1" y="21171"/>
                  </a:lnTo>
                  <a:lnTo>
                    <a:pt x="110" y="21061"/>
                  </a:lnTo>
                  <a:lnTo>
                    <a:pt x="549" y="20513"/>
                  </a:lnTo>
                  <a:lnTo>
                    <a:pt x="1865" y="18538"/>
                  </a:lnTo>
                  <a:lnTo>
                    <a:pt x="6363" y="12066"/>
                  </a:lnTo>
                  <a:lnTo>
                    <a:pt x="6472" y="11957"/>
                  </a:lnTo>
                  <a:lnTo>
                    <a:pt x="6363" y="11847"/>
                  </a:lnTo>
                  <a:lnTo>
                    <a:pt x="4846" y="10937"/>
                  </a:lnTo>
                  <a:lnTo>
                    <a:pt x="4846" y="10937"/>
                  </a:lnTo>
                  <a:lnTo>
                    <a:pt x="5156" y="10860"/>
                  </a:lnTo>
                  <a:lnTo>
                    <a:pt x="6472" y="10421"/>
                  </a:lnTo>
                  <a:lnTo>
                    <a:pt x="6801" y="10311"/>
                  </a:lnTo>
                  <a:lnTo>
                    <a:pt x="7021" y="10092"/>
                  </a:lnTo>
                  <a:lnTo>
                    <a:pt x="7350" y="9434"/>
                  </a:lnTo>
                  <a:lnTo>
                    <a:pt x="8227" y="7020"/>
                  </a:lnTo>
                  <a:lnTo>
                    <a:pt x="8886" y="4936"/>
                  </a:lnTo>
                  <a:lnTo>
                    <a:pt x="9324" y="2852"/>
                  </a:lnTo>
                  <a:lnTo>
                    <a:pt x="9544" y="1426"/>
                  </a:lnTo>
                  <a:lnTo>
                    <a:pt x="9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0"/>
            <p:cNvSpPr/>
            <p:nvPr/>
          </p:nvSpPr>
          <p:spPr>
            <a:xfrm>
              <a:off x="3533202" y="2908652"/>
              <a:ext cx="60814" cy="256531"/>
            </a:xfrm>
            <a:custGeom>
              <a:avLst/>
              <a:gdLst/>
              <a:ahLst/>
              <a:cxnLst/>
              <a:rect l="l" t="t" r="r" b="b"/>
              <a:pathLst>
                <a:path w="4499" h="18978" extrusionOk="0">
                  <a:moveTo>
                    <a:pt x="4279" y="1"/>
                  </a:moveTo>
                  <a:lnTo>
                    <a:pt x="3621" y="110"/>
                  </a:lnTo>
                  <a:lnTo>
                    <a:pt x="3182" y="330"/>
                  </a:lnTo>
                  <a:lnTo>
                    <a:pt x="2634" y="659"/>
                  </a:lnTo>
                  <a:lnTo>
                    <a:pt x="2304" y="1097"/>
                  </a:lnTo>
                  <a:lnTo>
                    <a:pt x="1866" y="1536"/>
                  </a:lnTo>
                  <a:lnTo>
                    <a:pt x="1537" y="2194"/>
                  </a:lnTo>
                  <a:lnTo>
                    <a:pt x="1098" y="2962"/>
                  </a:lnTo>
                  <a:lnTo>
                    <a:pt x="769" y="3840"/>
                  </a:lnTo>
                  <a:lnTo>
                    <a:pt x="549" y="4608"/>
                  </a:lnTo>
                  <a:lnTo>
                    <a:pt x="330" y="5705"/>
                  </a:lnTo>
                  <a:lnTo>
                    <a:pt x="111" y="6692"/>
                  </a:lnTo>
                  <a:lnTo>
                    <a:pt x="1" y="7789"/>
                  </a:lnTo>
                  <a:lnTo>
                    <a:pt x="1" y="8776"/>
                  </a:lnTo>
                  <a:lnTo>
                    <a:pt x="111" y="9873"/>
                  </a:lnTo>
                  <a:lnTo>
                    <a:pt x="330" y="10970"/>
                  </a:lnTo>
                  <a:lnTo>
                    <a:pt x="878" y="12835"/>
                  </a:lnTo>
                  <a:lnTo>
                    <a:pt x="1866" y="16125"/>
                  </a:lnTo>
                  <a:lnTo>
                    <a:pt x="2634" y="18210"/>
                  </a:lnTo>
                  <a:lnTo>
                    <a:pt x="2853" y="18868"/>
                  </a:lnTo>
                  <a:lnTo>
                    <a:pt x="2963" y="18977"/>
                  </a:lnTo>
                  <a:lnTo>
                    <a:pt x="2963" y="18758"/>
                  </a:lnTo>
                  <a:lnTo>
                    <a:pt x="2743" y="18210"/>
                  </a:lnTo>
                  <a:lnTo>
                    <a:pt x="1975" y="16016"/>
                  </a:lnTo>
                  <a:lnTo>
                    <a:pt x="1537" y="14590"/>
                  </a:lnTo>
                  <a:lnTo>
                    <a:pt x="1098" y="12835"/>
                  </a:lnTo>
                  <a:lnTo>
                    <a:pt x="549" y="10860"/>
                  </a:lnTo>
                  <a:lnTo>
                    <a:pt x="330" y="9873"/>
                  </a:lnTo>
                  <a:lnTo>
                    <a:pt x="220" y="8776"/>
                  </a:lnTo>
                  <a:lnTo>
                    <a:pt x="220" y="7789"/>
                  </a:lnTo>
                  <a:lnTo>
                    <a:pt x="330" y="6692"/>
                  </a:lnTo>
                  <a:lnTo>
                    <a:pt x="440" y="5705"/>
                  </a:lnTo>
                  <a:lnTo>
                    <a:pt x="659" y="4717"/>
                  </a:lnTo>
                  <a:lnTo>
                    <a:pt x="1317" y="2962"/>
                  </a:lnTo>
                  <a:lnTo>
                    <a:pt x="1646" y="2304"/>
                  </a:lnTo>
                  <a:lnTo>
                    <a:pt x="1975" y="1646"/>
                  </a:lnTo>
                  <a:lnTo>
                    <a:pt x="2414" y="1207"/>
                  </a:lnTo>
                  <a:lnTo>
                    <a:pt x="2743" y="768"/>
                  </a:lnTo>
                  <a:lnTo>
                    <a:pt x="3182" y="439"/>
                  </a:lnTo>
                  <a:lnTo>
                    <a:pt x="3730" y="220"/>
                  </a:lnTo>
                  <a:lnTo>
                    <a:pt x="4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0"/>
            <p:cNvSpPr/>
            <p:nvPr/>
          </p:nvSpPr>
          <p:spPr>
            <a:xfrm>
              <a:off x="3427942" y="3185897"/>
              <a:ext cx="215019" cy="106759"/>
            </a:xfrm>
            <a:custGeom>
              <a:avLst/>
              <a:gdLst/>
              <a:ahLst/>
              <a:cxnLst/>
              <a:rect l="l" t="t" r="r" b="b"/>
              <a:pathLst>
                <a:path w="15907" h="7898" extrusionOk="0">
                  <a:moveTo>
                    <a:pt x="878" y="0"/>
                  </a:moveTo>
                  <a:lnTo>
                    <a:pt x="878" y="110"/>
                  </a:lnTo>
                  <a:lnTo>
                    <a:pt x="1" y="5375"/>
                  </a:lnTo>
                  <a:lnTo>
                    <a:pt x="1" y="5485"/>
                  </a:lnTo>
                  <a:lnTo>
                    <a:pt x="110" y="5485"/>
                  </a:lnTo>
                  <a:lnTo>
                    <a:pt x="6802" y="7349"/>
                  </a:lnTo>
                  <a:lnTo>
                    <a:pt x="8776" y="7898"/>
                  </a:lnTo>
                  <a:lnTo>
                    <a:pt x="6911" y="7349"/>
                  </a:lnTo>
                  <a:lnTo>
                    <a:pt x="231" y="5410"/>
                  </a:lnTo>
                  <a:lnTo>
                    <a:pt x="231" y="5410"/>
                  </a:lnTo>
                  <a:lnTo>
                    <a:pt x="988" y="219"/>
                  </a:lnTo>
                  <a:lnTo>
                    <a:pt x="988" y="216"/>
                  </a:lnTo>
                  <a:lnTo>
                    <a:pt x="988" y="216"/>
                  </a:lnTo>
                  <a:lnTo>
                    <a:pt x="3950" y="110"/>
                  </a:lnTo>
                  <a:lnTo>
                    <a:pt x="6692" y="110"/>
                  </a:lnTo>
                  <a:lnTo>
                    <a:pt x="11518" y="329"/>
                  </a:lnTo>
                  <a:lnTo>
                    <a:pt x="14700" y="439"/>
                  </a:lnTo>
                  <a:lnTo>
                    <a:pt x="15577" y="549"/>
                  </a:lnTo>
                  <a:lnTo>
                    <a:pt x="15906" y="549"/>
                  </a:lnTo>
                  <a:lnTo>
                    <a:pt x="15577" y="439"/>
                  </a:lnTo>
                  <a:lnTo>
                    <a:pt x="14700" y="329"/>
                  </a:lnTo>
                  <a:lnTo>
                    <a:pt x="11518" y="110"/>
                  </a:lnTo>
                  <a:lnTo>
                    <a:pt x="6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0"/>
            <p:cNvSpPr/>
            <p:nvPr/>
          </p:nvSpPr>
          <p:spPr>
            <a:xfrm>
              <a:off x="3580656" y="3178477"/>
              <a:ext cx="57840" cy="11882"/>
            </a:xfrm>
            <a:custGeom>
              <a:avLst/>
              <a:gdLst/>
              <a:ahLst/>
              <a:cxnLst/>
              <a:rect l="l" t="t" r="r" b="b"/>
              <a:pathLst>
                <a:path w="4279" h="879" extrusionOk="0">
                  <a:moveTo>
                    <a:pt x="3181" y="1"/>
                  </a:moveTo>
                  <a:lnTo>
                    <a:pt x="2084" y="220"/>
                  </a:lnTo>
                  <a:lnTo>
                    <a:pt x="1097" y="439"/>
                  </a:lnTo>
                  <a:lnTo>
                    <a:pt x="0" y="878"/>
                  </a:lnTo>
                  <a:lnTo>
                    <a:pt x="658" y="768"/>
                  </a:lnTo>
                  <a:lnTo>
                    <a:pt x="2194" y="439"/>
                  </a:lnTo>
                  <a:lnTo>
                    <a:pt x="3620" y="110"/>
                  </a:lnTo>
                  <a:lnTo>
                    <a:pt x="42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0"/>
            <p:cNvSpPr/>
            <p:nvPr/>
          </p:nvSpPr>
          <p:spPr>
            <a:xfrm>
              <a:off x="3376055" y="3433476"/>
              <a:ext cx="29671" cy="31158"/>
            </a:xfrm>
            <a:custGeom>
              <a:avLst/>
              <a:gdLst/>
              <a:ahLst/>
              <a:cxnLst/>
              <a:rect l="l" t="t" r="r" b="b"/>
              <a:pathLst>
                <a:path w="2195" h="2305" extrusionOk="0">
                  <a:moveTo>
                    <a:pt x="1975" y="549"/>
                  </a:moveTo>
                  <a:lnTo>
                    <a:pt x="2085" y="878"/>
                  </a:lnTo>
                  <a:lnTo>
                    <a:pt x="2194" y="1098"/>
                  </a:lnTo>
                  <a:lnTo>
                    <a:pt x="2194" y="878"/>
                  </a:lnTo>
                  <a:lnTo>
                    <a:pt x="1975" y="549"/>
                  </a:lnTo>
                  <a:close/>
                  <a:moveTo>
                    <a:pt x="1207" y="1"/>
                  </a:moveTo>
                  <a:lnTo>
                    <a:pt x="988" y="110"/>
                  </a:lnTo>
                  <a:lnTo>
                    <a:pt x="659" y="110"/>
                  </a:lnTo>
                  <a:lnTo>
                    <a:pt x="220" y="440"/>
                  </a:lnTo>
                  <a:lnTo>
                    <a:pt x="0" y="878"/>
                  </a:lnTo>
                  <a:lnTo>
                    <a:pt x="0" y="1317"/>
                  </a:lnTo>
                  <a:lnTo>
                    <a:pt x="110" y="1756"/>
                  </a:lnTo>
                  <a:lnTo>
                    <a:pt x="439" y="2085"/>
                  </a:lnTo>
                  <a:lnTo>
                    <a:pt x="768" y="2304"/>
                  </a:lnTo>
                  <a:lnTo>
                    <a:pt x="1317" y="2304"/>
                  </a:lnTo>
                  <a:lnTo>
                    <a:pt x="1646" y="2195"/>
                  </a:lnTo>
                  <a:lnTo>
                    <a:pt x="1865" y="2085"/>
                  </a:lnTo>
                  <a:lnTo>
                    <a:pt x="2085" y="1756"/>
                  </a:lnTo>
                  <a:lnTo>
                    <a:pt x="2194" y="1427"/>
                  </a:lnTo>
                  <a:lnTo>
                    <a:pt x="2194" y="1098"/>
                  </a:lnTo>
                  <a:lnTo>
                    <a:pt x="2085" y="1427"/>
                  </a:lnTo>
                  <a:lnTo>
                    <a:pt x="1975" y="1646"/>
                  </a:lnTo>
                  <a:lnTo>
                    <a:pt x="1756" y="1975"/>
                  </a:lnTo>
                  <a:lnTo>
                    <a:pt x="1317" y="2085"/>
                  </a:lnTo>
                  <a:lnTo>
                    <a:pt x="878" y="2085"/>
                  </a:lnTo>
                  <a:lnTo>
                    <a:pt x="549" y="1866"/>
                  </a:lnTo>
                  <a:lnTo>
                    <a:pt x="220" y="1536"/>
                  </a:lnTo>
                  <a:lnTo>
                    <a:pt x="220" y="1207"/>
                  </a:lnTo>
                  <a:lnTo>
                    <a:pt x="220" y="878"/>
                  </a:lnTo>
                  <a:lnTo>
                    <a:pt x="439" y="549"/>
                  </a:lnTo>
                  <a:lnTo>
                    <a:pt x="768" y="330"/>
                  </a:lnTo>
                  <a:lnTo>
                    <a:pt x="1207" y="220"/>
                  </a:lnTo>
                  <a:lnTo>
                    <a:pt x="1646" y="330"/>
                  </a:lnTo>
                  <a:lnTo>
                    <a:pt x="1975" y="549"/>
                  </a:lnTo>
                  <a:lnTo>
                    <a:pt x="1975" y="549"/>
                  </a:lnTo>
                  <a:lnTo>
                    <a:pt x="1756" y="220"/>
                  </a:lnTo>
                  <a:lnTo>
                    <a:pt x="1536" y="110"/>
                  </a:ln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0"/>
            <p:cNvSpPr/>
            <p:nvPr/>
          </p:nvSpPr>
          <p:spPr>
            <a:xfrm>
              <a:off x="3383462" y="2981298"/>
              <a:ext cx="115667" cy="207598"/>
            </a:xfrm>
            <a:custGeom>
              <a:avLst/>
              <a:gdLst/>
              <a:ahLst/>
              <a:cxnLst/>
              <a:rect l="l" t="t" r="r" b="b"/>
              <a:pathLst>
                <a:path w="8557" h="15358" extrusionOk="0">
                  <a:moveTo>
                    <a:pt x="8557" y="0"/>
                  </a:moveTo>
                  <a:lnTo>
                    <a:pt x="8338" y="330"/>
                  </a:lnTo>
                  <a:lnTo>
                    <a:pt x="8008" y="1426"/>
                  </a:lnTo>
                  <a:lnTo>
                    <a:pt x="7131" y="3840"/>
                  </a:lnTo>
                  <a:lnTo>
                    <a:pt x="6802" y="4498"/>
                  </a:lnTo>
                  <a:lnTo>
                    <a:pt x="6582" y="4717"/>
                  </a:lnTo>
                  <a:lnTo>
                    <a:pt x="6253" y="4827"/>
                  </a:lnTo>
                  <a:lnTo>
                    <a:pt x="6144" y="4827"/>
                  </a:lnTo>
                  <a:lnTo>
                    <a:pt x="5595" y="5046"/>
                  </a:lnTo>
                  <a:lnTo>
                    <a:pt x="4937" y="5266"/>
                  </a:lnTo>
                  <a:lnTo>
                    <a:pt x="4608" y="5375"/>
                  </a:lnTo>
                  <a:lnTo>
                    <a:pt x="4827" y="5375"/>
                  </a:lnTo>
                  <a:lnTo>
                    <a:pt x="5486" y="5924"/>
                  </a:lnTo>
                  <a:lnTo>
                    <a:pt x="6144" y="6253"/>
                  </a:lnTo>
                  <a:lnTo>
                    <a:pt x="6253" y="6363"/>
                  </a:lnTo>
                  <a:lnTo>
                    <a:pt x="6144" y="6472"/>
                  </a:lnTo>
                  <a:lnTo>
                    <a:pt x="1646" y="12944"/>
                  </a:lnTo>
                  <a:lnTo>
                    <a:pt x="330" y="14919"/>
                  </a:lnTo>
                  <a:lnTo>
                    <a:pt x="1" y="15357"/>
                  </a:lnTo>
                  <a:lnTo>
                    <a:pt x="878" y="14809"/>
                  </a:lnTo>
                  <a:lnTo>
                    <a:pt x="1756" y="14151"/>
                  </a:lnTo>
                  <a:lnTo>
                    <a:pt x="2634" y="13493"/>
                  </a:lnTo>
                  <a:lnTo>
                    <a:pt x="3292" y="12615"/>
                  </a:lnTo>
                  <a:lnTo>
                    <a:pt x="4060" y="11847"/>
                  </a:lnTo>
                  <a:lnTo>
                    <a:pt x="4718" y="10860"/>
                  </a:lnTo>
                  <a:lnTo>
                    <a:pt x="5815" y="8995"/>
                  </a:lnTo>
                  <a:lnTo>
                    <a:pt x="6802" y="7350"/>
                  </a:lnTo>
                  <a:lnTo>
                    <a:pt x="7021" y="6911"/>
                  </a:lnTo>
                  <a:lnTo>
                    <a:pt x="7131" y="6363"/>
                  </a:lnTo>
                  <a:lnTo>
                    <a:pt x="7131" y="6143"/>
                  </a:lnTo>
                  <a:lnTo>
                    <a:pt x="7021" y="5814"/>
                  </a:lnTo>
                  <a:lnTo>
                    <a:pt x="6802" y="5704"/>
                  </a:lnTo>
                  <a:lnTo>
                    <a:pt x="6582" y="5595"/>
                  </a:lnTo>
                  <a:lnTo>
                    <a:pt x="7021" y="5595"/>
                  </a:lnTo>
                  <a:lnTo>
                    <a:pt x="7350" y="5485"/>
                  </a:lnTo>
                  <a:lnTo>
                    <a:pt x="7570" y="5266"/>
                  </a:lnTo>
                  <a:lnTo>
                    <a:pt x="7679" y="5046"/>
                  </a:lnTo>
                  <a:lnTo>
                    <a:pt x="8008" y="4388"/>
                  </a:lnTo>
                  <a:lnTo>
                    <a:pt x="8118" y="3730"/>
                  </a:lnTo>
                  <a:lnTo>
                    <a:pt x="855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0"/>
            <p:cNvSpPr/>
            <p:nvPr/>
          </p:nvSpPr>
          <p:spPr>
            <a:xfrm>
              <a:off x="3381989" y="3190344"/>
              <a:ext cx="14" cy="14"/>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0"/>
            <p:cNvSpPr/>
            <p:nvPr/>
          </p:nvSpPr>
          <p:spPr>
            <a:xfrm>
              <a:off x="3381989" y="3188857"/>
              <a:ext cx="14" cy="1500"/>
            </a:xfrm>
            <a:custGeom>
              <a:avLst/>
              <a:gdLst/>
              <a:ahLst/>
              <a:cxnLst/>
              <a:rect l="l" t="t" r="r" b="b"/>
              <a:pathLst>
                <a:path w="1" h="111" fill="none" extrusionOk="0">
                  <a:moveTo>
                    <a:pt x="0" y="0"/>
                  </a:moveTo>
                  <a:lnTo>
                    <a:pt x="0" y="0"/>
                  </a:lnTo>
                  <a:lnTo>
                    <a:pt x="0" y="110"/>
                  </a:lnTo>
                  <a:lnTo>
                    <a:pt x="0" y="110"/>
                  </a:lnTo>
                  <a:lnTo>
                    <a:pt x="0" y="110"/>
                  </a:lnTo>
                  <a:lnTo>
                    <a:pt x="0" y="11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0"/>
            <p:cNvSpPr/>
            <p:nvPr/>
          </p:nvSpPr>
          <p:spPr>
            <a:xfrm>
              <a:off x="3383462" y="2981298"/>
              <a:ext cx="115667" cy="207598"/>
            </a:xfrm>
            <a:custGeom>
              <a:avLst/>
              <a:gdLst/>
              <a:ahLst/>
              <a:cxnLst/>
              <a:rect l="l" t="t" r="r" b="b"/>
              <a:pathLst>
                <a:path w="8557" h="15358" fill="none" extrusionOk="0">
                  <a:moveTo>
                    <a:pt x="8557" y="0"/>
                  </a:moveTo>
                  <a:lnTo>
                    <a:pt x="8557" y="0"/>
                  </a:lnTo>
                  <a:lnTo>
                    <a:pt x="8338" y="330"/>
                  </a:lnTo>
                  <a:lnTo>
                    <a:pt x="8338" y="330"/>
                  </a:lnTo>
                  <a:lnTo>
                    <a:pt x="8008" y="1426"/>
                  </a:lnTo>
                  <a:lnTo>
                    <a:pt x="8008" y="1426"/>
                  </a:lnTo>
                  <a:lnTo>
                    <a:pt x="7131" y="3840"/>
                  </a:lnTo>
                  <a:lnTo>
                    <a:pt x="7131" y="3840"/>
                  </a:lnTo>
                  <a:lnTo>
                    <a:pt x="6802" y="4498"/>
                  </a:lnTo>
                  <a:lnTo>
                    <a:pt x="6802" y="4498"/>
                  </a:lnTo>
                  <a:lnTo>
                    <a:pt x="6582" y="4717"/>
                  </a:lnTo>
                  <a:lnTo>
                    <a:pt x="6253" y="4827"/>
                  </a:lnTo>
                  <a:lnTo>
                    <a:pt x="6144" y="4827"/>
                  </a:lnTo>
                  <a:lnTo>
                    <a:pt x="6144" y="4827"/>
                  </a:lnTo>
                  <a:lnTo>
                    <a:pt x="5595" y="5046"/>
                  </a:lnTo>
                  <a:lnTo>
                    <a:pt x="4937" y="5266"/>
                  </a:lnTo>
                  <a:lnTo>
                    <a:pt x="4608" y="5375"/>
                  </a:lnTo>
                  <a:lnTo>
                    <a:pt x="4827" y="5375"/>
                  </a:lnTo>
                  <a:lnTo>
                    <a:pt x="4827" y="5375"/>
                  </a:lnTo>
                  <a:lnTo>
                    <a:pt x="5486" y="5924"/>
                  </a:lnTo>
                  <a:lnTo>
                    <a:pt x="6144" y="6253"/>
                  </a:lnTo>
                  <a:lnTo>
                    <a:pt x="6253" y="6363"/>
                  </a:lnTo>
                  <a:lnTo>
                    <a:pt x="6144" y="6472"/>
                  </a:lnTo>
                  <a:lnTo>
                    <a:pt x="1646" y="12944"/>
                  </a:lnTo>
                  <a:lnTo>
                    <a:pt x="330" y="14919"/>
                  </a:lnTo>
                  <a:lnTo>
                    <a:pt x="1" y="15357"/>
                  </a:lnTo>
                  <a:lnTo>
                    <a:pt x="1" y="15357"/>
                  </a:lnTo>
                  <a:lnTo>
                    <a:pt x="878" y="14809"/>
                  </a:lnTo>
                  <a:lnTo>
                    <a:pt x="1756" y="14151"/>
                  </a:lnTo>
                  <a:lnTo>
                    <a:pt x="2634" y="13493"/>
                  </a:lnTo>
                  <a:lnTo>
                    <a:pt x="3292" y="12615"/>
                  </a:lnTo>
                  <a:lnTo>
                    <a:pt x="4060" y="11847"/>
                  </a:lnTo>
                  <a:lnTo>
                    <a:pt x="4718" y="10860"/>
                  </a:lnTo>
                  <a:lnTo>
                    <a:pt x="5815" y="8995"/>
                  </a:lnTo>
                  <a:lnTo>
                    <a:pt x="5815" y="8995"/>
                  </a:lnTo>
                  <a:lnTo>
                    <a:pt x="6802" y="7350"/>
                  </a:lnTo>
                  <a:lnTo>
                    <a:pt x="6802" y="7350"/>
                  </a:lnTo>
                  <a:lnTo>
                    <a:pt x="7021" y="6911"/>
                  </a:lnTo>
                  <a:lnTo>
                    <a:pt x="7131" y="6363"/>
                  </a:lnTo>
                  <a:lnTo>
                    <a:pt x="7131" y="6363"/>
                  </a:lnTo>
                  <a:lnTo>
                    <a:pt x="7131" y="6143"/>
                  </a:lnTo>
                  <a:lnTo>
                    <a:pt x="7021" y="5814"/>
                  </a:lnTo>
                  <a:lnTo>
                    <a:pt x="6802" y="5704"/>
                  </a:lnTo>
                  <a:lnTo>
                    <a:pt x="6582" y="5595"/>
                  </a:lnTo>
                  <a:lnTo>
                    <a:pt x="6582" y="5595"/>
                  </a:lnTo>
                  <a:lnTo>
                    <a:pt x="6802" y="5595"/>
                  </a:lnTo>
                  <a:lnTo>
                    <a:pt x="6802" y="5595"/>
                  </a:lnTo>
                  <a:lnTo>
                    <a:pt x="7021" y="5595"/>
                  </a:lnTo>
                  <a:lnTo>
                    <a:pt x="7350" y="5485"/>
                  </a:lnTo>
                  <a:lnTo>
                    <a:pt x="7570" y="5266"/>
                  </a:lnTo>
                  <a:lnTo>
                    <a:pt x="7679" y="5046"/>
                  </a:lnTo>
                  <a:lnTo>
                    <a:pt x="7679" y="5046"/>
                  </a:lnTo>
                  <a:lnTo>
                    <a:pt x="8008" y="4388"/>
                  </a:lnTo>
                  <a:lnTo>
                    <a:pt x="8118" y="3730"/>
                  </a:lnTo>
                  <a:lnTo>
                    <a:pt x="8118" y="3730"/>
                  </a:lnTo>
                  <a:lnTo>
                    <a:pt x="85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0"/>
            <p:cNvSpPr/>
            <p:nvPr/>
          </p:nvSpPr>
          <p:spPr>
            <a:xfrm>
              <a:off x="3064708" y="3091004"/>
              <a:ext cx="364777" cy="385526"/>
            </a:xfrm>
            <a:custGeom>
              <a:avLst/>
              <a:gdLst/>
              <a:ahLst/>
              <a:cxnLst/>
              <a:rect l="l" t="t" r="r" b="b"/>
              <a:pathLst>
                <a:path w="26986" h="28521" extrusionOk="0">
                  <a:moveTo>
                    <a:pt x="11409" y="1"/>
                  </a:moveTo>
                  <a:lnTo>
                    <a:pt x="1" y="10860"/>
                  </a:lnTo>
                  <a:lnTo>
                    <a:pt x="15577" y="28521"/>
                  </a:lnTo>
                  <a:lnTo>
                    <a:pt x="21501" y="22488"/>
                  </a:lnTo>
                  <a:lnTo>
                    <a:pt x="25450" y="18210"/>
                  </a:lnTo>
                  <a:lnTo>
                    <a:pt x="26656" y="16893"/>
                  </a:lnTo>
                  <a:lnTo>
                    <a:pt x="26985" y="16564"/>
                  </a:lnTo>
                  <a:lnTo>
                    <a:pt x="26985" y="16345"/>
                  </a:lnTo>
                  <a:lnTo>
                    <a:pt x="26218" y="15687"/>
                  </a:lnTo>
                  <a:lnTo>
                    <a:pt x="24462" y="13822"/>
                  </a:lnTo>
                  <a:lnTo>
                    <a:pt x="19087" y="8228"/>
                  </a:lnTo>
                  <a:lnTo>
                    <a:pt x="11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0"/>
            <p:cNvSpPr/>
            <p:nvPr/>
          </p:nvSpPr>
          <p:spPr>
            <a:xfrm>
              <a:off x="3223355" y="3163651"/>
              <a:ext cx="215006" cy="102326"/>
            </a:xfrm>
            <a:custGeom>
              <a:avLst/>
              <a:gdLst/>
              <a:ahLst/>
              <a:cxnLst/>
              <a:rect l="l" t="t" r="r" b="b"/>
              <a:pathLst>
                <a:path w="15906" h="7570" extrusionOk="0">
                  <a:moveTo>
                    <a:pt x="6033" y="1"/>
                  </a:moveTo>
                  <a:lnTo>
                    <a:pt x="1865" y="659"/>
                  </a:lnTo>
                  <a:lnTo>
                    <a:pt x="0" y="3182"/>
                  </a:lnTo>
                  <a:lnTo>
                    <a:pt x="110" y="3511"/>
                  </a:lnTo>
                  <a:lnTo>
                    <a:pt x="219" y="3621"/>
                  </a:lnTo>
                  <a:lnTo>
                    <a:pt x="329" y="3730"/>
                  </a:lnTo>
                  <a:lnTo>
                    <a:pt x="439" y="3730"/>
                  </a:lnTo>
                  <a:lnTo>
                    <a:pt x="878" y="3401"/>
                  </a:lnTo>
                  <a:lnTo>
                    <a:pt x="1316" y="3072"/>
                  </a:lnTo>
                  <a:lnTo>
                    <a:pt x="1426" y="4827"/>
                  </a:lnTo>
                  <a:lnTo>
                    <a:pt x="1536" y="4937"/>
                  </a:lnTo>
                  <a:lnTo>
                    <a:pt x="1865" y="5156"/>
                  </a:lnTo>
                  <a:lnTo>
                    <a:pt x="2194" y="5156"/>
                  </a:lnTo>
                  <a:lnTo>
                    <a:pt x="2413" y="5047"/>
                  </a:lnTo>
                  <a:lnTo>
                    <a:pt x="2523" y="4827"/>
                  </a:lnTo>
                  <a:lnTo>
                    <a:pt x="3071" y="6143"/>
                  </a:lnTo>
                  <a:lnTo>
                    <a:pt x="3291" y="6363"/>
                  </a:lnTo>
                  <a:lnTo>
                    <a:pt x="3620" y="6363"/>
                  </a:lnTo>
                  <a:lnTo>
                    <a:pt x="3730" y="6253"/>
                  </a:lnTo>
                  <a:lnTo>
                    <a:pt x="3839" y="6034"/>
                  </a:lnTo>
                  <a:lnTo>
                    <a:pt x="4607" y="7569"/>
                  </a:lnTo>
                  <a:lnTo>
                    <a:pt x="5046" y="7350"/>
                  </a:lnTo>
                  <a:lnTo>
                    <a:pt x="5265" y="7021"/>
                  </a:lnTo>
                  <a:lnTo>
                    <a:pt x="5375" y="6582"/>
                  </a:lnTo>
                  <a:lnTo>
                    <a:pt x="5375" y="6253"/>
                  </a:lnTo>
                  <a:lnTo>
                    <a:pt x="6472" y="6363"/>
                  </a:lnTo>
                  <a:lnTo>
                    <a:pt x="8337" y="6692"/>
                  </a:lnTo>
                  <a:lnTo>
                    <a:pt x="9434" y="6802"/>
                  </a:lnTo>
                  <a:lnTo>
                    <a:pt x="11189" y="6692"/>
                  </a:lnTo>
                  <a:lnTo>
                    <a:pt x="13383" y="6582"/>
                  </a:lnTo>
                  <a:lnTo>
                    <a:pt x="15138" y="7021"/>
                  </a:lnTo>
                  <a:lnTo>
                    <a:pt x="15906" y="2414"/>
                  </a:lnTo>
                  <a:lnTo>
                    <a:pt x="12176" y="2524"/>
                  </a:lnTo>
                  <a:lnTo>
                    <a:pt x="6033" y="1"/>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0"/>
            <p:cNvSpPr/>
            <p:nvPr/>
          </p:nvSpPr>
          <p:spPr>
            <a:xfrm>
              <a:off x="3241142" y="3172544"/>
              <a:ext cx="51906" cy="35605"/>
            </a:xfrm>
            <a:custGeom>
              <a:avLst/>
              <a:gdLst/>
              <a:ahLst/>
              <a:cxnLst/>
              <a:rect l="l" t="t" r="r" b="b"/>
              <a:pathLst>
                <a:path w="3840" h="2634" extrusionOk="0">
                  <a:moveTo>
                    <a:pt x="3072" y="1"/>
                  </a:moveTo>
                  <a:lnTo>
                    <a:pt x="2304" y="220"/>
                  </a:lnTo>
                  <a:lnTo>
                    <a:pt x="1317" y="549"/>
                  </a:lnTo>
                  <a:lnTo>
                    <a:pt x="329" y="1098"/>
                  </a:lnTo>
                  <a:lnTo>
                    <a:pt x="220" y="1317"/>
                  </a:lnTo>
                  <a:lnTo>
                    <a:pt x="110" y="1537"/>
                  </a:lnTo>
                  <a:lnTo>
                    <a:pt x="0" y="1866"/>
                  </a:lnTo>
                  <a:lnTo>
                    <a:pt x="0" y="2304"/>
                  </a:lnTo>
                  <a:lnTo>
                    <a:pt x="110" y="2633"/>
                  </a:lnTo>
                  <a:lnTo>
                    <a:pt x="220" y="1866"/>
                  </a:lnTo>
                  <a:lnTo>
                    <a:pt x="220" y="1537"/>
                  </a:lnTo>
                  <a:lnTo>
                    <a:pt x="329" y="1317"/>
                  </a:lnTo>
                  <a:lnTo>
                    <a:pt x="439" y="1207"/>
                  </a:lnTo>
                  <a:lnTo>
                    <a:pt x="1317" y="769"/>
                  </a:lnTo>
                  <a:lnTo>
                    <a:pt x="2304" y="440"/>
                  </a:lnTo>
                  <a:lnTo>
                    <a:pt x="3072" y="111"/>
                  </a:lnTo>
                  <a:lnTo>
                    <a:pt x="3840" y="111"/>
                  </a:lnTo>
                  <a:lnTo>
                    <a:pt x="3511" y="1"/>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0"/>
            <p:cNvSpPr/>
            <p:nvPr/>
          </p:nvSpPr>
          <p:spPr>
            <a:xfrm>
              <a:off x="3254482" y="3190344"/>
              <a:ext cx="44499" cy="35591"/>
            </a:xfrm>
            <a:custGeom>
              <a:avLst/>
              <a:gdLst/>
              <a:ahLst/>
              <a:cxnLst/>
              <a:rect l="l" t="t" r="r" b="b"/>
              <a:pathLst>
                <a:path w="3292" h="2633" extrusionOk="0">
                  <a:moveTo>
                    <a:pt x="3291" y="0"/>
                  </a:moveTo>
                  <a:lnTo>
                    <a:pt x="2524" y="220"/>
                  </a:lnTo>
                  <a:lnTo>
                    <a:pt x="1756" y="329"/>
                  </a:lnTo>
                  <a:lnTo>
                    <a:pt x="878" y="658"/>
                  </a:lnTo>
                  <a:lnTo>
                    <a:pt x="330" y="878"/>
                  </a:lnTo>
                  <a:lnTo>
                    <a:pt x="110" y="1316"/>
                  </a:lnTo>
                  <a:lnTo>
                    <a:pt x="1" y="1755"/>
                  </a:lnTo>
                  <a:lnTo>
                    <a:pt x="1" y="2194"/>
                  </a:lnTo>
                  <a:lnTo>
                    <a:pt x="220" y="2633"/>
                  </a:lnTo>
                  <a:lnTo>
                    <a:pt x="110" y="2084"/>
                  </a:lnTo>
                  <a:lnTo>
                    <a:pt x="220" y="1536"/>
                  </a:lnTo>
                  <a:lnTo>
                    <a:pt x="549" y="987"/>
                  </a:lnTo>
                  <a:lnTo>
                    <a:pt x="878" y="768"/>
                  </a:lnTo>
                  <a:lnTo>
                    <a:pt x="2633" y="329"/>
                  </a:lnTo>
                  <a:lnTo>
                    <a:pt x="2962" y="110"/>
                  </a:lnTo>
                  <a:lnTo>
                    <a:pt x="3291" y="0"/>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0"/>
            <p:cNvSpPr/>
            <p:nvPr/>
          </p:nvSpPr>
          <p:spPr>
            <a:xfrm>
              <a:off x="3270795" y="3222957"/>
              <a:ext cx="31144" cy="23736"/>
            </a:xfrm>
            <a:custGeom>
              <a:avLst/>
              <a:gdLst/>
              <a:ahLst/>
              <a:cxnLst/>
              <a:rect l="l" t="t" r="r" b="b"/>
              <a:pathLst>
                <a:path w="2304" h="1756" extrusionOk="0">
                  <a:moveTo>
                    <a:pt x="878" y="0"/>
                  </a:moveTo>
                  <a:lnTo>
                    <a:pt x="439" y="110"/>
                  </a:lnTo>
                  <a:lnTo>
                    <a:pt x="110" y="329"/>
                  </a:lnTo>
                  <a:lnTo>
                    <a:pt x="0" y="768"/>
                  </a:lnTo>
                  <a:lnTo>
                    <a:pt x="0" y="988"/>
                  </a:lnTo>
                  <a:lnTo>
                    <a:pt x="110" y="1317"/>
                  </a:lnTo>
                  <a:lnTo>
                    <a:pt x="329" y="1646"/>
                  </a:lnTo>
                  <a:lnTo>
                    <a:pt x="439" y="1755"/>
                  </a:lnTo>
                  <a:lnTo>
                    <a:pt x="220" y="1317"/>
                  </a:lnTo>
                  <a:lnTo>
                    <a:pt x="110" y="988"/>
                  </a:lnTo>
                  <a:lnTo>
                    <a:pt x="110" y="768"/>
                  </a:lnTo>
                  <a:lnTo>
                    <a:pt x="329" y="549"/>
                  </a:lnTo>
                  <a:lnTo>
                    <a:pt x="549" y="329"/>
                  </a:lnTo>
                  <a:lnTo>
                    <a:pt x="1207" y="220"/>
                  </a:lnTo>
                  <a:lnTo>
                    <a:pt x="1865" y="110"/>
                  </a:lnTo>
                  <a:lnTo>
                    <a:pt x="2304" y="110"/>
                  </a:lnTo>
                  <a:lnTo>
                    <a:pt x="2304" y="0"/>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0"/>
            <p:cNvSpPr/>
            <p:nvPr/>
          </p:nvSpPr>
          <p:spPr>
            <a:xfrm>
              <a:off x="3245588" y="2506873"/>
              <a:ext cx="292108" cy="314358"/>
            </a:xfrm>
            <a:custGeom>
              <a:avLst/>
              <a:gdLst/>
              <a:ahLst/>
              <a:cxnLst/>
              <a:rect l="l" t="t" r="r" b="b"/>
              <a:pathLst>
                <a:path w="21610" h="23256" extrusionOk="0">
                  <a:moveTo>
                    <a:pt x="8776" y="1"/>
                  </a:moveTo>
                  <a:lnTo>
                    <a:pt x="7789" y="110"/>
                  </a:lnTo>
                  <a:lnTo>
                    <a:pt x="6582" y="440"/>
                  </a:lnTo>
                  <a:lnTo>
                    <a:pt x="5595" y="769"/>
                  </a:lnTo>
                  <a:lnTo>
                    <a:pt x="4498" y="1317"/>
                  </a:lnTo>
                  <a:lnTo>
                    <a:pt x="3511" y="1866"/>
                  </a:lnTo>
                  <a:lnTo>
                    <a:pt x="2962" y="2414"/>
                  </a:lnTo>
                  <a:lnTo>
                    <a:pt x="2523" y="2853"/>
                  </a:lnTo>
                  <a:lnTo>
                    <a:pt x="2085" y="3511"/>
                  </a:lnTo>
                  <a:lnTo>
                    <a:pt x="1756" y="4169"/>
                  </a:lnTo>
                  <a:lnTo>
                    <a:pt x="1207" y="5485"/>
                  </a:lnTo>
                  <a:lnTo>
                    <a:pt x="659" y="6911"/>
                  </a:lnTo>
                  <a:lnTo>
                    <a:pt x="330" y="8337"/>
                  </a:lnTo>
                  <a:lnTo>
                    <a:pt x="0" y="9873"/>
                  </a:lnTo>
                  <a:lnTo>
                    <a:pt x="0" y="11299"/>
                  </a:lnTo>
                  <a:lnTo>
                    <a:pt x="0" y="12725"/>
                  </a:lnTo>
                  <a:lnTo>
                    <a:pt x="220" y="14041"/>
                  </a:lnTo>
                  <a:lnTo>
                    <a:pt x="439" y="15138"/>
                  </a:lnTo>
                  <a:lnTo>
                    <a:pt x="768" y="16016"/>
                  </a:lnTo>
                  <a:lnTo>
                    <a:pt x="1207" y="16674"/>
                  </a:lnTo>
                  <a:lnTo>
                    <a:pt x="16893" y="23256"/>
                  </a:lnTo>
                  <a:lnTo>
                    <a:pt x="18539" y="22159"/>
                  </a:lnTo>
                  <a:lnTo>
                    <a:pt x="19306" y="21610"/>
                  </a:lnTo>
                  <a:lnTo>
                    <a:pt x="19965" y="21062"/>
                  </a:lnTo>
                  <a:lnTo>
                    <a:pt x="20513" y="20513"/>
                  </a:lnTo>
                  <a:lnTo>
                    <a:pt x="20952" y="19745"/>
                  </a:lnTo>
                  <a:lnTo>
                    <a:pt x="21281" y="18978"/>
                  </a:lnTo>
                  <a:lnTo>
                    <a:pt x="21500" y="17881"/>
                  </a:lnTo>
                  <a:lnTo>
                    <a:pt x="21610" y="17113"/>
                  </a:lnTo>
                  <a:lnTo>
                    <a:pt x="21500" y="16126"/>
                  </a:lnTo>
                  <a:lnTo>
                    <a:pt x="21281" y="13822"/>
                  </a:lnTo>
                  <a:lnTo>
                    <a:pt x="20842" y="11628"/>
                  </a:lnTo>
                  <a:lnTo>
                    <a:pt x="20294" y="9873"/>
                  </a:lnTo>
                  <a:lnTo>
                    <a:pt x="19635" y="7460"/>
                  </a:lnTo>
                  <a:lnTo>
                    <a:pt x="19197" y="6363"/>
                  </a:lnTo>
                  <a:lnTo>
                    <a:pt x="18758" y="5266"/>
                  </a:lnTo>
                  <a:lnTo>
                    <a:pt x="18100" y="4169"/>
                  </a:lnTo>
                  <a:lnTo>
                    <a:pt x="17442" y="3182"/>
                  </a:lnTo>
                  <a:lnTo>
                    <a:pt x="16674" y="2304"/>
                  </a:lnTo>
                  <a:lnTo>
                    <a:pt x="15687" y="1646"/>
                  </a:lnTo>
                  <a:lnTo>
                    <a:pt x="14809" y="1098"/>
                  </a:lnTo>
                  <a:lnTo>
                    <a:pt x="13822" y="659"/>
                  </a:lnTo>
                  <a:lnTo>
                    <a:pt x="12944" y="330"/>
                  </a:lnTo>
                  <a:lnTo>
                    <a:pt x="11957" y="110"/>
                  </a:lnTo>
                  <a:lnTo>
                    <a:pt x="1086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0"/>
            <p:cNvSpPr/>
            <p:nvPr/>
          </p:nvSpPr>
          <p:spPr>
            <a:xfrm>
              <a:off x="3258928" y="2542460"/>
              <a:ext cx="225401" cy="409249"/>
            </a:xfrm>
            <a:custGeom>
              <a:avLst/>
              <a:gdLst/>
              <a:ahLst/>
              <a:cxnLst/>
              <a:rect l="l" t="t" r="r" b="b"/>
              <a:pathLst>
                <a:path w="16675" h="30276" extrusionOk="0">
                  <a:moveTo>
                    <a:pt x="4498" y="0"/>
                  </a:moveTo>
                  <a:lnTo>
                    <a:pt x="3950" y="110"/>
                  </a:lnTo>
                  <a:lnTo>
                    <a:pt x="3401" y="329"/>
                  </a:lnTo>
                  <a:lnTo>
                    <a:pt x="2962" y="549"/>
                  </a:lnTo>
                  <a:lnTo>
                    <a:pt x="2524" y="878"/>
                  </a:lnTo>
                  <a:lnTo>
                    <a:pt x="2085" y="1207"/>
                  </a:lnTo>
                  <a:lnTo>
                    <a:pt x="1427" y="2194"/>
                  </a:lnTo>
                  <a:lnTo>
                    <a:pt x="878" y="3182"/>
                  </a:lnTo>
                  <a:lnTo>
                    <a:pt x="439" y="4388"/>
                  </a:lnTo>
                  <a:lnTo>
                    <a:pt x="110" y="5595"/>
                  </a:lnTo>
                  <a:lnTo>
                    <a:pt x="110" y="6692"/>
                  </a:lnTo>
                  <a:lnTo>
                    <a:pt x="1" y="9434"/>
                  </a:lnTo>
                  <a:lnTo>
                    <a:pt x="110" y="12067"/>
                  </a:lnTo>
                  <a:lnTo>
                    <a:pt x="220" y="14699"/>
                  </a:lnTo>
                  <a:lnTo>
                    <a:pt x="549" y="16783"/>
                  </a:lnTo>
                  <a:lnTo>
                    <a:pt x="769" y="17771"/>
                  </a:lnTo>
                  <a:lnTo>
                    <a:pt x="1098" y="18538"/>
                  </a:lnTo>
                  <a:lnTo>
                    <a:pt x="1427" y="19197"/>
                  </a:lnTo>
                  <a:lnTo>
                    <a:pt x="1865" y="19855"/>
                  </a:lnTo>
                  <a:lnTo>
                    <a:pt x="2195" y="20403"/>
                  </a:lnTo>
                  <a:lnTo>
                    <a:pt x="2633" y="20842"/>
                  </a:lnTo>
                  <a:lnTo>
                    <a:pt x="3511" y="21500"/>
                  </a:lnTo>
                  <a:lnTo>
                    <a:pt x="4279" y="21939"/>
                  </a:lnTo>
                  <a:lnTo>
                    <a:pt x="4937" y="22268"/>
                  </a:lnTo>
                  <a:lnTo>
                    <a:pt x="5595" y="22378"/>
                  </a:lnTo>
                  <a:lnTo>
                    <a:pt x="5705" y="23913"/>
                  </a:lnTo>
                  <a:lnTo>
                    <a:pt x="5814" y="27424"/>
                  </a:lnTo>
                  <a:lnTo>
                    <a:pt x="6144" y="28082"/>
                  </a:lnTo>
                  <a:lnTo>
                    <a:pt x="6582" y="28740"/>
                  </a:lnTo>
                  <a:lnTo>
                    <a:pt x="7021" y="29179"/>
                  </a:lnTo>
                  <a:lnTo>
                    <a:pt x="7460" y="29617"/>
                  </a:lnTo>
                  <a:lnTo>
                    <a:pt x="8008" y="29837"/>
                  </a:lnTo>
                  <a:lnTo>
                    <a:pt x="8557" y="30056"/>
                  </a:lnTo>
                  <a:lnTo>
                    <a:pt x="9215" y="30276"/>
                  </a:lnTo>
                  <a:lnTo>
                    <a:pt x="10641" y="30276"/>
                  </a:lnTo>
                  <a:lnTo>
                    <a:pt x="11409" y="30166"/>
                  </a:lnTo>
                  <a:lnTo>
                    <a:pt x="12944" y="29727"/>
                  </a:lnTo>
                  <a:lnTo>
                    <a:pt x="14809" y="29069"/>
                  </a:lnTo>
                  <a:lnTo>
                    <a:pt x="16674" y="28301"/>
                  </a:lnTo>
                  <a:lnTo>
                    <a:pt x="16345" y="3730"/>
                  </a:lnTo>
                  <a:lnTo>
                    <a:pt x="16345" y="3401"/>
                  </a:lnTo>
                  <a:lnTo>
                    <a:pt x="16235" y="3072"/>
                  </a:lnTo>
                  <a:lnTo>
                    <a:pt x="15906" y="2523"/>
                  </a:lnTo>
                  <a:lnTo>
                    <a:pt x="15358" y="2085"/>
                  </a:lnTo>
                  <a:lnTo>
                    <a:pt x="15029" y="1975"/>
                  </a:lnTo>
                  <a:lnTo>
                    <a:pt x="14700" y="1975"/>
                  </a:lnTo>
                  <a:lnTo>
                    <a:pt x="5047" y="0"/>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0"/>
            <p:cNvSpPr/>
            <p:nvPr/>
          </p:nvSpPr>
          <p:spPr>
            <a:xfrm>
              <a:off x="3281175" y="2678859"/>
              <a:ext cx="17802" cy="16315"/>
            </a:xfrm>
            <a:custGeom>
              <a:avLst/>
              <a:gdLst/>
              <a:ahLst/>
              <a:cxnLst/>
              <a:rect l="l" t="t" r="r" b="b"/>
              <a:pathLst>
                <a:path w="1317" h="1207" extrusionOk="0">
                  <a:moveTo>
                    <a:pt x="439" y="0"/>
                  </a:moveTo>
                  <a:lnTo>
                    <a:pt x="219" y="110"/>
                  </a:lnTo>
                  <a:lnTo>
                    <a:pt x="110" y="329"/>
                  </a:lnTo>
                  <a:lnTo>
                    <a:pt x="0" y="549"/>
                  </a:lnTo>
                  <a:lnTo>
                    <a:pt x="110" y="878"/>
                  </a:lnTo>
                  <a:lnTo>
                    <a:pt x="219" y="987"/>
                  </a:lnTo>
                  <a:lnTo>
                    <a:pt x="439" y="1207"/>
                  </a:lnTo>
                  <a:lnTo>
                    <a:pt x="878" y="1207"/>
                  </a:lnTo>
                  <a:lnTo>
                    <a:pt x="1097" y="987"/>
                  </a:lnTo>
                  <a:lnTo>
                    <a:pt x="1316" y="878"/>
                  </a:lnTo>
                  <a:lnTo>
                    <a:pt x="1316" y="549"/>
                  </a:lnTo>
                  <a:lnTo>
                    <a:pt x="1316" y="329"/>
                  </a:lnTo>
                  <a:lnTo>
                    <a:pt x="1097" y="110"/>
                  </a:lnTo>
                  <a:lnTo>
                    <a:pt x="8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0"/>
            <p:cNvSpPr/>
            <p:nvPr/>
          </p:nvSpPr>
          <p:spPr>
            <a:xfrm>
              <a:off x="3273755" y="2659586"/>
              <a:ext cx="35605" cy="10381"/>
            </a:xfrm>
            <a:custGeom>
              <a:avLst/>
              <a:gdLst/>
              <a:ahLst/>
              <a:cxnLst/>
              <a:rect l="l" t="t" r="r" b="b"/>
              <a:pathLst>
                <a:path w="2634" h="768" extrusionOk="0">
                  <a:moveTo>
                    <a:pt x="1207" y="0"/>
                  </a:moveTo>
                  <a:lnTo>
                    <a:pt x="768" y="110"/>
                  </a:lnTo>
                  <a:lnTo>
                    <a:pt x="220" y="329"/>
                  </a:lnTo>
                  <a:lnTo>
                    <a:pt x="1" y="549"/>
                  </a:lnTo>
                  <a:lnTo>
                    <a:pt x="1" y="768"/>
                  </a:lnTo>
                  <a:lnTo>
                    <a:pt x="110" y="658"/>
                  </a:lnTo>
                  <a:lnTo>
                    <a:pt x="439" y="549"/>
                  </a:lnTo>
                  <a:lnTo>
                    <a:pt x="768" y="439"/>
                  </a:lnTo>
                  <a:lnTo>
                    <a:pt x="1317" y="329"/>
                  </a:lnTo>
                  <a:lnTo>
                    <a:pt x="1756" y="439"/>
                  </a:lnTo>
                  <a:lnTo>
                    <a:pt x="2194" y="549"/>
                  </a:lnTo>
                  <a:lnTo>
                    <a:pt x="2633" y="549"/>
                  </a:lnTo>
                  <a:lnTo>
                    <a:pt x="2524" y="439"/>
                  </a:lnTo>
                  <a:lnTo>
                    <a:pt x="2304" y="220"/>
                  </a:lnTo>
                  <a:lnTo>
                    <a:pt x="17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0"/>
            <p:cNvSpPr/>
            <p:nvPr/>
          </p:nvSpPr>
          <p:spPr>
            <a:xfrm>
              <a:off x="3367162" y="2672926"/>
              <a:ext cx="17802" cy="17802"/>
            </a:xfrm>
            <a:custGeom>
              <a:avLst/>
              <a:gdLst/>
              <a:ahLst/>
              <a:cxnLst/>
              <a:rect l="l" t="t" r="r" b="b"/>
              <a:pathLst>
                <a:path w="1317" h="1317" extrusionOk="0">
                  <a:moveTo>
                    <a:pt x="658" y="0"/>
                  </a:moveTo>
                  <a:lnTo>
                    <a:pt x="439" y="110"/>
                  </a:lnTo>
                  <a:lnTo>
                    <a:pt x="220" y="220"/>
                  </a:lnTo>
                  <a:lnTo>
                    <a:pt x="110" y="439"/>
                  </a:lnTo>
                  <a:lnTo>
                    <a:pt x="0" y="659"/>
                  </a:lnTo>
                  <a:lnTo>
                    <a:pt x="110" y="878"/>
                  </a:lnTo>
                  <a:lnTo>
                    <a:pt x="220" y="1097"/>
                  </a:lnTo>
                  <a:lnTo>
                    <a:pt x="439" y="1207"/>
                  </a:lnTo>
                  <a:lnTo>
                    <a:pt x="658" y="1317"/>
                  </a:lnTo>
                  <a:lnTo>
                    <a:pt x="878" y="1317"/>
                  </a:lnTo>
                  <a:lnTo>
                    <a:pt x="1097" y="1097"/>
                  </a:lnTo>
                  <a:lnTo>
                    <a:pt x="1317" y="988"/>
                  </a:lnTo>
                  <a:lnTo>
                    <a:pt x="1317" y="659"/>
                  </a:lnTo>
                  <a:lnTo>
                    <a:pt x="1317" y="439"/>
                  </a:lnTo>
                  <a:lnTo>
                    <a:pt x="1097" y="220"/>
                  </a:lnTo>
                  <a:lnTo>
                    <a:pt x="878" y="110"/>
                  </a:lnTo>
                  <a:lnTo>
                    <a:pt x="6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0"/>
            <p:cNvSpPr/>
            <p:nvPr/>
          </p:nvSpPr>
          <p:spPr>
            <a:xfrm>
              <a:off x="3367162" y="2652166"/>
              <a:ext cx="34118" cy="10395"/>
            </a:xfrm>
            <a:custGeom>
              <a:avLst/>
              <a:gdLst/>
              <a:ahLst/>
              <a:cxnLst/>
              <a:rect l="l" t="t" r="r" b="b"/>
              <a:pathLst>
                <a:path w="2524" h="769" extrusionOk="0">
                  <a:moveTo>
                    <a:pt x="1207" y="1"/>
                  </a:moveTo>
                  <a:lnTo>
                    <a:pt x="658" y="110"/>
                  </a:lnTo>
                  <a:lnTo>
                    <a:pt x="220" y="439"/>
                  </a:lnTo>
                  <a:lnTo>
                    <a:pt x="0" y="659"/>
                  </a:lnTo>
                  <a:lnTo>
                    <a:pt x="0" y="769"/>
                  </a:lnTo>
                  <a:lnTo>
                    <a:pt x="110" y="769"/>
                  </a:lnTo>
                  <a:lnTo>
                    <a:pt x="329" y="659"/>
                  </a:lnTo>
                  <a:lnTo>
                    <a:pt x="768" y="549"/>
                  </a:lnTo>
                  <a:lnTo>
                    <a:pt x="1207" y="439"/>
                  </a:lnTo>
                  <a:lnTo>
                    <a:pt x="1755" y="439"/>
                  </a:lnTo>
                  <a:lnTo>
                    <a:pt x="2084" y="549"/>
                  </a:lnTo>
                  <a:lnTo>
                    <a:pt x="2414" y="659"/>
                  </a:lnTo>
                  <a:lnTo>
                    <a:pt x="2523" y="659"/>
                  </a:lnTo>
                  <a:lnTo>
                    <a:pt x="2523" y="549"/>
                  </a:lnTo>
                  <a:lnTo>
                    <a:pt x="2523" y="439"/>
                  </a:lnTo>
                  <a:lnTo>
                    <a:pt x="2304" y="330"/>
                  </a:lnTo>
                  <a:lnTo>
                    <a:pt x="1755" y="110"/>
                  </a:lnTo>
                  <a:lnTo>
                    <a:pt x="12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0"/>
            <p:cNvSpPr/>
            <p:nvPr/>
          </p:nvSpPr>
          <p:spPr>
            <a:xfrm>
              <a:off x="3310815" y="2652166"/>
              <a:ext cx="25223" cy="80090"/>
            </a:xfrm>
            <a:custGeom>
              <a:avLst/>
              <a:gdLst/>
              <a:ahLst/>
              <a:cxnLst/>
              <a:rect l="l" t="t" r="r" b="b"/>
              <a:pathLst>
                <a:path w="1866" h="5925" extrusionOk="0">
                  <a:moveTo>
                    <a:pt x="1866" y="1"/>
                  </a:moveTo>
                  <a:lnTo>
                    <a:pt x="1427" y="988"/>
                  </a:lnTo>
                  <a:lnTo>
                    <a:pt x="549" y="3511"/>
                  </a:lnTo>
                  <a:lnTo>
                    <a:pt x="111" y="4937"/>
                  </a:lnTo>
                  <a:lnTo>
                    <a:pt x="1" y="5266"/>
                  </a:lnTo>
                  <a:lnTo>
                    <a:pt x="111" y="5705"/>
                  </a:lnTo>
                  <a:lnTo>
                    <a:pt x="220" y="5814"/>
                  </a:lnTo>
                  <a:lnTo>
                    <a:pt x="440" y="5924"/>
                  </a:lnTo>
                  <a:lnTo>
                    <a:pt x="1866" y="5924"/>
                  </a:lnTo>
                  <a:lnTo>
                    <a:pt x="1317" y="5814"/>
                  </a:lnTo>
                  <a:lnTo>
                    <a:pt x="659" y="5705"/>
                  </a:lnTo>
                  <a:lnTo>
                    <a:pt x="440" y="5705"/>
                  </a:lnTo>
                  <a:lnTo>
                    <a:pt x="330" y="5595"/>
                  </a:lnTo>
                  <a:lnTo>
                    <a:pt x="330" y="5266"/>
                  </a:lnTo>
                  <a:lnTo>
                    <a:pt x="440" y="5047"/>
                  </a:lnTo>
                  <a:lnTo>
                    <a:pt x="878" y="3621"/>
                  </a:lnTo>
                  <a:lnTo>
                    <a:pt x="1646" y="1098"/>
                  </a:lnTo>
                  <a:lnTo>
                    <a:pt x="18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0"/>
            <p:cNvSpPr/>
            <p:nvPr/>
          </p:nvSpPr>
          <p:spPr>
            <a:xfrm>
              <a:off x="3334549" y="2815245"/>
              <a:ext cx="90458" cy="47473"/>
            </a:xfrm>
            <a:custGeom>
              <a:avLst/>
              <a:gdLst/>
              <a:ahLst/>
              <a:cxnLst/>
              <a:rect l="l" t="t" r="r" b="b"/>
              <a:pathLst>
                <a:path w="6692" h="3512" extrusionOk="0">
                  <a:moveTo>
                    <a:pt x="6691" y="1"/>
                  </a:moveTo>
                  <a:lnTo>
                    <a:pt x="5156" y="878"/>
                  </a:lnTo>
                  <a:lnTo>
                    <a:pt x="3510" y="1537"/>
                  </a:lnTo>
                  <a:lnTo>
                    <a:pt x="1755" y="1975"/>
                  </a:lnTo>
                  <a:lnTo>
                    <a:pt x="0" y="2195"/>
                  </a:lnTo>
                  <a:lnTo>
                    <a:pt x="110" y="3511"/>
                  </a:lnTo>
                  <a:lnTo>
                    <a:pt x="987" y="3511"/>
                  </a:lnTo>
                  <a:lnTo>
                    <a:pt x="1865" y="3401"/>
                  </a:lnTo>
                  <a:lnTo>
                    <a:pt x="2633" y="3182"/>
                  </a:lnTo>
                  <a:lnTo>
                    <a:pt x="3291" y="3072"/>
                  </a:lnTo>
                  <a:lnTo>
                    <a:pt x="4497" y="2524"/>
                  </a:lnTo>
                  <a:lnTo>
                    <a:pt x="5375" y="1866"/>
                  </a:lnTo>
                  <a:lnTo>
                    <a:pt x="6033" y="1208"/>
                  </a:lnTo>
                  <a:lnTo>
                    <a:pt x="6472" y="659"/>
                  </a:lnTo>
                  <a:lnTo>
                    <a:pt x="6691" y="1"/>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0"/>
            <p:cNvSpPr/>
            <p:nvPr/>
          </p:nvSpPr>
          <p:spPr>
            <a:xfrm>
              <a:off x="3334549" y="2747059"/>
              <a:ext cx="28184" cy="25210"/>
            </a:xfrm>
            <a:custGeom>
              <a:avLst/>
              <a:gdLst/>
              <a:ahLst/>
              <a:cxnLst/>
              <a:rect l="l" t="t" r="r" b="b"/>
              <a:pathLst>
                <a:path w="2085" h="1865" extrusionOk="0">
                  <a:moveTo>
                    <a:pt x="1097" y="0"/>
                  </a:moveTo>
                  <a:lnTo>
                    <a:pt x="878" y="110"/>
                  </a:lnTo>
                  <a:lnTo>
                    <a:pt x="549" y="219"/>
                  </a:lnTo>
                  <a:lnTo>
                    <a:pt x="219" y="329"/>
                  </a:lnTo>
                  <a:lnTo>
                    <a:pt x="110" y="658"/>
                  </a:lnTo>
                  <a:lnTo>
                    <a:pt x="0" y="878"/>
                  </a:lnTo>
                  <a:lnTo>
                    <a:pt x="0" y="1207"/>
                  </a:lnTo>
                  <a:lnTo>
                    <a:pt x="110" y="1316"/>
                  </a:lnTo>
                  <a:lnTo>
                    <a:pt x="439" y="1645"/>
                  </a:lnTo>
                  <a:lnTo>
                    <a:pt x="658" y="1865"/>
                  </a:lnTo>
                  <a:lnTo>
                    <a:pt x="1207" y="1865"/>
                  </a:lnTo>
                  <a:lnTo>
                    <a:pt x="1536" y="1755"/>
                  </a:lnTo>
                  <a:lnTo>
                    <a:pt x="1755" y="1645"/>
                  </a:lnTo>
                  <a:lnTo>
                    <a:pt x="1975" y="1426"/>
                  </a:lnTo>
                  <a:lnTo>
                    <a:pt x="2084" y="1097"/>
                  </a:lnTo>
                  <a:lnTo>
                    <a:pt x="2084" y="878"/>
                  </a:lnTo>
                  <a:lnTo>
                    <a:pt x="2084" y="658"/>
                  </a:lnTo>
                  <a:lnTo>
                    <a:pt x="1975" y="439"/>
                  </a:lnTo>
                  <a:lnTo>
                    <a:pt x="1645" y="110"/>
                  </a:lnTo>
                  <a:lnTo>
                    <a:pt x="1097" y="0"/>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0"/>
            <p:cNvSpPr/>
            <p:nvPr/>
          </p:nvSpPr>
          <p:spPr>
            <a:xfrm>
              <a:off x="3361229" y="2625486"/>
              <a:ext cx="43012" cy="13355"/>
            </a:xfrm>
            <a:custGeom>
              <a:avLst/>
              <a:gdLst/>
              <a:ahLst/>
              <a:cxnLst/>
              <a:rect l="l" t="t" r="r" b="b"/>
              <a:pathLst>
                <a:path w="3182" h="988" extrusionOk="0">
                  <a:moveTo>
                    <a:pt x="988" y="0"/>
                  </a:moveTo>
                  <a:lnTo>
                    <a:pt x="439" y="220"/>
                  </a:lnTo>
                  <a:lnTo>
                    <a:pt x="110" y="329"/>
                  </a:lnTo>
                  <a:lnTo>
                    <a:pt x="1" y="549"/>
                  </a:lnTo>
                  <a:lnTo>
                    <a:pt x="110" y="658"/>
                  </a:lnTo>
                  <a:lnTo>
                    <a:pt x="439" y="658"/>
                  </a:lnTo>
                  <a:lnTo>
                    <a:pt x="1536" y="768"/>
                  </a:lnTo>
                  <a:lnTo>
                    <a:pt x="2633" y="987"/>
                  </a:lnTo>
                  <a:lnTo>
                    <a:pt x="2962" y="987"/>
                  </a:lnTo>
                  <a:lnTo>
                    <a:pt x="3182" y="878"/>
                  </a:lnTo>
                  <a:lnTo>
                    <a:pt x="3182" y="768"/>
                  </a:lnTo>
                  <a:lnTo>
                    <a:pt x="2853" y="439"/>
                  </a:lnTo>
                  <a:lnTo>
                    <a:pt x="2304" y="220"/>
                  </a:lnTo>
                  <a:lnTo>
                    <a:pt x="16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0"/>
            <p:cNvSpPr/>
            <p:nvPr/>
          </p:nvSpPr>
          <p:spPr>
            <a:xfrm>
              <a:off x="3272268" y="2634379"/>
              <a:ext cx="35605" cy="14842"/>
            </a:xfrm>
            <a:custGeom>
              <a:avLst/>
              <a:gdLst/>
              <a:ahLst/>
              <a:cxnLst/>
              <a:rect l="l" t="t" r="r" b="b"/>
              <a:pathLst>
                <a:path w="2634" h="1098" extrusionOk="0">
                  <a:moveTo>
                    <a:pt x="1098" y="0"/>
                  </a:moveTo>
                  <a:lnTo>
                    <a:pt x="659" y="220"/>
                  </a:lnTo>
                  <a:lnTo>
                    <a:pt x="220" y="549"/>
                  </a:lnTo>
                  <a:lnTo>
                    <a:pt x="1" y="878"/>
                  </a:lnTo>
                  <a:lnTo>
                    <a:pt x="1" y="988"/>
                  </a:lnTo>
                  <a:lnTo>
                    <a:pt x="220" y="1097"/>
                  </a:lnTo>
                  <a:lnTo>
                    <a:pt x="549" y="988"/>
                  </a:lnTo>
                  <a:lnTo>
                    <a:pt x="1317" y="768"/>
                  </a:lnTo>
                  <a:lnTo>
                    <a:pt x="2195" y="549"/>
                  </a:lnTo>
                  <a:lnTo>
                    <a:pt x="2414" y="439"/>
                  </a:lnTo>
                  <a:lnTo>
                    <a:pt x="2634" y="329"/>
                  </a:lnTo>
                  <a:lnTo>
                    <a:pt x="2524" y="220"/>
                  </a:lnTo>
                  <a:lnTo>
                    <a:pt x="23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0"/>
            <p:cNvSpPr/>
            <p:nvPr/>
          </p:nvSpPr>
          <p:spPr>
            <a:xfrm>
              <a:off x="3325642" y="2523186"/>
              <a:ext cx="169050" cy="152734"/>
            </a:xfrm>
            <a:custGeom>
              <a:avLst/>
              <a:gdLst/>
              <a:ahLst/>
              <a:cxnLst/>
              <a:rect l="l" t="t" r="r" b="b"/>
              <a:pathLst>
                <a:path w="12506" h="11299" extrusionOk="0">
                  <a:moveTo>
                    <a:pt x="3730" y="0"/>
                  </a:moveTo>
                  <a:lnTo>
                    <a:pt x="1866" y="220"/>
                  </a:lnTo>
                  <a:lnTo>
                    <a:pt x="1" y="659"/>
                  </a:lnTo>
                  <a:lnTo>
                    <a:pt x="1" y="878"/>
                  </a:lnTo>
                  <a:lnTo>
                    <a:pt x="1" y="2414"/>
                  </a:lnTo>
                  <a:lnTo>
                    <a:pt x="220" y="3949"/>
                  </a:lnTo>
                  <a:lnTo>
                    <a:pt x="659" y="5375"/>
                  </a:lnTo>
                  <a:lnTo>
                    <a:pt x="1317" y="6801"/>
                  </a:lnTo>
                  <a:lnTo>
                    <a:pt x="1756" y="7569"/>
                  </a:lnTo>
                  <a:lnTo>
                    <a:pt x="2304" y="8227"/>
                  </a:lnTo>
                  <a:lnTo>
                    <a:pt x="2743" y="8447"/>
                  </a:lnTo>
                  <a:lnTo>
                    <a:pt x="3072" y="8556"/>
                  </a:lnTo>
                  <a:lnTo>
                    <a:pt x="3511" y="8666"/>
                  </a:lnTo>
                  <a:lnTo>
                    <a:pt x="3950" y="8556"/>
                  </a:lnTo>
                  <a:lnTo>
                    <a:pt x="3292" y="7679"/>
                  </a:lnTo>
                  <a:lnTo>
                    <a:pt x="2853" y="6801"/>
                  </a:lnTo>
                  <a:lnTo>
                    <a:pt x="2414" y="5814"/>
                  </a:lnTo>
                  <a:lnTo>
                    <a:pt x="2304" y="4717"/>
                  </a:lnTo>
                  <a:lnTo>
                    <a:pt x="3401" y="6801"/>
                  </a:lnTo>
                  <a:lnTo>
                    <a:pt x="4060" y="7789"/>
                  </a:lnTo>
                  <a:lnTo>
                    <a:pt x="4827" y="8666"/>
                  </a:lnTo>
                  <a:lnTo>
                    <a:pt x="5815" y="9434"/>
                  </a:lnTo>
                  <a:lnTo>
                    <a:pt x="6802" y="9982"/>
                  </a:lnTo>
                  <a:lnTo>
                    <a:pt x="7350" y="10202"/>
                  </a:lnTo>
                  <a:lnTo>
                    <a:pt x="7899" y="10312"/>
                  </a:lnTo>
                  <a:lnTo>
                    <a:pt x="8557" y="10312"/>
                  </a:lnTo>
                  <a:lnTo>
                    <a:pt x="9105" y="10202"/>
                  </a:lnTo>
                  <a:lnTo>
                    <a:pt x="8886" y="9215"/>
                  </a:lnTo>
                  <a:lnTo>
                    <a:pt x="9105" y="9763"/>
                  </a:lnTo>
                  <a:lnTo>
                    <a:pt x="9434" y="10202"/>
                  </a:lnTo>
                  <a:lnTo>
                    <a:pt x="9873" y="10641"/>
                  </a:lnTo>
                  <a:lnTo>
                    <a:pt x="10312" y="11079"/>
                  </a:lnTo>
                  <a:lnTo>
                    <a:pt x="10860" y="11299"/>
                  </a:lnTo>
                  <a:lnTo>
                    <a:pt x="11409" y="11299"/>
                  </a:lnTo>
                  <a:lnTo>
                    <a:pt x="11957" y="11189"/>
                  </a:lnTo>
                  <a:lnTo>
                    <a:pt x="12506" y="10970"/>
                  </a:lnTo>
                  <a:lnTo>
                    <a:pt x="12286" y="9982"/>
                  </a:lnTo>
                  <a:lnTo>
                    <a:pt x="12286" y="8995"/>
                  </a:lnTo>
                  <a:lnTo>
                    <a:pt x="12396" y="7021"/>
                  </a:lnTo>
                  <a:lnTo>
                    <a:pt x="12396" y="6034"/>
                  </a:lnTo>
                  <a:lnTo>
                    <a:pt x="12396" y="5046"/>
                  </a:lnTo>
                  <a:lnTo>
                    <a:pt x="12286" y="4059"/>
                  </a:lnTo>
                  <a:lnTo>
                    <a:pt x="11957" y="3181"/>
                  </a:lnTo>
                  <a:lnTo>
                    <a:pt x="11519" y="2633"/>
                  </a:lnTo>
                  <a:lnTo>
                    <a:pt x="11190" y="2085"/>
                  </a:lnTo>
                  <a:lnTo>
                    <a:pt x="10641" y="1646"/>
                  </a:lnTo>
                  <a:lnTo>
                    <a:pt x="10093" y="1317"/>
                  </a:lnTo>
                  <a:lnTo>
                    <a:pt x="8886" y="659"/>
                  </a:lnTo>
                  <a:lnTo>
                    <a:pt x="7570" y="329"/>
                  </a:lnTo>
                  <a:lnTo>
                    <a:pt x="55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0"/>
            <p:cNvSpPr/>
            <p:nvPr/>
          </p:nvSpPr>
          <p:spPr>
            <a:xfrm>
              <a:off x="3325642" y="2523186"/>
              <a:ext cx="169047" cy="152732"/>
            </a:xfrm>
            <a:custGeom>
              <a:avLst/>
              <a:gdLst/>
              <a:ahLst/>
              <a:cxnLst/>
              <a:rect l="l" t="t" r="r" b="b"/>
              <a:pathLst>
                <a:path w="12506" h="11299" fill="none" extrusionOk="0">
                  <a:moveTo>
                    <a:pt x="1" y="878"/>
                  </a:moveTo>
                  <a:lnTo>
                    <a:pt x="1" y="878"/>
                  </a:lnTo>
                  <a:lnTo>
                    <a:pt x="1" y="2414"/>
                  </a:lnTo>
                  <a:lnTo>
                    <a:pt x="220" y="3949"/>
                  </a:lnTo>
                  <a:lnTo>
                    <a:pt x="659" y="5375"/>
                  </a:lnTo>
                  <a:lnTo>
                    <a:pt x="1317" y="6801"/>
                  </a:lnTo>
                  <a:lnTo>
                    <a:pt x="1317" y="6801"/>
                  </a:lnTo>
                  <a:lnTo>
                    <a:pt x="1756" y="7569"/>
                  </a:lnTo>
                  <a:lnTo>
                    <a:pt x="2304" y="8227"/>
                  </a:lnTo>
                  <a:lnTo>
                    <a:pt x="2304" y="8227"/>
                  </a:lnTo>
                  <a:lnTo>
                    <a:pt x="2743" y="8447"/>
                  </a:lnTo>
                  <a:lnTo>
                    <a:pt x="3072" y="8556"/>
                  </a:lnTo>
                  <a:lnTo>
                    <a:pt x="3511" y="8666"/>
                  </a:lnTo>
                  <a:lnTo>
                    <a:pt x="3950" y="8556"/>
                  </a:lnTo>
                  <a:lnTo>
                    <a:pt x="3950" y="8556"/>
                  </a:lnTo>
                  <a:lnTo>
                    <a:pt x="3292" y="7679"/>
                  </a:lnTo>
                  <a:lnTo>
                    <a:pt x="2853" y="6801"/>
                  </a:lnTo>
                  <a:lnTo>
                    <a:pt x="2414" y="5814"/>
                  </a:lnTo>
                  <a:lnTo>
                    <a:pt x="2304" y="4717"/>
                  </a:lnTo>
                  <a:lnTo>
                    <a:pt x="2304" y="4717"/>
                  </a:lnTo>
                  <a:lnTo>
                    <a:pt x="3401" y="6801"/>
                  </a:lnTo>
                  <a:lnTo>
                    <a:pt x="4060" y="7789"/>
                  </a:lnTo>
                  <a:lnTo>
                    <a:pt x="4827" y="8666"/>
                  </a:lnTo>
                  <a:lnTo>
                    <a:pt x="4827" y="8666"/>
                  </a:lnTo>
                  <a:lnTo>
                    <a:pt x="5815" y="9434"/>
                  </a:lnTo>
                  <a:lnTo>
                    <a:pt x="6802" y="9982"/>
                  </a:lnTo>
                  <a:lnTo>
                    <a:pt x="7350" y="10202"/>
                  </a:lnTo>
                  <a:lnTo>
                    <a:pt x="7899" y="10312"/>
                  </a:lnTo>
                  <a:lnTo>
                    <a:pt x="8557" y="10312"/>
                  </a:lnTo>
                  <a:lnTo>
                    <a:pt x="9105" y="10202"/>
                  </a:lnTo>
                  <a:lnTo>
                    <a:pt x="8886" y="9215"/>
                  </a:lnTo>
                  <a:lnTo>
                    <a:pt x="8886" y="9215"/>
                  </a:lnTo>
                  <a:lnTo>
                    <a:pt x="9105" y="9763"/>
                  </a:lnTo>
                  <a:lnTo>
                    <a:pt x="9434" y="10202"/>
                  </a:lnTo>
                  <a:lnTo>
                    <a:pt x="9873" y="10641"/>
                  </a:lnTo>
                  <a:lnTo>
                    <a:pt x="10312" y="11079"/>
                  </a:lnTo>
                  <a:lnTo>
                    <a:pt x="10312" y="11079"/>
                  </a:lnTo>
                  <a:lnTo>
                    <a:pt x="10860" y="11299"/>
                  </a:lnTo>
                  <a:lnTo>
                    <a:pt x="11409" y="11299"/>
                  </a:lnTo>
                  <a:lnTo>
                    <a:pt x="11957" y="11189"/>
                  </a:lnTo>
                  <a:lnTo>
                    <a:pt x="12506" y="10970"/>
                  </a:lnTo>
                  <a:lnTo>
                    <a:pt x="12506" y="10970"/>
                  </a:lnTo>
                  <a:lnTo>
                    <a:pt x="12286" y="9982"/>
                  </a:lnTo>
                  <a:lnTo>
                    <a:pt x="12286" y="8995"/>
                  </a:lnTo>
                  <a:lnTo>
                    <a:pt x="12396" y="7021"/>
                  </a:lnTo>
                  <a:lnTo>
                    <a:pt x="12396" y="6034"/>
                  </a:lnTo>
                  <a:lnTo>
                    <a:pt x="12396" y="5046"/>
                  </a:lnTo>
                  <a:lnTo>
                    <a:pt x="12286" y="4059"/>
                  </a:lnTo>
                  <a:lnTo>
                    <a:pt x="11957" y="3181"/>
                  </a:lnTo>
                  <a:lnTo>
                    <a:pt x="11957" y="3181"/>
                  </a:lnTo>
                  <a:lnTo>
                    <a:pt x="11519" y="2633"/>
                  </a:lnTo>
                  <a:lnTo>
                    <a:pt x="11190" y="2085"/>
                  </a:lnTo>
                  <a:lnTo>
                    <a:pt x="10641" y="1646"/>
                  </a:lnTo>
                  <a:lnTo>
                    <a:pt x="10093" y="1317"/>
                  </a:lnTo>
                  <a:lnTo>
                    <a:pt x="8886" y="659"/>
                  </a:lnTo>
                  <a:lnTo>
                    <a:pt x="7570" y="329"/>
                  </a:lnTo>
                  <a:lnTo>
                    <a:pt x="7570" y="329"/>
                  </a:lnTo>
                  <a:lnTo>
                    <a:pt x="5595" y="0"/>
                  </a:lnTo>
                  <a:lnTo>
                    <a:pt x="3730" y="0"/>
                  </a:lnTo>
                  <a:lnTo>
                    <a:pt x="1866" y="220"/>
                  </a:lnTo>
                  <a:lnTo>
                    <a:pt x="1" y="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0"/>
            <p:cNvSpPr/>
            <p:nvPr/>
          </p:nvSpPr>
          <p:spPr>
            <a:xfrm>
              <a:off x="3328615" y="2535040"/>
              <a:ext cx="14" cy="1500"/>
            </a:xfrm>
            <a:custGeom>
              <a:avLst/>
              <a:gdLst/>
              <a:ahLst/>
              <a:cxnLst/>
              <a:rect l="l" t="t" r="r" b="b"/>
              <a:pathLst>
                <a:path w="1" h="111" extrusionOk="0">
                  <a:moveTo>
                    <a:pt x="0" y="1"/>
                  </a:moveTo>
                  <a:lnTo>
                    <a:pt x="0" y="11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0"/>
            <p:cNvSpPr/>
            <p:nvPr/>
          </p:nvSpPr>
          <p:spPr>
            <a:xfrm>
              <a:off x="3245588" y="2529120"/>
              <a:ext cx="96392" cy="151245"/>
            </a:xfrm>
            <a:custGeom>
              <a:avLst/>
              <a:gdLst/>
              <a:ahLst/>
              <a:cxnLst/>
              <a:rect l="l" t="t" r="r" b="b"/>
              <a:pathLst>
                <a:path w="7131" h="11189" extrusionOk="0">
                  <a:moveTo>
                    <a:pt x="4059" y="0"/>
                  </a:moveTo>
                  <a:lnTo>
                    <a:pt x="3620" y="220"/>
                  </a:lnTo>
                  <a:lnTo>
                    <a:pt x="3182" y="549"/>
                  </a:lnTo>
                  <a:lnTo>
                    <a:pt x="2743" y="987"/>
                  </a:lnTo>
                  <a:lnTo>
                    <a:pt x="2194" y="1646"/>
                  </a:lnTo>
                  <a:lnTo>
                    <a:pt x="1646" y="2413"/>
                  </a:lnTo>
                  <a:lnTo>
                    <a:pt x="1207" y="3181"/>
                  </a:lnTo>
                  <a:lnTo>
                    <a:pt x="878" y="4059"/>
                  </a:lnTo>
                  <a:lnTo>
                    <a:pt x="330" y="5595"/>
                  </a:lnTo>
                  <a:lnTo>
                    <a:pt x="0" y="7240"/>
                  </a:lnTo>
                  <a:lnTo>
                    <a:pt x="0" y="8227"/>
                  </a:lnTo>
                  <a:lnTo>
                    <a:pt x="0" y="9214"/>
                  </a:lnTo>
                  <a:lnTo>
                    <a:pt x="110" y="10202"/>
                  </a:lnTo>
                  <a:lnTo>
                    <a:pt x="220" y="11189"/>
                  </a:lnTo>
                  <a:lnTo>
                    <a:pt x="768" y="10531"/>
                  </a:lnTo>
                  <a:lnTo>
                    <a:pt x="1097" y="9873"/>
                  </a:lnTo>
                  <a:lnTo>
                    <a:pt x="1426" y="9214"/>
                  </a:lnTo>
                  <a:lnTo>
                    <a:pt x="1646" y="8447"/>
                  </a:lnTo>
                  <a:lnTo>
                    <a:pt x="1865" y="6911"/>
                  </a:lnTo>
                  <a:lnTo>
                    <a:pt x="2085" y="6143"/>
                  </a:lnTo>
                  <a:lnTo>
                    <a:pt x="2304" y="5375"/>
                  </a:lnTo>
                  <a:lnTo>
                    <a:pt x="2194" y="6691"/>
                  </a:lnTo>
                  <a:lnTo>
                    <a:pt x="2414" y="8008"/>
                  </a:lnTo>
                  <a:lnTo>
                    <a:pt x="2523" y="8337"/>
                  </a:lnTo>
                  <a:lnTo>
                    <a:pt x="2743" y="8556"/>
                  </a:lnTo>
                  <a:lnTo>
                    <a:pt x="2852" y="8666"/>
                  </a:lnTo>
                  <a:lnTo>
                    <a:pt x="3182" y="8666"/>
                  </a:lnTo>
                  <a:lnTo>
                    <a:pt x="3291" y="8556"/>
                  </a:lnTo>
                  <a:lnTo>
                    <a:pt x="3072" y="7788"/>
                  </a:lnTo>
                  <a:lnTo>
                    <a:pt x="2962" y="7021"/>
                  </a:lnTo>
                  <a:lnTo>
                    <a:pt x="2962" y="6253"/>
                  </a:lnTo>
                  <a:lnTo>
                    <a:pt x="3072" y="5485"/>
                  </a:lnTo>
                  <a:lnTo>
                    <a:pt x="3511" y="3949"/>
                  </a:lnTo>
                  <a:lnTo>
                    <a:pt x="3949" y="2523"/>
                  </a:lnTo>
                  <a:lnTo>
                    <a:pt x="3949" y="3839"/>
                  </a:lnTo>
                  <a:lnTo>
                    <a:pt x="4059" y="5156"/>
                  </a:lnTo>
                  <a:lnTo>
                    <a:pt x="4278" y="6362"/>
                  </a:lnTo>
                  <a:lnTo>
                    <a:pt x="4608" y="7679"/>
                  </a:lnTo>
                  <a:lnTo>
                    <a:pt x="4717" y="8008"/>
                  </a:lnTo>
                  <a:lnTo>
                    <a:pt x="4937" y="8337"/>
                  </a:lnTo>
                  <a:lnTo>
                    <a:pt x="5485" y="8556"/>
                  </a:lnTo>
                  <a:lnTo>
                    <a:pt x="6034" y="8447"/>
                  </a:lnTo>
                  <a:lnTo>
                    <a:pt x="6582" y="8337"/>
                  </a:lnTo>
                  <a:lnTo>
                    <a:pt x="7131" y="8337"/>
                  </a:lnTo>
                  <a:lnTo>
                    <a:pt x="6801" y="7350"/>
                  </a:lnTo>
                  <a:lnTo>
                    <a:pt x="6472" y="6472"/>
                  </a:lnTo>
                  <a:lnTo>
                    <a:pt x="6253" y="5485"/>
                  </a:lnTo>
                  <a:lnTo>
                    <a:pt x="6034" y="4498"/>
                  </a:lnTo>
                  <a:lnTo>
                    <a:pt x="6034" y="3510"/>
                  </a:lnTo>
                  <a:lnTo>
                    <a:pt x="5924" y="2523"/>
                  </a:lnTo>
                  <a:lnTo>
                    <a:pt x="6034" y="1536"/>
                  </a:lnTo>
                  <a:lnTo>
                    <a:pt x="6143" y="549"/>
                  </a:lnTo>
                  <a:lnTo>
                    <a:pt x="5814" y="439"/>
                  </a:lnTo>
                  <a:lnTo>
                    <a:pt x="5046" y="110"/>
                  </a:lnTo>
                  <a:lnTo>
                    <a:pt x="47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0"/>
            <p:cNvSpPr/>
            <p:nvPr/>
          </p:nvSpPr>
          <p:spPr>
            <a:xfrm>
              <a:off x="3389395" y="2625486"/>
              <a:ext cx="136430" cy="395908"/>
            </a:xfrm>
            <a:custGeom>
              <a:avLst/>
              <a:gdLst/>
              <a:ahLst/>
              <a:cxnLst/>
              <a:rect l="l" t="t" r="r" b="b"/>
              <a:pathLst>
                <a:path w="10093" h="29289" extrusionOk="0">
                  <a:moveTo>
                    <a:pt x="2304" y="0"/>
                  </a:moveTo>
                  <a:lnTo>
                    <a:pt x="2195" y="658"/>
                  </a:lnTo>
                  <a:lnTo>
                    <a:pt x="2085" y="1317"/>
                  </a:lnTo>
                  <a:lnTo>
                    <a:pt x="2195" y="2523"/>
                  </a:lnTo>
                  <a:lnTo>
                    <a:pt x="2414" y="3839"/>
                  </a:lnTo>
                  <a:lnTo>
                    <a:pt x="2853" y="5156"/>
                  </a:lnTo>
                  <a:lnTo>
                    <a:pt x="3182" y="6362"/>
                  </a:lnTo>
                  <a:lnTo>
                    <a:pt x="3511" y="7679"/>
                  </a:lnTo>
                  <a:lnTo>
                    <a:pt x="3621" y="8995"/>
                  </a:lnTo>
                  <a:lnTo>
                    <a:pt x="3621" y="9653"/>
                  </a:lnTo>
                  <a:lnTo>
                    <a:pt x="3511" y="10202"/>
                  </a:lnTo>
                  <a:lnTo>
                    <a:pt x="3182" y="11299"/>
                  </a:lnTo>
                  <a:lnTo>
                    <a:pt x="2853" y="12286"/>
                  </a:lnTo>
                  <a:lnTo>
                    <a:pt x="2524" y="13273"/>
                  </a:lnTo>
                  <a:lnTo>
                    <a:pt x="2414" y="14370"/>
                  </a:lnTo>
                  <a:lnTo>
                    <a:pt x="2524" y="15357"/>
                  </a:lnTo>
                  <a:lnTo>
                    <a:pt x="2633" y="16344"/>
                  </a:lnTo>
                  <a:lnTo>
                    <a:pt x="2853" y="17332"/>
                  </a:lnTo>
                  <a:lnTo>
                    <a:pt x="2962" y="18319"/>
                  </a:lnTo>
                  <a:lnTo>
                    <a:pt x="2962" y="18977"/>
                  </a:lnTo>
                  <a:lnTo>
                    <a:pt x="2743" y="19526"/>
                  </a:lnTo>
                  <a:lnTo>
                    <a:pt x="2304" y="20622"/>
                  </a:lnTo>
                  <a:lnTo>
                    <a:pt x="1756" y="21719"/>
                  </a:lnTo>
                  <a:lnTo>
                    <a:pt x="1207" y="22707"/>
                  </a:lnTo>
                  <a:lnTo>
                    <a:pt x="659" y="23804"/>
                  </a:lnTo>
                  <a:lnTo>
                    <a:pt x="220" y="24900"/>
                  </a:lnTo>
                  <a:lnTo>
                    <a:pt x="110" y="25449"/>
                  </a:lnTo>
                  <a:lnTo>
                    <a:pt x="1" y="26107"/>
                  </a:lnTo>
                  <a:lnTo>
                    <a:pt x="110" y="26656"/>
                  </a:lnTo>
                  <a:lnTo>
                    <a:pt x="220" y="27204"/>
                  </a:lnTo>
                  <a:lnTo>
                    <a:pt x="1317" y="27862"/>
                  </a:lnTo>
                  <a:lnTo>
                    <a:pt x="2524" y="28411"/>
                  </a:lnTo>
                  <a:lnTo>
                    <a:pt x="4717" y="29288"/>
                  </a:lnTo>
                  <a:lnTo>
                    <a:pt x="5705" y="28520"/>
                  </a:lnTo>
                  <a:lnTo>
                    <a:pt x="6582" y="27643"/>
                  </a:lnTo>
                  <a:lnTo>
                    <a:pt x="7350" y="26656"/>
                  </a:lnTo>
                  <a:lnTo>
                    <a:pt x="8008" y="25559"/>
                  </a:lnTo>
                  <a:lnTo>
                    <a:pt x="7350" y="28082"/>
                  </a:lnTo>
                  <a:lnTo>
                    <a:pt x="7789" y="28411"/>
                  </a:lnTo>
                  <a:lnTo>
                    <a:pt x="8337" y="27204"/>
                  </a:lnTo>
                  <a:lnTo>
                    <a:pt x="8886" y="25888"/>
                  </a:lnTo>
                  <a:lnTo>
                    <a:pt x="9325" y="24571"/>
                  </a:lnTo>
                  <a:lnTo>
                    <a:pt x="9654" y="23145"/>
                  </a:lnTo>
                  <a:lnTo>
                    <a:pt x="9873" y="21829"/>
                  </a:lnTo>
                  <a:lnTo>
                    <a:pt x="9983" y="20403"/>
                  </a:lnTo>
                  <a:lnTo>
                    <a:pt x="10092" y="18977"/>
                  </a:lnTo>
                  <a:lnTo>
                    <a:pt x="9983" y="17551"/>
                  </a:lnTo>
                  <a:lnTo>
                    <a:pt x="6802" y="329"/>
                  </a:lnTo>
                  <a:lnTo>
                    <a:pt x="23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0"/>
            <p:cNvSpPr/>
            <p:nvPr/>
          </p:nvSpPr>
          <p:spPr>
            <a:xfrm>
              <a:off x="3330088" y="2745572"/>
              <a:ext cx="40052" cy="23736"/>
            </a:xfrm>
            <a:custGeom>
              <a:avLst/>
              <a:gdLst/>
              <a:ahLst/>
              <a:cxnLst/>
              <a:rect l="l" t="t" r="r" b="b"/>
              <a:pathLst>
                <a:path w="2963" h="1756" extrusionOk="0">
                  <a:moveTo>
                    <a:pt x="2853" y="0"/>
                  </a:moveTo>
                  <a:lnTo>
                    <a:pt x="2743" y="110"/>
                  </a:lnTo>
                  <a:lnTo>
                    <a:pt x="2414" y="329"/>
                  </a:lnTo>
                  <a:lnTo>
                    <a:pt x="2085" y="658"/>
                  </a:lnTo>
                  <a:lnTo>
                    <a:pt x="1537" y="988"/>
                  </a:lnTo>
                  <a:lnTo>
                    <a:pt x="988" y="1317"/>
                  </a:lnTo>
                  <a:lnTo>
                    <a:pt x="440" y="1426"/>
                  </a:lnTo>
                  <a:lnTo>
                    <a:pt x="111" y="1426"/>
                  </a:lnTo>
                  <a:lnTo>
                    <a:pt x="1" y="1536"/>
                  </a:lnTo>
                  <a:lnTo>
                    <a:pt x="111" y="1646"/>
                  </a:lnTo>
                  <a:lnTo>
                    <a:pt x="549" y="1755"/>
                  </a:lnTo>
                  <a:lnTo>
                    <a:pt x="1208" y="1646"/>
                  </a:lnTo>
                  <a:lnTo>
                    <a:pt x="1756" y="1426"/>
                  </a:lnTo>
                  <a:lnTo>
                    <a:pt x="2305" y="988"/>
                  </a:lnTo>
                  <a:lnTo>
                    <a:pt x="2743" y="549"/>
                  </a:lnTo>
                  <a:lnTo>
                    <a:pt x="2853" y="220"/>
                  </a:lnTo>
                  <a:lnTo>
                    <a:pt x="2963" y="110"/>
                  </a:lnTo>
                  <a:lnTo>
                    <a:pt x="28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7" name="Google Shape;2877;p50"/>
          <p:cNvGrpSpPr/>
          <p:nvPr/>
        </p:nvGrpSpPr>
        <p:grpSpPr>
          <a:xfrm>
            <a:off x="3089091" y="2345302"/>
            <a:ext cx="596041" cy="2226826"/>
            <a:chOff x="631641" y="2403185"/>
            <a:chExt cx="596041" cy="2226826"/>
          </a:xfrm>
        </p:grpSpPr>
        <p:sp>
          <p:nvSpPr>
            <p:cNvPr id="2878" name="Google Shape;2878;p50"/>
            <p:cNvSpPr/>
            <p:nvPr/>
          </p:nvSpPr>
          <p:spPr>
            <a:xfrm>
              <a:off x="845135" y="3184496"/>
              <a:ext cx="228361" cy="346975"/>
            </a:xfrm>
            <a:custGeom>
              <a:avLst/>
              <a:gdLst/>
              <a:ahLst/>
              <a:cxnLst/>
              <a:rect l="l" t="t" r="r" b="b"/>
              <a:pathLst>
                <a:path w="16894" h="25669" extrusionOk="0">
                  <a:moveTo>
                    <a:pt x="1" y="0"/>
                  </a:moveTo>
                  <a:lnTo>
                    <a:pt x="1" y="25668"/>
                  </a:lnTo>
                  <a:lnTo>
                    <a:pt x="16893" y="25668"/>
                  </a:lnTo>
                  <a:lnTo>
                    <a:pt x="1689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0"/>
            <p:cNvSpPr/>
            <p:nvPr/>
          </p:nvSpPr>
          <p:spPr>
            <a:xfrm>
              <a:off x="845135" y="3184496"/>
              <a:ext cx="228361" cy="346975"/>
            </a:xfrm>
            <a:custGeom>
              <a:avLst/>
              <a:gdLst/>
              <a:ahLst/>
              <a:cxnLst/>
              <a:rect l="l" t="t" r="r" b="b"/>
              <a:pathLst>
                <a:path w="16894" h="25669" fill="none" extrusionOk="0">
                  <a:moveTo>
                    <a:pt x="1" y="0"/>
                  </a:moveTo>
                  <a:lnTo>
                    <a:pt x="16893" y="0"/>
                  </a:lnTo>
                  <a:lnTo>
                    <a:pt x="16893" y="25668"/>
                  </a:lnTo>
                  <a:lnTo>
                    <a:pt x="1" y="2566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0"/>
            <p:cNvSpPr/>
            <p:nvPr/>
          </p:nvSpPr>
          <p:spPr>
            <a:xfrm>
              <a:off x="897021" y="4569211"/>
              <a:ext cx="60814" cy="60801"/>
            </a:xfrm>
            <a:custGeom>
              <a:avLst/>
              <a:gdLst/>
              <a:ahLst/>
              <a:cxnLst/>
              <a:rect l="l" t="t" r="r" b="b"/>
              <a:pathLst>
                <a:path w="4499" h="4498" extrusionOk="0">
                  <a:moveTo>
                    <a:pt x="1756" y="0"/>
                  </a:moveTo>
                  <a:lnTo>
                    <a:pt x="1317" y="110"/>
                  </a:lnTo>
                  <a:lnTo>
                    <a:pt x="988" y="329"/>
                  </a:lnTo>
                  <a:lnTo>
                    <a:pt x="659" y="658"/>
                  </a:lnTo>
                  <a:lnTo>
                    <a:pt x="330" y="987"/>
                  </a:lnTo>
                  <a:lnTo>
                    <a:pt x="220" y="1317"/>
                  </a:lnTo>
                  <a:lnTo>
                    <a:pt x="1" y="1755"/>
                  </a:lnTo>
                  <a:lnTo>
                    <a:pt x="1" y="2194"/>
                  </a:lnTo>
                  <a:lnTo>
                    <a:pt x="1" y="2633"/>
                  </a:lnTo>
                  <a:lnTo>
                    <a:pt x="220" y="3072"/>
                  </a:lnTo>
                  <a:lnTo>
                    <a:pt x="330" y="3510"/>
                  </a:lnTo>
                  <a:lnTo>
                    <a:pt x="659" y="3840"/>
                  </a:lnTo>
                  <a:lnTo>
                    <a:pt x="988" y="4059"/>
                  </a:lnTo>
                  <a:lnTo>
                    <a:pt x="1317" y="4278"/>
                  </a:lnTo>
                  <a:lnTo>
                    <a:pt x="1756" y="4388"/>
                  </a:lnTo>
                  <a:lnTo>
                    <a:pt x="2195" y="4498"/>
                  </a:lnTo>
                  <a:lnTo>
                    <a:pt x="2743" y="4388"/>
                  </a:lnTo>
                  <a:lnTo>
                    <a:pt x="3072" y="4278"/>
                  </a:lnTo>
                  <a:lnTo>
                    <a:pt x="3511" y="4059"/>
                  </a:lnTo>
                  <a:lnTo>
                    <a:pt x="3840" y="3840"/>
                  </a:lnTo>
                  <a:lnTo>
                    <a:pt x="4060" y="3510"/>
                  </a:lnTo>
                  <a:lnTo>
                    <a:pt x="4279" y="3072"/>
                  </a:lnTo>
                  <a:lnTo>
                    <a:pt x="4389" y="2633"/>
                  </a:lnTo>
                  <a:lnTo>
                    <a:pt x="4498" y="2194"/>
                  </a:lnTo>
                  <a:lnTo>
                    <a:pt x="4389" y="1755"/>
                  </a:lnTo>
                  <a:lnTo>
                    <a:pt x="4279" y="1317"/>
                  </a:lnTo>
                  <a:lnTo>
                    <a:pt x="4060" y="987"/>
                  </a:lnTo>
                  <a:lnTo>
                    <a:pt x="3840" y="658"/>
                  </a:lnTo>
                  <a:lnTo>
                    <a:pt x="3511" y="329"/>
                  </a:lnTo>
                  <a:lnTo>
                    <a:pt x="3072" y="110"/>
                  </a:lnTo>
                  <a:lnTo>
                    <a:pt x="2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0"/>
            <p:cNvSpPr/>
            <p:nvPr/>
          </p:nvSpPr>
          <p:spPr>
            <a:xfrm>
              <a:off x="897021" y="4569211"/>
              <a:ext cx="60814" cy="60801"/>
            </a:xfrm>
            <a:custGeom>
              <a:avLst/>
              <a:gdLst/>
              <a:ahLst/>
              <a:cxnLst/>
              <a:rect l="l" t="t" r="r" b="b"/>
              <a:pathLst>
                <a:path w="4499" h="4498" fill="none" extrusionOk="0">
                  <a:moveTo>
                    <a:pt x="4498" y="2194"/>
                  </a:moveTo>
                  <a:lnTo>
                    <a:pt x="4498" y="2194"/>
                  </a:lnTo>
                  <a:lnTo>
                    <a:pt x="4389" y="2633"/>
                  </a:lnTo>
                  <a:lnTo>
                    <a:pt x="4279" y="3072"/>
                  </a:lnTo>
                  <a:lnTo>
                    <a:pt x="4060" y="3510"/>
                  </a:lnTo>
                  <a:lnTo>
                    <a:pt x="3840" y="3840"/>
                  </a:lnTo>
                  <a:lnTo>
                    <a:pt x="3511" y="4059"/>
                  </a:lnTo>
                  <a:lnTo>
                    <a:pt x="3072" y="4278"/>
                  </a:lnTo>
                  <a:lnTo>
                    <a:pt x="2743" y="4388"/>
                  </a:lnTo>
                  <a:lnTo>
                    <a:pt x="2195" y="4498"/>
                  </a:lnTo>
                  <a:lnTo>
                    <a:pt x="2195" y="4498"/>
                  </a:lnTo>
                  <a:lnTo>
                    <a:pt x="1756" y="4388"/>
                  </a:lnTo>
                  <a:lnTo>
                    <a:pt x="1317" y="4278"/>
                  </a:lnTo>
                  <a:lnTo>
                    <a:pt x="988" y="4059"/>
                  </a:lnTo>
                  <a:lnTo>
                    <a:pt x="659" y="3840"/>
                  </a:lnTo>
                  <a:lnTo>
                    <a:pt x="330" y="3510"/>
                  </a:lnTo>
                  <a:lnTo>
                    <a:pt x="220" y="3072"/>
                  </a:lnTo>
                  <a:lnTo>
                    <a:pt x="1" y="2633"/>
                  </a:lnTo>
                  <a:lnTo>
                    <a:pt x="1" y="2194"/>
                  </a:lnTo>
                  <a:lnTo>
                    <a:pt x="1" y="2194"/>
                  </a:lnTo>
                  <a:lnTo>
                    <a:pt x="1" y="1755"/>
                  </a:lnTo>
                  <a:lnTo>
                    <a:pt x="220" y="1317"/>
                  </a:lnTo>
                  <a:lnTo>
                    <a:pt x="330" y="987"/>
                  </a:lnTo>
                  <a:lnTo>
                    <a:pt x="659" y="658"/>
                  </a:lnTo>
                  <a:lnTo>
                    <a:pt x="988" y="329"/>
                  </a:lnTo>
                  <a:lnTo>
                    <a:pt x="1317" y="110"/>
                  </a:lnTo>
                  <a:lnTo>
                    <a:pt x="1756" y="0"/>
                  </a:lnTo>
                  <a:lnTo>
                    <a:pt x="2195" y="0"/>
                  </a:lnTo>
                  <a:lnTo>
                    <a:pt x="2195" y="0"/>
                  </a:lnTo>
                  <a:lnTo>
                    <a:pt x="2195" y="0"/>
                  </a:lnTo>
                  <a:lnTo>
                    <a:pt x="2743" y="0"/>
                  </a:lnTo>
                  <a:lnTo>
                    <a:pt x="3072" y="110"/>
                  </a:lnTo>
                  <a:lnTo>
                    <a:pt x="3511" y="329"/>
                  </a:lnTo>
                  <a:lnTo>
                    <a:pt x="3840" y="658"/>
                  </a:lnTo>
                  <a:lnTo>
                    <a:pt x="4060" y="987"/>
                  </a:lnTo>
                  <a:lnTo>
                    <a:pt x="4279" y="1317"/>
                  </a:lnTo>
                  <a:lnTo>
                    <a:pt x="4389" y="1755"/>
                  </a:lnTo>
                  <a:lnTo>
                    <a:pt x="4498" y="2194"/>
                  </a:lnTo>
                  <a:lnTo>
                    <a:pt x="4498" y="2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0"/>
            <p:cNvSpPr/>
            <p:nvPr/>
          </p:nvSpPr>
          <p:spPr>
            <a:xfrm>
              <a:off x="839201" y="3439495"/>
              <a:ext cx="47473" cy="501180"/>
            </a:xfrm>
            <a:custGeom>
              <a:avLst/>
              <a:gdLst/>
              <a:ahLst/>
              <a:cxnLst/>
              <a:rect l="l" t="t" r="r" b="b"/>
              <a:pathLst>
                <a:path w="3512" h="37077" extrusionOk="0">
                  <a:moveTo>
                    <a:pt x="111" y="0"/>
                  </a:moveTo>
                  <a:lnTo>
                    <a:pt x="1" y="4169"/>
                  </a:lnTo>
                  <a:lnTo>
                    <a:pt x="1" y="18100"/>
                  </a:lnTo>
                  <a:lnTo>
                    <a:pt x="1" y="25778"/>
                  </a:lnTo>
                  <a:lnTo>
                    <a:pt x="1" y="27533"/>
                  </a:lnTo>
                  <a:lnTo>
                    <a:pt x="111" y="29179"/>
                  </a:lnTo>
                  <a:lnTo>
                    <a:pt x="330" y="30605"/>
                  </a:lnTo>
                  <a:lnTo>
                    <a:pt x="769" y="32031"/>
                  </a:lnTo>
                  <a:lnTo>
                    <a:pt x="1098" y="33018"/>
                  </a:lnTo>
                  <a:lnTo>
                    <a:pt x="1537" y="34005"/>
                  </a:lnTo>
                  <a:lnTo>
                    <a:pt x="1975" y="34992"/>
                  </a:lnTo>
                  <a:lnTo>
                    <a:pt x="2524" y="35870"/>
                  </a:lnTo>
                  <a:lnTo>
                    <a:pt x="3182" y="36857"/>
                  </a:lnTo>
                  <a:lnTo>
                    <a:pt x="3370" y="36983"/>
                  </a:lnTo>
                  <a:lnTo>
                    <a:pt x="3370" y="36983"/>
                  </a:lnTo>
                  <a:lnTo>
                    <a:pt x="3292" y="36747"/>
                  </a:lnTo>
                  <a:lnTo>
                    <a:pt x="2634" y="35870"/>
                  </a:lnTo>
                  <a:lnTo>
                    <a:pt x="2085" y="34883"/>
                  </a:lnTo>
                  <a:lnTo>
                    <a:pt x="1646" y="34005"/>
                  </a:lnTo>
                  <a:lnTo>
                    <a:pt x="1208" y="33018"/>
                  </a:lnTo>
                  <a:lnTo>
                    <a:pt x="878" y="32031"/>
                  </a:lnTo>
                  <a:lnTo>
                    <a:pt x="549" y="30605"/>
                  </a:lnTo>
                  <a:lnTo>
                    <a:pt x="330" y="29179"/>
                  </a:lnTo>
                  <a:lnTo>
                    <a:pt x="220" y="27533"/>
                  </a:lnTo>
                  <a:lnTo>
                    <a:pt x="220" y="25778"/>
                  </a:lnTo>
                  <a:lnTo>
                    <a:pt x="220" y="18100"/>
                  </a:lnTo>
                  <a:lnTo>
                    <a:pt x="220" y="4169"/>
                  </a:lnTo>
                  <a:lnTo>
                    <a:pt x="111" y="0"/>
                  </a:lnTo>
                  <a:close/>
                  <a:moveTo>
                    <a:pt x="3370" y="36983"/>
                  </a:moveTo>
                  <a:lnTo>
                    <a:pt x="3401" y="37077"/>
                  </a:lnTo>
                  <a:lnTo>
                    <a:pt x="3511" y="37077"/>
                  </a:lnTo>
                  <a:lnTo>
                    <a:pt x="3370" y="36983"/>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0"/>
            <p:cNvSpPr/>
            <p:nvPr/>
          </p:nvSpPr>
          <p:spPr>
            <a:xfrm>
              <a:off x="839201" y="3418735"/>
              <a:ext cx="47473" cy="521943"/>
            </a:xfrm>
            <a:custGeom>
              <a:avLst/>
              <a:gdLst/>
              <a:ahLst/>
              <a:cxnLst/>
              <a:rect l="l" t="t" r="r" b="b"/>
              <a:pathLst>
                <a:path w="3512" h="38613" fill="none" extrusionOk="0">
                  <a:moveTo>
                    <a:pt x="3511" y="38613"/>
                  </a:moveTo>
                  <a:lnTo>
                    <a:pt x="3401" y="38613"/>
                  </a:lnTo>
                  <a:lnTo>
                    <a:pt x="3292" y="38283"/>
                  </a:lnTo>
                  <a:lnTo>
                    <a:pt x="3292" y="38283"/>
                  </a:lnTo>
                  <a:lnTo>
                    <a:pt x="2634" y="37406"/>
                  </a:lnTo>
                  <a:lnTo>
                    <a:pt x="2634" y="37406"/>
                  </a:lnTo>
                  <a:lnTo>
                    <a:pt x="2085" y="36419"/>
                  </a:lnTo>
                  <a:lnTo>
                    <a:pt x="1646" y="35541"/>
                  </a:lnTo>
                  <a:lnTo>
                    <a:pt x="1208" y="34554"/>
                  </a:lnTo>
                  <a:lnTo>
                    <a:pt x="878" y="33567"/>
                  </a:lnTo>
                  <a:lnTo>
                    <a:pt x="878" y="33567"/>
                  </a:lnTo>
                  <a:lnTo>
                    <a:pt x="549" y="32141"/>
                  </a:lnTo>
                  <a:lnTo>
                    <a:pt x="330" y="30715"/>
                  </a:lnTo>
                  <a:lnTo>
                    <a:pt x="330" y="30715"/>
                  </a:lnTo>
                  <a:lnTo>
                    <a:pt x="220" y="29069"/>
                  </a:lnTo>
                  <a:lnTo>
                    <a:pt x="220" y="27314"/>
                  </a:lnTo>
                  <a:lnTo>
                    <a:pt x="220" y="27314"/>
                  </a:lnTo>
                  <a:lnTo>
                    <a:pt x="220" y="19636"/>
                  </a:lnTo>
                  <a:lnTo>
                    <a:pt x="220" y="19636"/>
                  </a:lnTo>
                  <a:lnTo>
                    <a:pt x="220" y="5705"/>
                  </a:lnTo>
                  <a:lnTo>
                    <a:pt x="220" y="5705"/>
                  </a:lnTo>
                  <a:lnTo>
                    <a:pt x="111" y="1536"/>
                  </a:lnTo>
                  <a:lnTo>
                    <a:pt x="111" y="1536"/>
                  </a:lnTo>
                  <a:lnTo>
                    <a:pt x="111" y="330"/>
                  </a:lnTo>
                  <a:lnTo>
                    <a:pt x="111" y="330"/>
                  </a:lnTo>
                  <a:lnTo>
                    <a:pt x="111" y="1"/>
                  </a:lnTo>
                  <a:lnTo>
                    <a:pt x="111" y="1"/>
                  </a:lnTo>
                  <a:lnTo>
                    <a:pt x="111" y="330"/>
                  </a:lnTo>
                  <a:lnTo>
                    <a:pt x="111" y="330"/>
                  </a:lnTo>
                  <a:lnTo>
                    <a:pt x="111" y="1536"/>
                  </a:lnTo>
                  <a:lnTo>
                    <a:pt x="111" y="1536"/>
                  </a:lnTo>
                  <a:lnTo>
                    <a:pt x="1" y="5705"/>
                  </a:lnTo>
                  <a:lnTo>
                    <a:pt x="1" y="5705"/>
                  </a:lnTo>
                  <a:lnTo>
                    <a:pt x="1" y="19636"/>
                  </a:lnTo>
                  <a:lnTo>
                    <a:pt x="1" y="19636"/>
                  </a:lnTo>
                  <a:lnTo>
                    <a:pt x="1" y="27314"/>
                  </a:lnTo>
                  <a:lnTo>
                    <a:pt x="1" y="27314"/>
                  </a:lnTo>
                  <a:lnTo>
                    <a:pt x="1" y="29069"/>
                  </a:lnTo>
                  <a:lnTo>
                    <a:pt x="111" y="30715"/>
                  </a:lnTo>
                  <a:lnTo>
                    <a:pt x="111" y="30715"/>
                  </a:lnTo>
                  <a:lnTo>
                    <a:pt x="330" y="32141"/>
                  </a:lnTo>
                  <a:lnTo>
                    <a:pt x="769" y="33567"/>
                  </a:lnTo>
                  <a:lnTo>
                    <a:pt x="769" y="33567"/>
                  </a:lnTo>
                  <a:lnTo>
                    <a:pt x="1098" y="34554"/>
                  </a:lnTo>
                  <a:lnTo>
                    <a:pt x="1537" y="35541"/>
                  </a:lnTo>
                  <a:lnTo>
                    <a:pt x="1975" y="36528"/>
                  </a:lnTo>
                  <a:lnTo>
                    <a:pt x="2524" y="37406"/>
                  </a:lnTo>
                  <a:lnTo>
                    <a:pt x="2524" y="37406"/>
                  </a:lnTo>
                  <a:lnTo>
                    <a:pt x="3182" y="38393"/>
                  </a:lnTo>
                  <a:lnTo>
                    <a:pt x="3182" y="38393"/>
                  </a:lnTo>
                  <a:lnTo>
                    <a:pt x="3511" y="38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0"/>
            <p:cNvSpPr/>
            <p:nvPr/>
          </p:nvSpPr>
          <p:spPr>
            <a:xfrm>
              <a:off x="809561" y="3940600"/>
              <a:ext cx="246150" cy="25223"/>
            </a:xfrm>
            <a:custGeom>
              <a:avLst/>
              <a:gdLst/>
              <a:ahLst/>
              <a:cxnLst/>
              <a:rect l="l" t="t" r="r" b="b"/>
              <a:pathLst>
                <a:path w="18210" h="1866" extrusionOk="0">
                  <a:moveTo>
                    <a:pt x="5265" y="1"/>
                  </a:moveTo>
                  <a:lnTo>
                    <a:pt x="3730" y="110"/>
                  </a:lnTo>
                  <a:lnTo>
                    <a:pt x="2304" y="330"/>
                  </a:lnTo>
                  <a:lnTo>
                    <a:pt x="1316" y="768"/>
                  </a:lnTo>
                  <a:lnTo>
                    <a:pt x="549" y="1317"/>
                  </a:lnTo>
                  <a:lnTo>
                    <a:pt x="1426" y="878"/>
                  </a:lnTo>
                  <a:lnTo>
                    <a:pt x="2304" y="549"/>
                  </a:lnTo>
                  <a:lnTo>
                    <a:pt x="3730" y="330"/>
                  </a:lnTo>
                  <a:lnTo>
                    <a:pt x="5265" y="220"/>
                  </a:lnTo>
                  <a:lnTo>
                    <a:pt x="8885" y="220"/>
                  </a:lnTo>
                  <a:lnTo>
                    <a:pt x="15467" y="110"/>
                  </a:lnTo>
                  <a:lnTo>
                    <a:pt x="18209" y="110"/>
                  </a:lnTo>
                  <a:lnTo>
                    <a:pt x="17551" y="1"/>
                  </a:lnTo>
                  <a:close/>
                  <a:moveTo>
                    <a:pt x="549" y="1317"/>
                  </a:moveTo>
                  <a:lnTo>
                    <a:pt x="110" y="1646"/>
                  </a:lnTo>
                  <a:lnTo>
                    <a:pt x="0" y="1865"/>
                  </a:lnTo>
                  <a:lnTo>
                    <a:pt x="549" y="1317"/>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0"/>
            <p:cNvSpPr/>
            <p:nvPr/>
          </p:nvSpPr>
          <p:spPr>
            <a:xfrm>
              <a:off x="831795" y="4382398"/>
              <a:ext cx="244663" cy="235782"/>
            </a:xfrm>
            <a:custGeom>
              <a:avLst/>
              <a:gdLst/>
              <a:ahLst/>
              <a:cxnLst/>
              <a:rect l="l" t="t" r="r" b="b"/>
              <a:pathLst>
                <a:path w="18100" h="17443" extrusionOk="0">
                  <a:moveTo>
                    <a:pt x="3401" y="1"/>
                  </a:moveTo>
                  <a:lnTo>
                    <a:pt x="0" y="13493"/>
                  </a:lnTo>
                  <a:lnTo>
                    <a:pt x="18100" y="17442"/>
                  </a:lnTo>
                  <a:lnTo>
                    <a:pt x="18100" y="17113"/>
                  </a:lnTo>
                  <a:lnTo>
                    <a:pt x="17880" y="16674"/>
                  </a:lnTo>
                  <a:lnTo>
                    <a:pt x="17442" y="16126"/>
                  </a:lnTo>
                  <a:lnTo>
                    <a:pt x="17003" y="15687"/>
                  </a:lnTo>
                  <a:lnTo>
                    <a:pt x="15687" y="14480"/>
                  </a:lnTo>
                  <a:lnTo>
                    <a:pt x="14151" y="13383"/>
                  </a:lnTo>
                  <a:lnTo>
                    <a:pt x="11189" y="11409"/>
                  </a:lnTo>
                  <a:lnTo>
                    <a:pt x="9873" y="10531"/>
                  </a:lnTo>
                  <a:lnTo>
                    <a:pt x="12396" y="1975"/>
                  </a:lnTo>
                  <a:lnTo>
                    <a:pt x="3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0"/>
            <p:cNvSpPr/>
            <p:nvPr/>
          </p:nvSpPr>
          <p:spPr>
            <a:xfrm>
              <a:off x="831795" y="4382398"/>
              <a:ext cx="244663" cy="235782"/>
            </a:xfrm>
            <a:custGeom>
              <a:avLst/>
              <a:gdLst/>
              <a:ahLst/>
              <a:cxnLst/>
              <a:rect l="l" t="t" r="r" b="b"/>
              <a:pathLst>
                <a:path w="18100" h="17443" fill="none" extrusionOk="0">
                  <a:moveTo>
                    <a:pt x="12396" y="1975"/>
                  </a:moveTo>
                  <a:lnTo>
                    <a:pt x="9873" y="10531"/>
                  </a:lnTo>
                  <a:lnTo>
                    <a:pt x="9873" y="10531"/>
                  </a:lnTo>
                  <a:lnTo>
                    <a:pt x="11189" y="11409"/>
                  </a:lnTo>
                  <a:lnTo>
                    <a:pt x="14151" y="13383"/>
                  </a:lnTo>
                  <a:lnTo>
                    <a:pt x="15687" y="14480"/>
                  </a:lnTo>
                  <a:lnTo>
                    <a:pt x="17003" y="15687"/>
                  </a:lnTo>
                  <a:lnTo>
                    <a:pt x="17442" y="16126"/>
                  </a:lnTo>
                  <a:lnTo>
                    <a:pt x="17880" y="16674"/>
                  </a:lnTo>
                  <a:lnTo>
                    <a:pt x="18100" y="17113"/>
                  </a:lnTo>
                  <a:lnTo>
                    <a:pt x="18100" y="17442"/>
                  </a:lnTo>
                  <a:lnTo>
                    <a:pt x="0" y="13493"/>
                  </a:lnTo>
                  <a:lnTo>
                    <a:pt x="3401" y="1"/>
                  </a:lnTo>
                  <a:lnTo>
                    <a:pt x="12396" y="19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0"/>
            <p:cNvSpPr/>
            <p:nvPr/>
          </p:nvSpPr>
          <p:spPr>
            <a:xfrm>
              <a:off x="882208" y="4498051"/>
              <a:ext cx="20763" cy="17802"/>
            </a:xfrm>
            <a:custGeom>
              <a:avLst/>
              <a:gdLst/>
              <a:ahLst/>
              <a:cxnLst/>
              <a:rect l="l" t="t" r="r" b="b"/>
              <a:pathLst>
                <a:path w="1536" h="1317" extrusionOk="0">
                  <a:moveTo>
                    <a:pt x="658" y="0"/>
                  </a:moveTo>
                  <a:lnTo>
                    <a:pt x="724" y="22"/>
                  </a:lnTo>
                  <a:lnTo>
                    <a:pt x="724" y="22"/>
                  </a:lnTo>
                  <a:lnTo>
                    <a:pt x="768" y="0"/>
                  </a:lnTo>
                  <a:close/>
                  <a:moveTo>
                    <a:pt x="724" y="22"/>
                  </a:moveTo>
                  <a:lnTo>
                    <a:pt x="548" y="110"/>
                  </a:lnTo>
                  <a:lnTo>
                    <a:pt x="329" y="219"/>
                  </a:lnTo>
                  <a:lnTo>
                    <a:pt x="110" y="439"/>
                  </a:lnTo>
                  <a:lnTo>
                    <a:pt x="0" y="658"/>
                  </a:lnTo>
                  <a:lnTo>
                    <a:pt x="110" y="987"/>
                  </a:lnTo>
                  <a:lnTo>
                    <a:pt x="219" y="1207"/>
                  </a:lnTo>
                  <a:lnTo>
                    <a:pt x="548" y="1316"/>
                  </a:lnTo>
                  <a:lnTo>
                    <a:pt x="987" y="1316"/>
                  </a:lnTo>
                  <a:lnTo>
                    <a:pt x="1316" y="1097"/>
                  </a:lnTo>
                  <a:lnTo>
                    <a:pt x="1426" y="878"/>
                  </a:lnTo>
                  <a:lnTo>
                    <a:pt x="1536" y="658"/>
                  </a:lnTo>
                  <a:lnTo>
                    <a:pt x="1426" y="329"/>
                  </a:lnTo>
                  <a:lnTo>
                    <a:pt x="1207" y="219"/>
                  </a:lnTo>
                  <a:lnTo>
                    <a:pt x="987" y="110"/>
                  </a:lnTo>
                  <a:lnTo>
                    <a:pt x="724" y="22"/>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0"/>
            <p:cNvSpPr/>
            <p:nvPr/>
          </p:nvSpPr>
          <p:spPr>
            <a:xfrm>
              <a:off x="882208" y="4498051"/>
              <a:ext cx="20763" cy="17802"/>
            </a:xfrm>
            <a:custGeom>
              <a:avLst/>
              <a:gdLst/>
              <a:ahLst/>
              <a:cxnLst/>
              <a:rect l="l" t="t" r="r" b="b"/>
              <a:pathLst>
                <a:path w="1536" h="1317" fill="none" extrusionOk="0">
                  <a:moveTo>
                    <a:pt x="768" y="0"/>
                  </a:moveTo>
                  <a:lnTo>
                    <a:pt x="768" y="0"/>
                  </a:lnTo>
                  <a:lnTo>
                    <a:pt x="548" y="110"/>
                  </a:lnTo>
                  <a:lnTo>
                    <a:pt x="329" y="219"/>
                  </a:lnTo>
                  <a:lnTo>
                    <a:pt x="110" y="439"/>
                  </a:lnTo>
                  <a:lnTo>
                    <a:pt x="0" y="658"/>
                  </a:lnTo>
                  <a:lnTo>
                    <a:pt x="0" y="658"/>
                  </a:lnTo>
                  <a:lnTo>
                    <a:pt x="110" y="987"/>
                  </a:lnTo>
                  <a:lnTo>
                    <a:pt x="219" y="1207"/>
                  </a:lnTo>
                  <a:lnTo>
                    <a:pt x="548" y="1316"/>
                  </a:lnTo>
                  <a:lnTo>
                    <a:pt x="768" y="1316"/>
                  </a:lnTo>
                  <a:lnTo>
                    <a:pt x="768" y="1316"/>
                  </a:lnTo>
                  <a:lnTo>
                    <a:pt x="987" y="1316"/>
                  </a:lnTo>
                  <a:lnTo>
                    <a:pt x="1316" y="1097"/>
                  </a:lnTo>
                  <a:lnTo>
                    <a:pt x="1426" y="878"/>
                  </a:lnTo>
                  <a:lnTo>
                    <a:pt x="1536" y="658"/>
                  </a:lnTo>
                  <a:lnTo>
                    <a:pt x="1536" y="658"/>
                  </a:lnTo>
                  <a:lnTo>
                    <a:pt x="1426" y="329"/>
                  </a:lnTo>
                  <a:lnTo>
                    <a:pt x="1207" y="219"/>
                  </a:lnTo>
                  <a:lnTo>
                    <a:pt x="987" y="110"/>
                  </a:lnTo>
                  <a:lnTo>
                    <a:pt x="6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0"/>
            <p:cNvSpPr/>
            <p:nvPr/>
          </p:nvSpPr>
          <p:spPr>
            <a:xfrm>
              <a:off x="1020082" y="4604784"/>
              <a:ext cx="57840" cy="13369"/>
            </a:xfrm>
            <a:custGeom>
              <a:avLst/>
              <a:gdLst/>
              <a:ahLst/>
              <a:cxnLst/>
              <a:rect l="l" t="t" r="r" b="b"/>
              <a:pathLst>
                <a:path w="4279" h="989" extrusionOk="0">
                  <a:moveTo>
                    <a:pt x="0" y="1"/>
                  </a:moveTo>
                  <a:lnTo>
                    <a:pt x="110" y="111"/>
                  </a:lnTo>
                  <a:lnTo>
                    <a:pt x="4169" y="988"/>
                  </a:lnTo>
                  <a:lnTo>
                    <a:pt x="0" y="1"/>
                  </a:lnTo>
                  <a:close/>
                  <a:moveTo>
                    <a:pt x="3840" y="1"/>
                  </a:moveTo>
                  <a:lnTo>
                    <a:pt x="4169" y="549"/>
                  </a:lnTo>
                  <a:lnTo>
                    <a:pt x="4169" y="988"/>
                  </a:lnTo>
                  <a:lnTo>
                    <a:pt x="4278" y="659"/>
                  </a:lnTo>
                  <a:lnTo>
                    <a:pt x="4169" y="440"/>
                  </a:lnTo>
                  <a:lnTo>
                    <a:pt x="38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0"/>
            <p:cNvSpPr/>
            <p:nvPr/>
          </p:nvSpPr>
          <p:spPr>
            <a:xfrm>
              <a:off x="1020082" y="4604784"/>
              <a:ext cx="57840" cy="13369"/>
            </a:xfrm>
            <a:custGeom>
              <a:avLst/>
              <a:gdLst/>
              <a:ahLst/>
              <a:cxnLst/>
              <a:rect l="l" t="t" r="r" b="b"/>
              <a:pathLst>
                <a:path w="4279" h="989" fill="none" extrusionOk="0">
                  <a:moveTo>
                    <a:pt x="3840" y="1"/>
                  </a:moveTo>
                  <a:lnTo>
                    <a:pt x="3840" y="1"/>
                  </a:lnTo>
                  <a:lnTo>
                    <a:pt x="4169" y="549"/>
                  </a:lnTo>
                  <a:lnTo>
                    <a:pt x="4169" y="988"/>
                  </a:lnTo>
                  <a:lnTo>
                    <a:pt x="0" y="1"/>
                  </a:lnTo>
                  <a:lnTo>
                    <a:pt x="0" y="1"/>
                  </a:lnTo>
                  <a:lnTo>
                    <a:pt x="110" y="111"/>
                  </a:lnTo>
                  <a:lnTo>
                    <a:pt x="4169" y="988"/>
                  </a:lnTo>
                  <a:lnTo>
                    <a:pt x="4169" y="988"/>
                  </a:lnTo>
                  <a:lnTo>
                    <a:pt x="4278" y="659"/>
                  </a:lnTo>
                  <a:lnTo>
                    <a:pt x="4169" y="440"/>
                  </a:lnTo>
                  <a:lnTo>
                    <a:pt x="38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0"/>
            <p:cNvSpPr/>
            <p:nvPr/>
          </p:nvSpPr>
          <p:spPr>
            <a:xfrm>
              <a:off x="953368" y="4575144"/>
              <a:ext cx="123075" cy="43012"/>
            </a:xfrm>
            <a:custGeom>
              <a:avLst/>
              <a:gdLst/>
              <a:ahLst/>
              <a:cxnLst/>
              <a:rect l="l" t="t" r="r" b="b"/>
              <a:pathLst>
                <a:path w="9105" h="3182" extrusionOk="0">
                  <a:moveTo>
                    <a:pt x="0" y="0"/>
                  </a:moveTo>
                  <a:lnTo>
                    <a:pt x="2633" y="1097"/>
                  </a:lnTo>
                  <a:lnTo>
                    <a:pt x="3840" y="1645"/>
                  </a:lnTo>
                  <a:lnTo>
                    <a:pt x="4936" y="2194"/>
                  </a:lnTo>
                  <a:lnTo>
                    <a:pt x="9105" y="3181"/>
                  </a:lnTo>
                  <a:lnTo>
                    <a:pt x="9105" y="2742"/>
                  </a:lnTo>
                  <a:lnTo>
                    <a:pt x="8776" y="2194"/>
                  </a:lnTo>
                  <a:lnTo>
                    <a:pt x="8666" y="219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0"/>
            <p:cNvSpPr/>
            <p:nvPr/>
          </p:nvSpPr>
          <p:spPr>
            <a:xfrm>
              <a:off x="944475" y="4521771"/>
              <a:ext cx="25210" cy="10381"/>
            </a:xfrm>
            <a:custGeom>
              <a:avLst/>
              <a:gdLst/>
              <a:ahLst/>
              <a:cxnLst/>
              <a:rect l="l" t="t" r="r" b="b"/>
              <a:pathLst>
                <a:path w="1865" h="768" extrusionOk="0">
                  <a:moveTo>
                    <a:pt x="1207" y="0"/>
                  </a:moveTo>
                  <a:lnTo>
                    <a:pt x="768" y="110"/>
                  </a:lnTo>
                  <a:lnTo>
                    <a:pt x="439" y="329"/>
                  </a:lnTo>
                  <a:lnTo>
                    <a:pt x="220" y="549"/>
                  </a:lnTo>
                  <a:lnTo>
                    <a:pt x="0" y="658"/>
                  </a:lnTo>
                  <a:lnTo>
                    <a:pt x="0" y="768"/>
                  </a:lnTo>
                  <a:lnTo>
                    <a:pt x="329" y="658"/>
                  </a:lnTo>
                  <a:lnTo>
                    <a:pt x="878" y="439"/>
                  </a:lnTo>
                  <a:lnTo>
                    <a:pt x="1536" y="219"/>
                  </a:lnTo>
                  <a:lnTo>
                    <a:pt x="1865" y="219"/>
                  </a:lnTo>
                  <a:lnTo>
                    <a:pt x="1865" y="110"/>
                  </a:lnTo>
                  <a:lnTo>
                    <a:pt x="1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0"/>
            <p:cNvSpPr/>
            <p:nvPr/>
          </p:nvSpPr>
          <p:spPr>
            <a:xfrm>
              <a:off x="972642" y="4539557"/>
              <a:ext cx="20763" cy="14842"/>
            </a:xfrm>
            <a:custGeom>
              <a:avLst/>
              <a:gdLst/>
              <a:ahLst/>
              <a:cxnLst/>
              <a:rect l="l" t="t" r="r" b="b"/>
              <a:pathLst>
                <a:path w="1536" h="1098" extrusionOk="0">
                  <a:moveTo>
                    <a:pt x="878" y="0"/>
                  </a:moveTo>
                  <a:lnTo>
                    <a:pt x="549" y="220"/>
                  </a:lnTo>
                  <a:lnTo>
                    <a:pt x="220" y="549"/>
                  </a:lnTo>
                  <a:lnTo>
                    <a:pt x="110" y="768"/>
                  </a:lnTo>
                  <a:lnTo>
                    <a:pt x="0" y="988"/>
                  </a:lnTo>
                  <a:lnTo>
                    <a:pt x="0" y="1097"/>
                  </a:lnTo>
                  <a:lnTo>
                    <a:pt x="220" y="878"/>
                  </a:lnTo>
                  <a:lnTo>
                    <a:pt x="658" y="439"/>
                  </a:lnTo>
                  <a:lnTo>
                    <a:pt x="1207" y="110"/>
                  </a:lnTo>
                  <a:lnTo>
                    <a:pt x="1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0"/>
            <p:cNvSpPr/>
            <p:nvPr/>
          </p:nvSpPr>
          <p:spPr>
            <a:xfrm>
              <a:off x="999322" y="4554384"/>
              <a:ext cx="14842" cy="17802"/>
            </a:xfrm>
            <a:custGeom>
              <a:avLst/>
              <a:gdLst/>
              <a:ahLst/>
              <a:cxnLst/>
              <a:rect l="l" t="t" r="r" b="b"/>
              <a:pathLst>
                <a:path w="1098" h="1317" extrusionOk="0">
                  <a:moveTo>
                    <a:pt x="878" y="0"/>
                  </a:moveTo>
                  <a:lnTo>
                    <a:pt x="549" y="220"/>
                  </a:lnTo>
                  <a:lnTo>
                    <a:pt x="330" y="439"/>
                  </a:lnTo>
                  <a:lnTo>
                    <a:pt x="110" y="768"/>
                  </a:lnTo>
                  <a:lnTo>
                    <a:pt x="1" y="988"/>
                  </a:lnTo>
                  <a:lnTo>
                    <a:pt x="1" y="1207"/>
                  </a:lnTo>
                  <a:lnTo>
                    <a:pt x="110" y="1317"/>
                  </a:lnTo>
                  <a:lnTo>
                    <a:pt x="220" y="1097"/>
                  </a:lnTo>
                  <a:lnTo>
                    <a:pt x="549" y="658"/>
                  </a:lnTo>
                  <a:lnTo>
                    <a:pt x="988" y="220"/>
                  </a:lnTo>
                  <a:lnTo>
                    <a:pt x="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0"/>
            <p:cNvSpPr/>
            <p:nvPr/>
          </p:nvSpPr>
          <p:spPr>
            <a:xfrm>
              <a:off x="948922" y="4490631"/>
              <a:ext cx="25210" cy="5948"/>
            </a:xfrm>
            <a:custGeom>
              <a:avLst/>
              <a:gdLst/>
              <a:ahLst/>
              <a:cxnLst/>
              <a:rect l="l" t="t" r="r" b="b"/>
              <a:pathLst>
                <a:path w="1865" h="440" extrusionOk="0">
                  <a:moveTo>
                    <a:pt x="220" y="1"/>
                  </a:moveTo>
                  <a:lnTo>
                    <a:pt x="0" y="110"/>
                  </a:lnTo>
                  <a:lnTo>
                    <a:pt x="0" y="220"/>
                  </a:lnTo>
                  <a:lnTo>
                    <a:pt x="329" y="220"/>
                  </a:lnTo>
                  <a:lnTo>
                    <a:pt x="987" y="330"/>
                  </a:lnTo>
                  <a:lnTo>
                    <a:pt x="1536" y="439"/>
                  </a:lnTo>
                  <a:lnTo>
                    <a:pt x="1865" y="439"/>
                  </a:lnTo>
                  <a:lnTo>
                    <a:pt x="1646" y="220"/>
                  </a:lnTo>
                  <a:lnTo>
                    <a:pt x="1426" y="110"/>
                  </a:lnTo>
                  <a:lnTo>
                    <a:pt x="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0"/>
            <p:cNvSpPr/>
            <p:nvPr/>
          </p:nvSpPr>
          <p:spPr>
            <a:xfrm>
              <a:off x="788801" y="4440218"/>
              <a:ext cx="253557" cy="186849"/>
            </a:xfrm>
            <a:custGeom>
              <a:avLst/>
              <a:gdLst/>
              <a:ahLst/>
              <a:cxnLst/>
              <a:rect l="l" t="t" r="r" b="b"/>
              <a:pathLst>
                <a:path w="18758" h="13823" extrusionOk="0">
                  <a:moveTo>
                    <a:pt x="0" y="1"/>
                  </a:moveTo>
                  <a:lnTo>
                    <a:pt x="220" y="13822"/>
                  </a:lnTo>
                  <a:lnTo>
                    <a:pt x="18758" y="13713"/>
                  </a:lnTo>
                  <a:lnTo>
                    <a:pt x="18648" y="13384"/>
                  </a:lnTo>
                  <a:lnTo>
                    <a:pt x="18319" y="13054"/>
                  </a:lnTo>
                  <a:lnTo>
                    <a:pt x="17880" y="12616"/>
                  </a:lnTo>
                  <a:lnTo>
                    <a:pt x="17222" y="12287"/>
                  </a:lnTo>
                  <a:lnTo>
                    <a:pt x="15686" y="11409"/>
                  </a:lnTo>
                  <a:lnTo>
                    <a:pt x="13931" y="10641"/>
                  </a:lnTo>
                  <a:lnTo>
                    <a:pt x="10531" y="9325"/>
                  </a:lnTo>
                  <a:lnTo>
                    <a:pt x="8995" y="8886"/>
                  </a:lnTo>
                  <a:lnTo>
                    <a:pt x="9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0"/>
            <p:cNvSpPr/>
            <p:nvPr/>
          </p:nvSpPr>
          <p:spPr>
            <a:xfrm>
              <a:off x="788801" y="4440218"/>
              <a:ext cx="253557" cy="186849"/>
            </a:xfrm>
            <a:custGeom>
              <a:avLst/>
              <a:gdLst/>
              <a:ahLst/>
              <a:cxnLst/>
              <a:rect l="l" t="t" r="r" b="b"/>
              <a:pathLst>
                <a:path w="18758" h="13823" fill="none" extrusionOk="0">
                  <a:moveTo>
                    <a:pt x="9324" y="1"/>
                  </a:moveTo>
                  <a:lnTo>
                    <a:pt x="8995" y="8886"/>
                  </a:lnTo>
                  <a:lnTo>
                    <a:pt x="8995" y="8886"/>
                  </a:lnTo>
                  <a:lnTo>
                    <a:pt x="10531" y="9325"/>
                  </a:lnTo>
                  <a:lnTo>
                    <a:pt x="13931" y="10641"/>
                  </a:lnTo>
                  <a:lnTo>
                    <a:pt x="15686" y="11409"/>
                  </a:lnTo>
                  <a:lnTo>
                    <a:pt x="17222" y="12287"/>
                  </a:lnTo>
                  <a:lnTo>
                    <a:pt x="17880" y="12616"/>
                  </a:lnTo>
                  <a:lnTo>
                    <a:pt x="18319" y="13054"/>
                  </a:lnTo>
                  <a:lnTo>
                    <a:pt x="18648" y="13384"/>
                  </a:lnTo>
                  <a:lnTo>
                    <a:pt x="18758" y="13713"/>
                  </a:lnTo>
                  <a:lnTo>
                    <a:pt x="220" y="13822"/>
                  </a:lnTo>
                  <a:lnTo>
                    <a:pt x="0" y="1"/>
                  </a:lnTo>
                  <a:lnTo>
                    <a:pt x="93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0"/>
            <p:cNvSpPr/>
            <p:nvPr/>
          </p:nvSpPr>
          <p:spPr>
            <a:xfrm>
              <a:off x="825861" y="4549937"/>
              <a:ext cx="19289" cy="17802"/>
            </a:xfrm>
            <a:custGeom>
              <a:avLst/>
              <a:gdLst/>
              <a:ahLst/>
              <a:cxnLst/>
              <a:rect l="l" t="t" r="r" b="b"/>
              <a:pathLst>
                <a:path w="1427" h="1317" extrusionOk="0">
                  <a:moveTo>
                    <a:pt x="549" y="0"/>
                  </a:moveTo>
                  <a:lnTo>
                    <a:pt x="330" y="110"/>
                  </a:lnTo>
                  <a:lnTo>
                    <a:pt x="110" y="329"/>
                  </a:lnTo>
                  <a:lnTo>
                    <a:pt x="1" y="549"/>
                  </a:lnTo>
                  <a:lnTo>
                    <a:pt x="1" y="878"/>
                  </a:lnTo>
                  <a:lnTo>
                    <a:pt x="110" y="1097"/>
                  </a:lnTo>
                  <a:lnTo>
                    <a:pt x="439" y="1207"/>
                  </a:lnTo>
                  <a:lnTo>
                    <a:pt x="659" y="1317"/>
                  </a:lnTo>
                  <a:lnTo>
                    <a:pt x="988" y="1317"/>
                  </a:lnTo>
                  <a:lnTo>
                    <a:pt x="1207" y="1097"/>
                  </a:lnTo>
                  <a:lnTo>
                    <a:pt x="1317" y="987"/>
                  </a:lnTo>
                  <a:lnTo>
                    <a:pt x="1427" y="768"/>
                  </a:lnTo>
                  <a:lnTo>
                    <a:pt x="1427" y="439"/>
                  </a:lnTo>
                  <a:lnTo>
                    <a:pt x="1207" y="220"/>
                  </a:lnTo>
                  <a:lnTo>
                    <a:pt x="988" y="110"/>
                  </a:lnTo>
                  <a:lnTo>
                    <a:pt x="7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0"/>
            <p:cNvSpPr/>
            <p:nvPr/>
          </p:nvSpPr>
          <p:spPr>
            <a:xfrm>
              <a:off x="825861" y="4549937"/>
              <a:ext cx="19289" cy="17802"/>
            </a:xfrm>
            <a:custGeom>
              <a:avLst/>
              <a:gdLst/>
              <a:ahLst/>
              <a:cxnLst/>
              <a:rect l="l" t="t" r="r" b="b"/>
              <a:pathLst>
                <a:path w="1427" h="1317" fill="none" extrusionOk="0">
                  <a:moveTo>
                    <a:pt x="549" y="0"/>
                  </a:moveTo>
                  <a:lnTo>
                    <a:pt x="549" y="0"/>
                  </a:lnTo>
                  <a:lnTo>
                    <a:pt x="330" y="110"/>
                  </a:lnTo>
                  <a:lnTo>
                    <a:pt x="110" y="329"/>
                  </a:lnTo>
                  <a:lnTo>
                    <a:pt x="1" y="549"/>
                  </a:lnTo>
                  <a:lnTo>
                    <a:pt x="1" y="878"/>
                  </a:lnTo>
                  <a:lnTo>
                    <a:pt x="1" y="878"/>
                  </a:lnTo>
                  <a:lnTo>
                    <a:pt x="110" y="1097"/>
                  </a:lnTo>
                  <a:lnTo>
                    <a:pt x="439" y="1207"/>
                  </a:lnTo>
                  <a:lnTo>
                    <a:pt x="659" y="1317"/>
                  </a:lnTo>
                  <a:lnTo>
                    <a:pt x="988" y="1317"/>
                  </a:lnTo>
                  <a:lnTo>
                    <a:pt x="988" y="1317"/>
                  </a:lnTo>
                  <a:lnTo>
                    <a:pt x="1207" y="1097"/>
                  </a:lnTo>
                  <a:lnTo>
                    <a:pt x="1317" y="987"/>
                  </a:lnTo>
                  <a:lnTo>
                    <a:pt x="1427" y="768"/>
                  </a:lnTo>
                  <a:lnTo>
                    <a:pt x="1427" y="439"/>
                  </a:lnTo>
                  <a:lnTo>
                    <a:pt x="1427" y="439"/>
                  </a:lnTo>
                  <a:lnTo>
                    <a:pt x="1207" y="220"/>
                  </a:lnTo>
                  <a:lnTo>
                    <a:pt x="988" y="110"/>
                  </a:lnTo>
                  <a:lnTo>
                    <a:pt x="769" y="0"/>
                  </a:lnTo>
                  <a:lnTo>
                    <a:pt x="4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0"/>
            <p:cNvSpPr/>
            <p:nvPr/>
          </p:nvSpPr>
          <p:spPr>
            <a:xfrm>
              <a:off x="1034908" y="4615164"/>
              <a:ext cx="7421" cy="10395"/>
            </a:xfrm>
            <a:custGeom>
              <a:avLst/>
              <a:gdLst/>
              <a:ahLst/>
              <a:cxnLst/>
              <a:rect l="l" t="t" r="r" b="b"/>
              <a:pathLst>
                <a:path w="549" h="769" extrusionOk="0">
                  <a:moveTo>
                    <a:pt x="0" y="1"/>
                  </a:moveTo>
                  <a:lnTo>
                    <a:pt x="439" y="440"/>
                  </a:lnTo>
                  <a:lnTo>
                    <a:pt x="549" y="769"/>
                  </a:lnTo>
                  <a:lnTo>
                    <a:pt x="549" y="549"/>
                  </a:lnTo>
                  <a:lnTo>
                    <a:pt x="439" y="33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0"/>
            <p:cNvSpPr/>
            <p:nvPr/>
          </p:nvSpPr>
          <p:spPr>
            <a:xfrm>
              <a:off x="793248" y="4627031"/>
              <a:ext cx="121601" cy="14"/>
            </a:xfrm>
            <a:custGeom>
              <a:avLst/>
              <a:gdLst/>
              <a:ahLst/>
              <a:cxnLst/>
              <a:rect l="l" t="t" r="r" b="b"/>
              <a:pathLst>
                <a:path w="8996" h="1" fill="none" extrusionOk="0">
                  <a:moveTo>
                    <a:pt x="8995" y="0"/>
                  </a:moveTo>
                  <a:lnTo>
                    <a:pt x="0" y="0"/>
                  </a:lnTo>
                  <a:lnTo>
                    <a:pt x="8995" y="0"/>
                  </a:lnTo>
                  <a:lnTo>
                    <a:pt x="8995" y="0"/>
                  </a:lnTo>
                  <a:lnTo>
                    <a:pt x="89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0"/>
            <p:cNvSpPr/>
            <p:nvPr/>
          </p:nvSpPr>
          <p:spPr>
            <a:xfrm>
              <a:off x="940028" y="4625544"/>
              <a:ext cx="102312" cy="1500"/>
            </a:xfrm>
            <a:custGeom>
              <a:avLst/>
              <a:gdLst/>
              <a:ahLst/>
              <a:cxnLst/>
              <a:rect l="l" t="t" r="r" b="b"/>
              <a:pathLst>
                <a:path w="7569" h="111" fill="none" extrusionOk="0">
                  <a:moveTo>
                    <a:pt x="7569" y="1"/>
                  </a:moveTo>
                  <a:lnTo>
                    <a:pt x="0" y="110"/>
                  </a:lnTo>
                  <a:lnTo>
                    <a:pt x="0" y="110"/>
                  </a:lnTo>
                  <a:lnTo>
                    <a:pt x="0" y="110"/>
                  </a:lnTo>
                  <a:lnTo>
                    <a:pt x="7569" y="1"/>
                  </a:lnTo>
                  <a:lnTo>
                    <a:pt x="7569" y="1"/>
                  </a:lnTo>
                  <a:lnTo>
                    <a:pt x="75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0"/>
            <p:cNvSpPr/>
            <p:nvPr/>
          </p:nvSpPr>
          <p:spPr>
            <a:xfrm>
              <a:off x="791761" y="4624057"/>
              <a:ext cx="14" cy="2987"/>
            </a:xfrm>
            <a:custGeom>
              <a:avLst/>
              <a:gdLst/>
              <a:ahLst/>
              <a:cxnLst/>
              <a:rect l="l" t="t" r="r" b="b"/>
              <a:pathLst>
                <a:path w="1" h="221" fill="none" extrusionOk="0">
                  <a:moveTo>
                    <a:pt x="1" y="1"/>
                  </a:moveTo>
                  <a:lnTo>
                    <a:pt x="1" y="220"/>
                  </a:lnTo>
                  <a:lnTo>
                    <a:pt x="1" y="22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0"/>
            <p:cNvSpPr/>
            <p:nvPr/>
          </p:nvSpPr>
          <p:spPr>
            <a:xfrm>
              <a:off x="1034908" y="4615164"/>
              <a:ext cx="7421" cy="10395"/>
            </a:xfrm>
            <a:custGeom>
              <a:avLst/>
              <a:gdLst/>
              <a:ahLst/>
              <a:cxnLst/>
              <a:rect l="l" t="t" r="r" b="b"/>
              <a:pathLst>
                <a:path w="549" h="769" fill="none" extrusionOk="0">
                  <a:moveTo>
                    <a:pt x="0" y="1"/>
                  </a:moveTo>
                  <a:lnTo>
                    <a:pt x="0" y="1"/>
                  </a:lnTo>
                  <a:lnTo>
                    <a:pt x="439" y="440"/>
                  </a:lnTo>
                  <a:lnTo>
                    <a:pt x="549" y="769"/>
                  </a:lnTo>
                  <a:lnTo>
                    <a:pt x="549" y="769"/>
                  </a:lnTo>
                  <a:lnTo>
                    <a:pt x="549" y="549"/>
                  </a:lnTo>
                  <a:lnTo>
                    <a:pt x="439" y="33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0"/>
            <p:cNvSpPr/>
            <p:nvPr/>
          </p:nvSpPr>
          <p:spPr>
            <a:xfrm>
              <a:off x="914821" y="4627031"/>
              <a:ext cx="25223" cy="14"/>
            </a:xfrm>
            <a:custGeom>
              <a:avLst/>
              <a:gdLst/>
              <a:ahLst/>
              <a:cxnLst/>
              <a:rect l="l" t="t" r="r" b="b"/>
              <a:pathLst>
                <a:path w="1866" h="1" extrusionOk="0">
                  <a:moveTo>
                    <a:pt x="1865" y="0"/>
                  </a:moveTo>
                  <a:lnTo>
                    <a:pt x="0" y="0"/>
                  </a:lnTo>
                  <a:lnTo>
                    <a:pt x="0" y="0"/>
                  </a:lnTo>
                  <a:lnTo>
                    <a:pt x="0" y="0"/>
                  </a:lnTo>
                  <a:lnTo>
                    <a:pt x="1865" y="0"/>
                  </a:lnTo>
                  <a:lnTo>
                    <a:pt x="1865" y="0"/>
                  </a:lnTo>
                  <a:lnTo>
                    <a:pt x="18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0"/>
            <p:cNvSpPr/>
            <p:nvPr/>
          </p:nvSpPr>
          <p:spPr>
            <a:xfrm>
              <a:off x="914821" y="4627031"/>
              <a:ext cx="25223" cy="14"/>
            </a:xfrm>
            <a:custGeom>
              <a:avLst/>
              <a:gdLst/>
              <a:ahLst/>
              <a:cxnLst/>
              <a:rect l="l" t="t" r="r" b="b"/>
              <a:pathLst>
                <a:path w="1866" h="1" fill="none" extrusionOk="0">
                  <a:moveTo>
                    <a:pt x="1865" y="0"/>
                  </a:moveTo>
                  <a:lnTo>
                    <a:pt x="0" y="0"/>
                  </a:lnTo>
                  <a:lnTo>
                    <a:pt x="0" y="0"/>
                  </a:lnTo>
                  <a:lnTo>
                    <a:pt x="0" y="0"/>
                  </a:lnTo>
                  <a:lnTo>
                    <a:pt x="1865" y="0"/>
                  </a:lnTo>
                  <a:lnTo>
                    <a:pt x="1865" y="0"/>
                  </a:lnTo>
                  <a:lnTo>
                    <a:pt x="18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0"/>
            <p:cNvSpPr/>
            <p:nvPr/>
          </p:nvSpPr>
          <p:spPr>
            <a:xfrm>
              <a:off x="791761" y="4609230"/>
              <a:ext cx="250597" cy="17816"/>
            </a:xfrm>
            <a:custGeom>
              <a:avLst/>
              <a:gdLst/>
              <a:ahLst/>
              <a:cxnLst/>
              <a:rect l="l" t="t" r="r" b="b"/>
              <a:pathLst>
                <a:path w="18539" h="1318" extrusionOk="0">
                  <a:moveTo>
                    <a:pt x="1" y="1"/>
                  </a:moveTo>
                  <a:lnTo>
                    <a:pt x="1" y="1098"/>
                  </a:lnTo>
                  <a:lnTo>
                    <a:pt x="1" y="1317"/>
                  </a:lnTo>
                  <a:lnTo>
                    <a:pt x="10970" y="1317"/>
                  </a:lnTo>
                  <a:lnTo>
                    <a:pt x="18539" y="1208"/>
                  </a:lnTo>
                  <a:lnTo>
                    <a:pt x="18429" y="879"/>
                  </a:lnTo>
                  <a:lnTo>
                    <a:pt x="17990" y="440"/>
                  </a:lnTo>
                  <a:lnTo>
                    <a:pt x="17881" y="33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0"/>
            <p:cNvSpPr/>
            <p:nvPr/>
          </p:nvSpPr>
          <p:spPr>
            <a:xfrm>
              <a:off x="892575" y="4557344"/>
              <a:ext cx="22263" cy="14842"/>
            </a:xfrm>
            <a:custGeom>
              <a:avLst/>
              <a:gdLst/>
              <a:ahLst/>
              <a:cxnLst/>
              <a:rect l="l" t="t" r="r" b="b"/>
              <a:pathLst>
                <a:path w="1647" h="1098" extrusionOk="0">
                  <a:moveTo>
                    <a:pt x="1317" y="1"/>
                  </a:moveTo>
                  <a:lnTo>
                    <a:pt x="988" y="110"/>
                  </a:lnTo>
                  <a:lnTo>
                    <a:pt x="549" y="220"/>
                  </a:lnTo>
                  <a:lnTo>
                    <a:pt x="220" y="549"/>
                  </a:lnTo>
                  <a:lnTo>
                    <a:pt x="1" y="769"/>
                  </a:lnTo>
                  <a:lnTo>
                    <a:pt x="1" y="988"/>
                  </a:lnTo>
                  <a:lnTo>
                    <a:pt x="1" y="1098"/>
                  </a:lnTo>
                  <a:lnTo>
                    <a:pt x="220" y="878"/>
                  </a:lnTo>
                  <a:lnTo>
                    <a:pt x="769" y="549"/>
                  </a:lnTo>
                  <a:lnTo>
                    <a:pt x="1317" y="220"/>
                  </a:lnTo>
                  <a:lnTo>
                    <a:pt x="1646" y="110"/>
                  </a:lnTo>
                  <a:lnTo>
                    <a:pt x="1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0"/>
            <p:cNvSpPr/>
            <p:nvPr/>
          </p:nvSpPr>
          <p:spPr>
            <a:xfrm>
              <a:off x="925202" y="4567724"/>
              <a:ext cx="16315" cy="19289"/>
            </a:xfrm>
            <a:custGeom>
              <a:avLst/>
              <a:gdLst/>
              <a:ahLst/>
              <a:cxnLst/>
              <a:rect l="l" t="t" r="r" b="b"/>
              <a:pathLst>
                <a:path w="1207" h="1427" extrusionOk="0">
                  <a:moveTo>
                    <a:pt x="1097" y="1"/>
                  </a:moveTo>
                  <a:lnTo>
                    <a:pt x="878" y="110"/>
                  </a:lnTo>
                  <a:lnTo>
                    <a:pt x="549" y="220"/>
                  </a:lnTo>
                  <a:lnTo>
                    <a:pt x="219" y="439"/>
                  </a:lnTo>
                  <a:lnTo>
                    <a:pt x="110" y="768"/>
                  </a:lnTo>
                  <a:lnTo>
                    <a:pt x="0" y="1097"/>
                  </a:lnTo>
                  <a:lnTo>
                    <a:pt x="0" y="1317"/>
                  </a:lnTo>
                  <a:lnTo>
                    <a:pt x="0" y="1427"/>
                  </a:lnTo>
                  <a:lnTo>
                    <a:pt x="219" y="1097"/>
                  </a:lnTo>
                  <a:lnTo>
                    <a:pt x="549" y="659"/>
                  </a:lnTo>
                  <a:lnTo>
                    <a:pt x="987" y="220"/>
                  </a:ln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0"/>
            <p:cNvSpPr/>
            <p:nvPr/>
          </p:nvSpPr>
          <p:spPr>
            <a:xfrm>
              <a:off x="954841" y="4578104"/>
              <a:ext cx="10395" cy="19289"/>
            </a:xfrm>
            <a:custGeom>
              <a:avLst/>
              <a:gdLst/>
              <a:ahLst/>
              <a:cxnLst/>
              <a:rect l="l" t="t" r="r" b="b"/>
              <a:pathLst>
                <a:path w="769" h="1427" extrusionOk="0">
                  <a:moveTo>
                    <a:pt x="659" y="0"/>
                  </a:moveTo>
                  <a:lnTo>
                    <a:pt x="549" y="110"/>
                  </a:lnTo>
                  <a:lnTo>
                    <a:pt x="330" y="220"/>
                  </a:lnTo>
                  <a:lnTo>
                    <a:pt x="111" y="549"/>
                  </a:lnTo>
                  <a:lnTo>
                    <a:pt x="1" y="878"/>
                  </a:lnTo>
                  <a:lnTo>
                    <a:pt x="1" y="1207"/>
                  </a:lnTo>
                  <a:lnTo>
                    <a:pt x="1" y="1426"/>
                  </a:lnTo>
                  <a:lnTo>
                    <a:pt x="111" y="1426"/>
                  </a:lnTo>
                  <a:lnTo>
                    <a:pt x="220" y="1317"/>
                  </a:lnTo>
                  <a:lnTo>
                    <a:pt x="220" y="1207"/>
                  </a:lnTo>
                  <a:lnTo>
                    <a:pt x="440" y="659"/>
                  </a:lnTo>
                  <a:lnTo>
                    <a:pt x="659" y="220"/>
                  </a:lnTo>
                  <a:lnTo>
                    <a:pt x="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0"/>
            <p:cNvSpPr/>
            <p:nvPr/>
          </p:nvSpPr>
          <p:spPr>
            <a:xfrm>
              <a:off x="886655" y="4527691"/>
              <a:ext cx="25210" cy="4461"/>
            </a:xfrm>
            <a:custGeom>
              <a:avLst/>
              <a:gdLst/>
              <a:ahLst/>
              <a:cxnLst/>
              <a:rect l="l" t="t" r="r" b="b"/>
              <a:pathLst>
                <a:path w="1865" h="330" extrusionOk="0">
                  <a:moveTo>
                    <a:pt x="549" y="1"/>
                  </a:moveTo>
                  <a:lnTo>
                    <a:pt x="219" y="111"/>
                  </a:lnTo>
                  <a:lnTo>
                    <a:pt x="0" y="330"/>
                  </a:lnTo>
                  <a:lnTo>
                    <a:pt x="329" y="330"/>
                  </a:lnTo>
                  <a:lnTo>
                    <a:pt x="987" y="220"/>
                  </a:lnTo>
                  <a:lnTo>
                    <a:pt x="1865" y="220"/>
                  </a:lnTo>
                  <a:lnTo>
                    <a:pt x="1645" y="111"/>
                  </a:lnTo>
                  <a:lnTo>
                    <a:pt x="1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0"/>
            <p:cNvSpPr/>
            <p:nvPr/>
          </p:nvSpPr>
          <p:spPr>
            <a:xfrm>
              <a:off x="910375" y="4524731"/>
              <a:ext cx="123075" cy="87497"/>
            </a:xfrm>
            <a:custGeom>
              <a:avLst/>
              <a:gdLst/>
              <a:ahLst/>
              <a:cxnLst/>
              <a:rect l="l" t="t" r="r" b="b"/>
              <a:pathLst>
                <a:path w="9105" h="6473" extrusionOk="0">
                  <a:moveTo>
                    <a:pt x="0" y="0"/>
                  </a:moveTo>
                  <a:lnTo>
                    <a:pt x="0" y="768"/>
                  </a:lnTo>
                  <a:lnTo>
                    <a:pt x="0" y="2633"/>
                  </a:lnTo>
                  <a:lnTo>
                    <a:pt x="3401" y="3949"/>
                  </a:lnTo>
                  <a:lnTo>
                    <a:pt x="5704" y="4827"/>
                  </a:lnTo>
                  <a:lnTo>
                    <a:pt x="7459" y="5705"/>
                  </a:lnTo>
                  <a:lnTo>
                    <a:pt x="8666" y="6253"/>
                  </a:lnTo>
                  <a:lnTo>
                    <a:pt x="9105" y="6472"/>
                  </a:lnTo>
                  <a:lnTo>
                    <a:pt x="8776" y="6143"/>
                  </a:lnTo>
                  <a:lnTo>
                    <a:pt x="7569" y="5595"/>
                  </a:lnTo>
                  <a:lnTo>
                    <a:pt x="5485" y="4608"/>
                  </a:lnTo>
                  <a:lnTo>
                    <a:pt x="3510" y="3730"/>
                  </a:lnTo>
                  <a:lnTo>
                    <a:pt x="110" y="2523"/>
                  </a:lnTo>
                  <a:lnTo>
                    <a:pt x="110" y="76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0"/>
            <p:cNvSpPr/>
            <p:nvPr/>
          </p:nvSpPr>
          <p:spPr>
            <a:xfrm>
              <a:off x="745808" y="3549201"/>
              <a:ext cx="320278" cy="978624"/>
            </a:xfrm>
            <a:custGeom>
              <a:avLst/>
              <a:gdLst/>
              <a:ahLst/>
              <a:cxnLst/>
              <a:rect l="l" t="t" r="r" b="b"/>
              <a:pathLst>
                <a:path w="23694" h="72398" extrusionOk="0">
                  <a:moveTo>
                    <a:pt x="23694" y="1"/>
                  </a:moveTo>
                  <a:lnTo>
                    <a:pt x="0" y="768"/>
                  </a:lnTo>
                  <a:lnTo>
                    <a:pt x="110" y="6473"/>
                  </a:lnTo>
                  <a:lnTo>
                    <a:pt x="2523" y="33786"/>
                  </a:lnTo>
                  <a:lnTo>
                    <a:pt x="878" y="54518"/>
                  </a:lnTo>
                  <a:lnTo>
                    <a:pt x="658" y="57151"/>
                  </a:lnTo>
                  <a:lnTo>
                    <a:pt x="658" y="60112"/>
                  </a:lnTo>
                  <a:lnTo>
                    <a:pt x="768" y="63074"/>
                  </a:lnTo>
                  <a:lnTo>
                    <a:pt x="988" y="65926"/>
                  </a:lnTo>
                  <a:lnTo>
                    <a:pt x="1317" y="70533"/>
                  </a:lnTo>
                  <a:lnTo>
                    <a:pt x="1536" y="72398"/>
                  </a:lnTo>
                  <a:lnTo>
                    <a:pt x="13383" y="72178"/>
                  </a:lnTo>
                  <a:lnTo>
                    <a:pt x="17003" y="34334"/>
                  </a:lnTo>
                  <a:lnTo>
                    <a:pt x="19306" y="10751"/>
                  </a:lnTo>
                  <a:lnTo>
                    <a:pt x="2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0"/>
            <p:cNvSpPr/>
            <p:nvPr/>
          </p:nvSpPr>
          <p:spPr>
            <a:xfrm>
              <a:off x="745808" y="3549201"/>
              <a:ext cx="320278" cy="978624"/>
            </a:xfrm>
            <a:custGeom>
              <a:avLst/>
              <a:gdLst/>
              <a:ahLst/>
              <a:cxnLst/>
              <a:rect l="l" t="t" r="r" b="b"/>
              <a:pathLst>
                <a:path w="23694" h="72398" fill="none" extrusionOk="0">
                  <a:moveTo>
                    <a:pt x="0" y="768"/>
                  </a:moveTo>
                  <a:lnTo>
                    <a:pt x="110" y="6473"/>
                  </a:lnTo>
                  <a:lnTo>
                    <a:pt x="2523" y="33786"/>
                  </a:lnTo>
                  <a:lnTo>
                    <a:pt x="2523" y="33786"/>
                  </a:lnTo>
                  <a:lnTo>
                    <a:pt x="878" y="54518"/>
                  </a:lnTo>
                  <a:lnTo>
                    <a:pt x="878" y="54518"/>
                  </a:lnTo>
                  <a:lnTo>
                    <a:pt x="658" y="57151"/>
                  </a:lnTo>
                  <a:lnTo>
                    <a:pt x="658" y="60112"/>
                  </a:lnTo>
                  <a:lnTo>
                    <a:pt x="768" y="63074"/>
                  </a:lnTo>
                  <a:lnTo>
                    <a:pt x="988" y="65926"/>
                  </a:lnTo>
                  <a:lnTo>
                    <a:pt x="1317" y="70533"/>
                  </a:lnTo>
                  <a:lnTo>
                    <a:pt x="1536" y="72398"/>
                  </a:lnTo>
                  <a:lnTo>
                    <a:pt x="13383" y="72178"/>
                  </a:lnTo>
                  <a:lnTo>
                    <a:pt x="17003" y="34334"/>
                  </a:lnTo>
                  <a:lnTo>
                    <a:pt x="19306" y="10751"/>
                  </a:lnTo>
                  <a:lnTo>
                    <a:pt x="23694" y="1"/>
                  </a:lnTo>
                  <a:lnTo>
                    <a:pt x="0" y="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0"/>
            <p:cNvSpPr/>
            <p:nvPr/>
          </p:nvSpPr>
          <p:spPr>
            <a:xfrm>
              <a:off x="885168" y="3544754"/>
              <a:ext cx="262465" cy="935626"/>
            </a:xfrm>
            <a:custGeom>
              <a:avLst/>
              <a:gdLst/>
              <a:ahLst/>
              <a:cxnLst/>
              <a:rect l="l" t="t" r="r" b="b"/>
              <a:pathLst>
                <a:path w="19417" h="69217" extrusionOk="0">
                  <a:moveTo>
                    <a:pt x="4278" y="1"/>
                  </a:moveTo>
                  <a:lnTo>
                    <a:pt x="0" y="67681"/>
                  </a:lnTo>
                  <a:lnTo>
                    <a:pt x="7130" y="69217"/>
                  </a:lnTo>
                  <a:lnTo>
                    <a:pt x="7679" y="67462"/>
                  </a:lnTo>
                  <a:lnTo>
                    <a:pt x="19197" y="38722"/>
                  </a:lnTo>
                  <a:lnTo>
                    <a:pt x="19416" y="110"/>
                  </a:lnTo>
                  <a:lnTo>
                    <a:pt x="42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0"/>
            <p:cNvSpPr/>
            <p:nvPr/>
          </p:nvSpPr>
          <p:spPr>
            <a:xfrm>
              <a:off x="885168" y="3544754"/>
              <a:ext cx="262465" cy="935626"/>
            </a:xfrm>
            <a:custGeom>
              <a:avLst/>
              <a:gdLst/>
              <a:ahLst/>
              <a:cxnLst/>
              <a:rect l="l" t="t" r="r" b="b"/>
              <a:pathLst>
                <a:path w="19417" h="69217" fill="none" extrusionOk="0">
                  <a:moveTo>
                    <a:pt x="19416" y="110"/>
                  </a:moveTo>
                  <a:lnTo>
                    <a:pt x="19197" y="38722"/>
                  </a:lnTo>
                  <a:lnTo>
                    <a:pt x="7679" y="67462"/>
                  </a:lnTo>
                  <a:lnTo>
                    <a:pt x="7130" y="69217"/>
                  </a:lnTo>
                  <a:lnTo>
                    <a:pt x="0" y="67681"/>
                  </a:lnTo>
                  <a:lnTo>
                    <a:pt x="4278" y="1"/>
                  </a:lnTo>
                  <a:lnTo>
                    <a:pt x="19416" y="1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0"/>
            <p:cNvSpPr/>
            <p:nvPr/>
          </p:nvSpPr>
          <p:spPr>
            <a:xfrm>
              <a:off x="926675" y="3731554"/>
              <a:ext cx="78603" cy="791802"/>
            </a:xfrm>
            <a:custGeom>
              <a:avLst/>
              <a:gdLst/>
              <a:ahLst/>
              <a:cxnLst/>
              <a:rect l="l" t="t" r="r" b="b"/>
              <a:pathLst>
                <a:path w="5815" h="58577" extrusionOk="0">
                  <a:moveTo>
                    <a:pt x="5815" y="1"/>
                  </a:moveTo>
                  <a:lnTo>
                    <a:pt x="5485" y="6582"/>
                  </a:lnTo>
                  <a:lnTo>
                    <a:pt x="4827" y="16345"/>
                  </a:lnTo>
                  <a:lnTo>
                    <a:pt x="4279" y="22049"/>
                  </a:lnTo>
                  <a:lnTo>
                    <a:pt x="3621" y="28192"/>
                  </a:lnTo>
                  <a:lnTo>
                    <a:pt x="2304" y="40039"/>
                  </a:lnTo>
                  <a:lnTo>
                    <a:pt x="1098" y="49801"/>
                  </a:lnTo>
                  <a:lnTo>
                    <a:pt x="220" y="56273"/>
                  </a:lnTo>
                  <a:lnTo>
                    <a:pt x="1" y="58138"/>
                  </a:lnTo>
                  <a:lnTo>
                    <a:pt x="1" y="58577"/>
                  </a:lnTo>
                  <a:lnTo>
                    <a:pt x="110" y="58138"/>
                  </a:lnTo>
                  <a:lnTo>
                    <a:pt x="330" y="56383"/>
                  </a:lnTo>
                  <a:lnTo>
                    <a:pt x="1207" y="49801"/>
                  </a:lnTo>
                  <a:lnTo>
                    <a:pt x="2524" y="40148"/>
                  </a:lnTo>
                  <a:lnTo>
                    <a:pt x="3840" y="28192"/>
                  </a:lnTo>
                  <a:lnTo>
                    <a:pt x="4498" y="22049"/>
                  </a:lnTo>
                  <a:lnTo>
                    <a:pt x="4937" y="16345"/>
                  </a:lnTo>
                  <a:lnTo>
                    <a:pt x="5376" y="11080"/>
                  </a:lnTo>
                  <a:lnTo>
                    <a:pt x="5595" y="6582"/>
                  </a:lnTo>
                  <a:lnTo>
                    <a:pt x="5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0"/>
            <p:cNvSpPr/>
            <p:nvPr/>
          </p:nvSpPr>
          <p:spPr>
            <a:xfrm>
              <a:off x="996362" y="3566988"/>
              <a:ext cx="16315" cy="103813"/>
            </a:xfrm>
            <a:custGeom>
              <a:avLst/>
              <a:gdLst/>
              <a:ahLst/>
              <a:cxnLst/>
              <a:rect l="l" t="t" r="r" b="b"/>
              <a:pathLst>
                <a:path w="1207" h="7680" extrusionOk="0">
                  <a:moveTo>
                    <a:pt x="1207" y="1"/>
                  </a:moveTo>
                  <a:lnTo>
                    <a:pt x="988" y="1208"/>
                  </a:lnTo>
                  <a:lnTo>
                    <a:pt x="659" y="3950"/>
                  </a:lnTo>
                  <a:lnTo>
                    <a:pt x="439" y="6802"/>
                  </a:lnTo>
                  <a:lnTo>
                    <a:pt x="329" y="7241"/>
                  </a:lnTo>
                  <a:lnTo>
                    <a:pt x="329" y="7460"/>
                  </a:lnTo>
                  <a:lnTo>
                    <a:pt x="220" y="7570"/>
                  </a:lnTo>
                  <a:lnTo>
                    <a:pt x="0" y="7570"/>
                  </a:lnTo>
                  <a:lnTo>
                    <a:pt x="110" y="7679"/>
                  </a:lnTo>
                  <a:lnTo>
                    <a:pt x="329" y="7570"/>
                  </a:lnTo>
                  <a:lnTo>
                    <a:pt x="439" y="7460"/>
                  </a:lnTo>
                  <a:lnTo>
                    <a:pt x="439" y="7241"/>
                  </a:lnTo>
                  <a:lnTo>
                    <a:pt x="549" y="6802"/>
                  </a:lnTo>
                  <a:lnTo>
                    <a:pt x="878" y="3950"/>
                  </a:lnTo>
                  <a:lnTo>
                    <a:pt x="1207" y="1208"/>
                  </a:lnTo>
                  <a:lnTo>
                    <a:pt x="120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0"/>
            <p:cNvSpPr/>
            <p:nvPr/>
          </p:nvSpPr>
          <p:spPr>
            <a:xfrm>
              <a:off x="968195" y="3574408"/>
              <a:ext cx="20763" cy="19289"/>
            </a:xfrm>
            <a:custGeom>
              <a:avLst/>
              <a:gdLst/>
              <a:ahLst/>
              <a:cxnLst/>
              <a:rect l="l" t="t" r="r" b="b"/>
              <a:pathLst>
                <a:path w="1536" h="1427" extrusionOk="0">
                  <a:moveTo>
                    <a:pt x="549" y="0"/>
                  </a:moveTo>
                  <a:lnTo>
                    <a:pt x="329" y="110"/>
                  </a:lnTo>
                  <a:lnTo>
                    <a:pt x="110" y="329"/>
                  </a:lnTo>
                  <a:lnTo>
                    <a:pt x="0" y="659"/>
                  </a:lnTo>
                  <a:lnTo>
                    <a:pt x="0" y="988"/>
                  </a:lnTo>
                  <a:lnTo>
                    <a:pt x="329" y="1317"/>
                  </a:lnTo>
                  <a:lnTo>
                    <a:pt x="768" y="1426"/>
                  </a:lnTo>
                  <a:lnTo>
                    <a:pt x="987" y="1426"/>
                  </a:lnTo>
                  <a:lnTo>
                    <a:pt x="1207" y="1317"/>
                  </a:lnTo>
                  <a:lnTo>
                    <a:pt x="1317" y="1207"/>
                  </a:lnTo>
                  <a:lnTo>
                    <a:pt x="1536" y="988"/>
                  </a:lnTo>
                  <a:lnTo>
                    <a:pt x="1536" y="768"/>
                  </a:lnTo>
                  <a:lnTo>
                    <a:pt x="1536" y="439"/>
                  </a:lnTo>
                  <a:lnTo>
                    <a:pt x="1426" y="220"/>
                  </a:lnTo>
                  <a:lnTo>
                    <a:pt x="1207" y="110"/>
                  </a:lnTo>
                  <a:lnTo>
                    <a:pt x="987" y="0"/>
                  </a:lnTo>
                  <a:lnTo>
                    <a:pt x="768" y="110"/>
                  </a:lnTo>
                  <a:lnTo>
                    <a:pt x="1097" y="220"/>
                  </a:lnTo>
                  <a:lnTo>
                    <a:pt x="1317" y="329"/>
                  </a:lnTo>
                  <a:lnTo>
                    <a:pt x="1317" y="659"/>
                  </a:lnTo>
                  <a:lnTo>
                    <a:pt x="1317" y="878"/>
                  </a:lnTo>
                  <a:lnTo>
                    <a:pt x="1097" y="1207"/>
                  </a:lnTo>
                  <a:lnTo>
                    <a:pt x="768" y="1207"/>
                  </a:lnTo>
                  <a:lnTo>
                    <a:pt x="439" y="1097"/>
                  </a:lnTo>
                  <a:lnTo>
                    <a:pt x="110" y="878"/>
                  </a:lnTo>
                  <a:lnTo>
                    <a:pt x="110" y="659"/>
                  </a:lnTo>
                  <a:lnTo>
                    <a:pt x="220" y="329"/>
                  </a:lnTo>
                  <a:lnTo>
                    <a:pt x="439" y="220"/>
                  </a:lnTo>
                  <a:lnTo>
                    <a:pt x="7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0"/>
            <p:cNvSpPr/>
            <p:nvPr/>
          </p:nvSpPr>
          <p:spPr>
            <a:xfrm>
              <a:off x="1076415" y="3561068"/>
              <a:ext cx="4461" cy="22249"/>
            </a:xfrm>
            <a:custGeom>
              <a:avLst/>
              <a:gdLst/>
              <a:ahLst/>
              <a:cxnLst/>
              <a:rect l="l" t="t" r="r" b="b"/>
              <a:pathLst>
                <a:path w="330" h="1646" extrusionOk="0">
                  <a:moveTo>
                    <a:pt x="220" y="0"/>
                  </a:moveTo>
                  <a:lnTo>
                    <a:pt x="220" y="220"/>
                  </a:lnTo>
                  <a:lnTo>
                    <a:pt x="110" y="768"/>
                  </a:lnTo>
                  <a:lnTo>
                    <a:pt x="1" y="1316"/>
                  </a:lnTo>
                  <a:lnTo>
                    <a:pt x="1" y="1646"/>
                  </a:lnTo>
                  <a:lnTo>
                    <a:pt x="110" y="1426"/>
                  </a:lnTo>
                  <a:lnTo>
                    <a:pt x="330" y="768"/>
                  </a:lnTo>
                  <a:lnTo>
                    <a:pt x="330" y="439"/>
                  </a:lnTo>
                  <a:lnTo>
                    <a:pt x="22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0"/>
            <p:cNvSpPr/>
            <p:nvPr/>
          </p:nvSpPr>
          <p:spPr>
            <a:xfrm>
              <a:off x="1058628" y="3559581"/>
              <a:ext cx="4461" cy="23736"/>
            </a:xfrm>
            <a:custGeom>
              <a:avLst/>
              <a:gdLst/>
              <a:ahLst/>
              <a:cxnLst/>
              <a:rect l="l" t="t" r="r" b="b"/>
              <a:pathLst>
                <a:path w="330" h="1756" extrusionOk="0">
                  <a:moveTo>
                    <a:pt x="330" y="0"/>
                  </a:moveTo>
                  <a:lnTo>
                    <a:pt x="220" y="220"/>
                  </a:lnTo>
                  <a:lnTo>
                    <a:pt x="110" y="878"/>
                  </a:lnTo>
                  <a:lnTo>
                    <a:pt x="0" y="1426"/>
                  </a:lnTo>
                  <a:lnTo>
                    <a:pt x="0" y="1756"/>
                  </a:lnTo>
                  <a:lnTo>
                    <a:pt x="220" y="1317"/>
                  </a:lnTo>
                  <a:lnTo>
                    <a:pt x="330" y="878"/>
                  </a:lnTo>
                  <a:lnTo>
                    <a:pt x="330" y="439"/>
                  </a:lnTo>
                  <a:lnTo>
                    <a:pt x="3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0"/>
            <p:cNvSpPr/>
            <p:nvPr/>
          </p:nvSpPr>
          <p:spPr>
            <a:xfrm>
              <a:off x="880721" y="3568474"/>
              <a:ext cx="4461" cy="16329"/>
            </a:xfrm>
            <a:custGeom>
              <a:avLst/>
              <a:gdLst/>
              <a:ahLst/>
              <a:cxnLst/>
              <a:rect l="l" t="t" r="r" b="b"/>
              <a:pathLst>
                <a:path w="330" h="1208" extrusionOk="0">
                  <a:moveTo>
                    <a:pt x="329" y="1"/>
                  </a:moveTo>
                  <a:lnTo>
                    <a:pt x="220" y="220"/>
                  </a:lnTo>
                  <a:lnTo>
                    <a:pt x="110" y="659"/>
                  </a:lnTo>
                  <a:lnTo>
                    <a:pt x="0" y="988"/>
                  </a:lnTo>
                  <a:lnTo>
                    <a:pt x="110" y="1207"/>
                  </a:lnTo>
                  <a:lnTo>
                    <a:pt x="220" y="1098"/>
                  </a:lnTo>
                  <a:lnTo>
                    <a:pt x="329" y="659"/>
                  </a:lnTo>
                  <a:lnTo>
                    <a:pt x="329" y="220"/>
                  </a:lnTo>
                  <a:lnTo>
                    <a:pt x="32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0"/>
            <p:cNvSpPr/>
            <p:nvPr/>
          </p:nvSpPr>
          <p:spPr>
            <a:xfrm>
              <a:off x="880721" y="3568474"/>
              <a:ext cx="4461" cy="16329"/>
            </a:xfrm>
            <a:custGeom>
              <a:avLst/>
              <a:gdLst/>
              <a:ahLst/>
              <a:cxnLst/>
              <a:rect l="l" t="t" r="r" b="b"/>
              <a:pathLst>
                <a:path w="330" h="1208" fill="none" extrusionOk="0">
                  <a:moveTo>
                    <a:pt x="110" y="1207"/>
                  </a:moveTo>
                  <a:lnTo>
                    <a:pt x="110" y="1207"/>
                  </a:lnTo>
                  <a:lnTo>
                    <a:pt x="220" y="1098"/>
                  </a:lnTo>
                  <a:lnTo>
                    <a:pt x="329" y="659"/>
                  </a:lnTo>
                  <a:lnTo>
                    <a:pt x="329" y="659"/>
                  </a:lnTo>
                  <a:lnTo>
                    <a:pt x="329" y="220"/>
                  </a:lnTo>
                  <a:lnTo>
                    <a:pt x="329" y="1"/>
                  </a:lnTo>
                  <a:lnTo>
                    <a:pt x="329" y="1"/>
                  </a:lnTo>
                  <a:lnTo>
                    <a:pt x="220" y="220"/>
                  </a:lnTo>
                  <a:lnTo>
                    <a:pt x="110" y="659"/>
                  </a:lnTo>
                  <a:lnTo>
                    <a:pt x="110" y="659"/>
                  </a:lnTo>
                  <a:lnTo>
                    <a:pt x="0" y="988"/>
                  </a:lnTo>
                  <a:lnTo>
                    <a:pt x="110" y="12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0"/>
            <p:cNvSpPr/>
            <p:nvPr/>
          </p:nvSpPr>
          <p:spPr>
            <a:xfrm>
              <a:off x="864408" y="3561068"/>
              <a:ext cx="5948" cy="29670"/>
            </a:xfrm>
            <a:custGeom>
              <a:avLst/>
              <a:gdLst/>
              <a:ahLst/>
              <a:cxnLst/>
              <a:rect l="l" t="t" r="r" b="b"/>
              <a:pathLst>
                <a:path w="440" h="2195" extrusionOk="0">
                  <a:moveTo>
                    <a:pt x="330" y="0"/>
                  </a:moveTo>
                  <a:lnTo>
                    <a:pt x="110" y="1097"/>
                  </a:lnTo>
                  <a:lnTo>
                    <a:pt x="1" y="2194"/>
                  </a:lnTo>
                  <a:lnTo>
                    <a:pt x="1" y="2194"/>
                  </a:lnTo>
                  <a:lnTo>
                    <a:pt x="220" y="1646"/>
                  </a:lnTo>
                  <a:lnTo>
                    <a:pt x="330" y="1097"/>
                  </a:lnTo>
                  <a:lnTo>
                    <a:pt x="439" y="549"/>
                  </a:lnTo>
                  <a:lnTo>
                    <a:pt x="3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0"/>
            <p:cNvSpPr/>
            <p:nvPr/>
          </p:nvSpPr>
          <p:spPr>
            <a:xfrm>
              <a:off x="864408" y="3561068"/>
              <a:ext cx="5948" cy="29670"/>
            </a:xfrm>
            <a:custGeom>
              <a:avLst/>
              <a:gdLst/>
              <a:ahLst/>
              <a:cxnLst/>
              <a:rect l="l" t="t" r="r" b="b"/>
              <a:pathLst>
                <a:path w="440" h="2195" fill="none" extrusionOk="0">
                  <a:moveTo>
                    <a:pt x="1" y="2194"/>
                  </a:moveTo>
                  <a:lnTo>
                    <a:pt x="1" y="2194"/>
                  </a:lnTo>
                  <a:lnTo>
                    <a:pt x="220" y="1646"/>
                  </a:lnTo>
                  <a:lnTo>
                    <a:pt x="330" y="1097"/>
                  </a:lnTo>
                  <a:lnTo>
                    <a:pt x="330" y="1097"/>
                  </a:lnTo>
                  <a:lnTo>
                    <a:pt x="439" y="549"/>
                  </a:lnTo>
                  <a:lnTo>
                    <a:pt x="330" y="0"/>
                  </a:lnTo>
                  <a:lnTo>
                    <a:pt x="330" y="0"/>
                  </a:lnTo>
                  <a:lnTo>
                    <a:pt x="110" y="1097"/>
                  </a:lnTo>
                  <a:lnTo>
                    <a:pt x="110" y="1097"/>
                  </a:lnTo>
                  <a:lnTo>
                    <a:pt x="1" y="2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0"/>
            <p:cNvSpPr/>
            <p:nvPr/>
          </p:nvSpPr>
          <p:spPr>
            <a:xfrm>
              <a:off x="744321" y="3575894"/>
              <a:ext cx="84537" cy="74142"/>
            </a:xfrm>
            <a:custGeom>
              <a:avLst/>
              <a:gdLst/>
              <a:ahLst/>
              <a:cxnLst/>
              <a:rect l="l" t="t" r="r" b="b"/>
              <a:pathLst>
                <a:path w="6254" h="5485" extrusionOk="0">
                  <a:moveTo>
                    <a:pt x="6253" y="0"/>
                  </a:moveTo>
                  <a:lnTo>
                    <a:pt x="5924" y="1207"/>
                  </a:lnTo>
                  <a:lnTo>
                    <a:pt x="5595" y="1975"/>
                  </a:lnTo>
                  <a:lnTo>
                    <a:pt x="5266" y="2742"/>
                  </a:lnTo>
                  <a:lnTo>
                    <a:pt x="4827" y="3401"/>
                  </a:lnTo>
                  <a:lnTo>
                    <a:pt x="4279" y="3949"/>
                  </a:lnTo>
                  <a:lnTo>
                    <a:pt x="3620" y="4498"/>
                  </a:lnTo>
                  <a:lnTo>
                    <a:pt x="2962" y="4936"/>
                  </a:lnTo>
                  <a:lnTo>
                    <a:pt x="2194" y="5156"/>
                  </a:lnTo>
                  <a:lnTo>
                    <a:pt x="1427" y="5375"/>
                  </a:lnTo>
                  <a:lnTo>
                    <a:pt x="659" y="5375"/>
                  </a:lnTo>
                  <a:lnTo>
                    <a:pt x="1" y="5265"/>
                  </a:lnTo>
                  <a:lnTo>
                    <a:pt x="1" y="5265"/>
                  </a:lnTo>
                  <a:lnTo>
                    <a:pt x="330" y="5375"/>
                  </a:lnTo>
                  <a:lnTo>
                    <a:pt x="878" y="5485"/>
                  </a:lnTo>
                  <a:lnTo>
                    <a:pt x="1427" y="5485"/>
                  </a:lnTo>
                  <a:lnTo>
                    <a:pt x="2304" y="5375"/>
                  </a:lnTo>
                  <a:lnTo>
                    <a:pt x="3072" y="5046"/>
                  </a:lnTo>
                  <a:lnTo>
                    <a:pt x="3840" y="4607"/>
                  </a:lnTo>
                  <a:lnTo>
                    <a:pt x="4498" y="4059"/>
                  </a:lnTo>
                  <a:lnTo>
                    <a:pt x="5046" y="3510"/>
                  </a:lnTo>
                  <a:lnTo>
                    <a:pt x="5485" y="2742"/>
                  </a:lnTo>
                  <a:lnTo>
                    <a:pt x="5814" y="2084"/>
                  </a:lnTo>
                  <a:lnTo>
                    <a:pt x="6034" y="1316"/>
                  </a:lnTo>
                  <a:lnTo>
                    <a:pt x="6253" y="329"/>
                  </a:lnTo>
                  <a:lnTo>
                    <a:pt x="625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0"/>
            <p:cNvSpPr/>
            <p:nvPr/>
          </p:nvSpPr>
          <p:spPr>
            <a:xfrm>
              <a:off x="858475" y="2403185"/>
              <a:ext cx="179428" cy="133456"/>
            </a:xfrm>
            <a:custGeom>
              <a:avLst/>
              <a:gdLst/>
              <a:ahLst/>
              <a:cxnLst/>
              <a:rect l="l" t="t" r="r" b="b"/>
              <a:pathLst>
                <a:path w="13274" h="9873" extrusionOk="0">
                  <a:moveTo>
                    <a:pt x="3511" y="0"/>
                  </a:moveTo>
                  <a:lnTo>
                    <a:pt x="3072" y="220"/>
                  </a:lnTo>
                  <a:lnTo>
                    <a:pt x="2634" y="439"/>
                  </a:lnTo>
                  <a:lnTo>
                    <a:pt x="2195" y="658"/>
                  </a:lnTo>
                  <a:lnTo>
                    <a:pt x="1866" y="658"/>
                  </a:lnTo>
                  <a:lnTo>
                    <a:pt x="1427" y="768"/>
                  </a:lnTo>
                  <a:lnTo>
                    <a:pt x="1098" y="878"/>
                  </a:lnTo>
                  <a:lnTo>
                    <a:pt x="769" y="1097"/>
                  </a:lnTo>
                  <a:lnTo>
                    <a:pt x="440" y="1316"/>
                  </a:lnTo>
                  <a:lnTo>
                    <a:pt x="220" y="1646"/>
                  </a:lnTo>
                  <a:lnTo>
                    <a:pt x="111" y="2084"/>
                  </a:lnTo>
                  <a:lnTo>
                    <a:pt x="1" y="2413"/>
                  </a:lnTo>
                  <a:lnTo>
                    <a:pt x="1" y="2962"/>
                  </a:lnTo>
                  <a:lnTo>
                    <a:pt x="111" y="3401"/>
                  </a:lnTo>
                  <a:lnTo>
                    <a:pt x="330" y="3839"/>
                  </a:lnTo>
                  <a:lnTo>
                    <a:pt x="659" y="4168"/>
                  </a:lnTo>
                  <a:lnTo>
                    <a:pt x="11190" y="9872"/>
                  </a:lnTo>
                  <a:lnTo>
                    <a:pt x="11519" y="9763"/>
                  </a:lnTo>
                  <a:lnTo>
                    <a:pt x="11957" y="9653"/>
                  </a:lnTo>
                  <a:lnTo>
                    <a:pt x="12287" y="9543"/>
                  </a:lnTo>
                  <a:lnTo>
                    <a:pt x="12616" y="9324"/>
                  </a:lnTo>
                  <a:lnTo>
                    <a:pt x="12835" y="8995"/>
                  </a:lnTo>
                  <a:lnTo>
                    <a:pt x="13054" y="8666"/>
                  </a:lnTo>
                  <a:lnTo>
                    <a:pt x="13274" y="8337"/>
                  </a:lnTo>
                  <a:lnTo>
                    <a:pt x="13274" y="7898"/>
                  </a:lnTo>
                  <a:lnTo>
                    <a:pt x="13164" y="7240"/>
                  </a:lnTo>
                  <a:lnTo>
                    <a:pt x="12945" y="6582"/>
                  </a:lnTo>
                  <a:lnTo>
                    <a:pt x="12396" y="6143"/>
                  </a:lnTo>
                  <a:lnTo>
                    <a:pt x="11738" y="5814"/>
                  </a:lnTo>
                  <a:lnTo>
                    <a:pt x="12067" y="5485"/>
                  </a:lnTo>
                  <a:lnTo>
                    <a:pt x="12177" y="5046"/>
                  </a:lnTo>
                  <a:lnTo>
                    <a:pt x="12287" y="4717"/>
                  </a:lnTo>
                  <a:lnTo>
                    <a:pt x="12287" y="4278"/>
                  </a:lnTo>
                  <a:lnTo>
                    <a:pt x="12177" y="3839"/>
                  </a:lnTo>
                  <a:lnTo>
                    <a:pt x="12067" y="3510"/>
                  </a:lnTo>
                  <a:lnTo>
                    <a:pt x="11848" y="3181"/>
                  </a:lnTo>
                  <a:lnTo>
                    <a:pt x="11519" y="2852"/>
                  </a:lnTo>
                  <a:lnTo>
                    <a:pt x="11190" y="2523"/>
                  </a:lnTo>
                  <a:lnTo>
                    <a:pt x="10641" y="2413"/>
                  </a:lnTo>
                  <a:lnTo>
                    <a:pt x="10202" y="2304"/>
                  </a:lnTo>
                  <a:lnTo>
                    <a:pt x="9654" y="2413"/>
                  </a:lnTo>
                  <a:lnTo>
                    <a:pt x="9654" y="1865"/>
                  </a:lnTo>
                  <a:lnTo>
                    <a:pt x="9435" y="1426"/>
                  </a:lnTo>
                  <a:lnTo>
                    <a:pt x="9105" y="987"/>
                  </a:lnTo>
                  <a:lnTo>
                    <a:pt x="8776" y="658"/>
                  </a:lnTo>
                  <a:lnTo>
                    <a:pt x="8338" y="329"/>
                  </a:lnTo>
                  <a:lnTo>
                    <a:pt x="7899" y="220"/>
                  </a:lnTo>
                  <a:lnTo>
                    <a:pt x="7460" y="110"/>
                  </a:lnTo>
                  <a:lnTo>
                    <a:pt x="6912" y="110"/>
                  </a:lnTo>
                  <a:lnTo>
                    <a:pt x="6363" y="220"/>
                  </a:lnTo>
                  <a:lnTo>
                    <a:pt x="5705" y="549"/>
                  </a:lnTo>
                  <a:lnTo>
                    <a:pt x="5376" y="220"/>
                  </a:lnTo>
                  <a:lnTo>
                    <a:pt x="4937" y="110"/>
                  </a:lnTo>
                  <a:lnTo>
                    <a:pt x="43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0"/>
            <p:cNvSpPr/>
            <p:nvPr/>
          </p:nvSpPr>
          <p:spPr>
            <a:xfrm>
              <a:off x="858475" y="2403185"/>
              <a:ext cx="179428" cy="133456"/>
            </a:xfrm>
            <a:custGeom>
              <a:avLst/>
              <a:gdLst/>
              <a:ahLst/>
              <a:cxnLst/>
              <a:rect l="l" t="t" r="r" b="b"/>
              <a:pathLst>
                <a:path w="13274" h="9873" fill="none" extrusionOk="0">
                  <a:moveTo>
                    <a:pt x="11190" y="9872"/>
                  </a:moveTo>
                  <a:lnTo>
                    <a:pt x="11190" y="9872"/>
                  </a:lnTo>
                  <a:lnTo>
                    <a:pt x="11519" y="9763"/>
                  </a:lnTo>
                  <a:lnTo>
                    <a:pt x="11957" y="9653"/>
                  </a:lnTo>
                  <a:lnTo>
                    <a:pt x="12287" y="9543"/>
                  </a:lnTo>
                  <a:lnTo>
                    <a:pt x="12616" y="9324"/>
                  </a:lnTo>
                  <a:lnTo>
                    <a:pt x="12835" y="8995"/>
                  </a:lnTo>
                  <a:lnTo>
                    <a:pt x="13054" y="8666"/>
                  </a:lnTo>
                  <a:lnTo>
                    <a:pt x="13274" y="8337"/>
                  </a:lnTo>
                  <a:lnTo>
                    <a:pt x="13274" y="7898"/>
                  </a:lnTo>
                  <a:lnTo>
                    <a:pt x="13274" y="7898"/>
                  </a:lnTo>
                  <a:lnTo>
                    <a:pt x="13164" y="7240"/>
                  </a:lnTo>
                  <a:lnTo>
                    <a:pt x="12945" y="6582"/>
                  </a:lnTo>
                  <a:lnTo>
                    <a:pt x="12396" y="6143"/>
                  </a:lnTo>
                  <a:lnTo>
                    <a:pt x="11738" y="5814"/>
                  </a:lnTo>
                  <a:lnTo>
                    <a:pt x="11738" y="5814"/>
                  </a:lnTo>
                  <a:lnTo>
                    <a:pt x="12067" y="5485"/>
                  </a:lnTo>
                  <a:lnTo>
                    <a:pt x="12177" y="5046"/>
                  </a:lnTo>
                  <a:lnTo>
                    <a:pt x="12287" y="4717"/>
                  </a:lnTo>
                  <a:lnTo>
                    <a:pt x="12287" y="4278"/>
                  </a:lnTo>
                  <a:lnTo>
                    <a:pt x="12177" y="3839"/>
                  </a:lnTo>
                  <a:lnTo>
                    <a:pt x="12067" y="3510"/>
                  </a:lnTo>
                  <a:lnTo>
                    <a:pt x="11848" y="3181"/>
                  </a:lnTo>
                  <a:lnTo>
                    <a:pt x="11519" y="2852"/>
                  </a:lnTo>
                  <a:lnTo>
                    <a:pt x="11519" y="2852"/>
                  </a:lnTo>
                  <a:lnTo>
                    <a:pt x="11190" y="2523"/>
                  </a:lnTo>
                  <a:lnTo>
                    <a:pt x="10641" y="2413"/>
                  </a:lnTo>
                  <a:lnTo>
                    <a:pt x="10202" y="2304"/>
                  </a:lnTo>
                  <a:lnTo>
                    <a:pt x="9654" y="2413"/>
                  </a:lnTo>
                  <a:lnTo>
                    <a:pt x="9654" y="2413"/>
                  </a:lnTo>
                  <a:lnTo>
                    <a:pt x="9654" y="1865"/>
                  </a:lnTo>
                  <a:lnTo>
                    <a:pt x="9435" y="1426"/>
                  </a:lnTo>
                  <a:lnTo>
                    <a:pt x="9105" y="987"/>
                  </a:lnTo>
                  <a:lnTo>
                    <a:pt x="8776" y="658"/>
                  </a:lnTo>
                  <a:lnTo>
                    <a:pt x="8338" y="329"/>
                  </a:lnTo>
                  <a:lnTo>
                    <a:pt x="7899" y="220"/>
                  </a:lnTo>
                  <a:lnTo>
                    <a:pt x="7460" y="110"/>
                  </a:lnTo>
                  <a:lnTo>
                    <a:pt x="6912" y="110"/>
                  </a:lnTo>
                  <a:lnTo>
                    <a:pt x="6912" y="110"/>
                  </a:lnTo>
                  <a:lnTo>
                    <a:pt x="6363" y="220"/>
                  </a:lnTo>
                  <a:lnTo>
                    <a:pt x="5705" y="549"/>
                  </a:lnTo>
                  <a:lnTo>
                    <a:pt x="5705" y="549"/>
                  </a:lnTo>
                  <a:lnTo>
                    <a:pt x="5376" y="220"/>
                  </a:lnTo>
                  <a:lnTo>
                    <a:pt x="4937" y="110"/>
                  </a:lnTo>
                  <a:lnTo>
                    <a:pt x="4389" y="0"/>
                  </a:lnTo>
                  <a:lnTo>
                    <a:pt x="3950" y="0"/>
                  </a:lnTo>
                  <a:lnTo>
                    <a:pt x="3511" y="0"/>
                  </a:lnTo>
                  <a:lnTo>
                    <a:pt x="3072" y="220"/>
                  </a:lnTo>
                  <a:lnTo>
                    <a:pt x="2634" y="439"/>
                  </a:lnTo>
                  <a:lnTo>
                    <a:pt x="2195" y="658"/>
                  </a:lnTo>
                  <a:lnTo>
                    <a:pt x="2195" y="658"/>
                  </a:lnTo>
                  <a:lnTo>
                    <a:pt x="1866" y="658"/>
                  </a:lnTo>
                  <a:lnTo>
                    <a:pt x="1427" y="768"/>
                  </a:lnTo>
                  <a:lnTo>
                    <a:pt x="1098" y="878"/>
                  </a:lnTo>
                  <a:lnTo>
                    <a:pt x="769" y="1097"/>
                  </a:lnTo>
                  <a:lnTo>
                    <a:pt x="440" y="1316"/>
                  </a:lnTo>
                  <a:lnTo>
                    <a:pt x="220" y="1646"/>
                  </a:lnTo>
                  <a:lnTo>
                    <a:pt x="111" y="2084"/>
                  </a:lnTo>
                  <a:lnTo>
                    <a:pt x="1" y="2413"/>
                  </a:lnTo>
                  <a:lnTo>
                    <a:pt x="1" y="2413"/>
                  </a:lnTo>
                  <a:lnTo>
                    <a:pt x="1" y="2962"/>
                  </a:lnTo>
                  <a:lnTo>
                    <a:pt x="111" y="3401"/>
                  </a:lnTo>
                  <a:lnTo>
                    <a:pt x="330" y="3839"/>
                  </a:lnTo>
                  <a:lnTo>
                    <a:pt x="659" y="41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0"/>
            <p:cNvSpPr/>
            <p:nvPr/>
          </p:nvSpPr>
          <p:spPr>
            <a:xfrm>
              <a:off x="797694" y="2438758"/>
              <a:ext cx="232808" cy="449287"/>
            </a:xfrm>
            <a:custGeom>
              <a:avLst/>
              <a:gdLst/>
              <a:ahLst/>
              <a:cxnLst/>
              <a:rect l="l" t="t" r="r" b="b"/>
              <a:pathLst>
                <a:path w="17223" h="33238" extrusionOk="0">
                  <a:moveTo>
                    <a:pt x="6911" y="1"/>
                  </a:moveTo>
                  <a:lnTo>
                    <a:pt x="6472" y="110"/>
                  </a:lnTo>
                  <a:lnTo>
                    <a:pt x="5595" y="220"/>
                  </a:lnTo>
                  <a:lnTo>
                    <a:pt x="4717" y="440"/>
                  </a:lnTo>
                  <a:lnTo>
                    <a:pt x="4059" y="769"/>
                  </a:lnTo>
                  <a:lnTo>
                    <a:pt x="3291" y="1207"/>
                  </a:lnTo>
                  <a:lnTo>
                    <a:pt x="2743" y="1646"/>
                  </a:lnTo>
                  <a:lnTo>
                    <a:pt x="2194" y="2195"/>
                  </a:lnTo>
                  <a:lnTo>
                    <a:pt x="1646" y="2743"/>
                  </a:lnTo>
                  <a:lnTo>
                    <a:pt x="1207" y="3401"/>
                  </a:lnTo>
                  <a:lnTo>
                    <a:pt x="878" y="4059"/>
                  </a:lnTo>
                  <a:lnTo>
                    <a:pt x="549" y="4827"/>
                  </a:lnTo>
                  <a:lnTo>
                    <a:pt x="330" y="5595"/>
                  </a:lnTo>
                  <a:lnTo>
                    <a:pt x="110" y="6363"/>
                  </a:lnTo>
                  <a:lnTo>
                    <a:pt x="110" y="7240"/>
                  </a:lnTo>
                  <a:lnTo>
                    <a:pt x="1" y="8008"/>
                  </a:lnTo>
                  <a:lnTo>
                    <a:pt x="1" y="8886"/>
                  </a:lnTo>
                  <a:lnTo>
                    <a:pt x="110" y="9763"/>
                  </a:lnTo>
                  <a:lnTo>
                    <a:pt x="1756" y="25779"/>
                  </a:lnTo>
                  <a:lnTo>
                    <a:pt x="1975" y="30605"/>
                  </a:lnTo>
                  <a:lnTo>
                    <a:pt x="13273" y="33238"/>
                  </a:lnTo>
                  <a:lnTo>
                    <a:pt x="12835" y="24023"/>
                  </a:lnTo>
                  <a:lnTo>
                    <a:pt x="13602" y="23804"/>
                  </a:lnTo>
                  <a:lnTo>
                    <a:pt x="14370" y="23475"/>
                  </a:lnTo>
                  <a:lnTo>
                    <a:pt x="15138" y="23036"/>
                  </a:lnTo>
                  <a:lnTo>
                    <a:pt x="16016" y="22268"/>
                  </a:lnTo>
                  <a:lnTo>
                    <a:pt x="16345" y="21830"/>
                  </a:lnTo>
                  <a:lnTo>
                    <a:pt x="16674" y="21281"/>
                  </a:lnTo>
                  <a:lnTo>
                    <a:pt x="16893" y="20733"/>
                  </a:lnTo>
                  <a:lnTo>
                    <a:pt x="17113" y="19965"/>
                  </a:lnTo>
                  <a:lnTo>
                    <a:pt x="17222" y="19307"/>
                  </a:lnTo>
                  <a:lnTo>
                    <a:pt x="17222" y="18429"/>
                  </a:lnTo>
                  <a:lnTo>
                    <a:pt x="17113" y="16345"/>
                  </a:lnTo>
                  <a:lnTo>
                    <a:pt x="16784" y="13712"/>
                  </a:lnTo>
                  <a:lnTo>
                    <a:pt x="15906" y="7460"/>
                  </a:lnTo>
                  <a:lnTo>
                    <a:pt x="15796" y="6582"/>
                  </a:lnTo>
                  <a:lnTo>
                    <a:pt x="15577" y="5814"/>
                  </a:lnTo>
                  <a:lnTo>
                    <a:pt x="15248" y="5047"/>
                  </a:lnTo>
                  <a:lnTo>
                    <a:pt x="14919" y="4388"/>
                  </a:lnTo>
                  <a:lnTo>
                    <a:pt x="14480" y="3730"/>
                  </a:lnTo>
                  <a:lnTo>
                    <a:pt x="14041" y="3072"/>
                  </a:lnTo>
                  <a:lnTo>
                    <a:pt x="13493" y="2524"/>
                  </a:lnTo>
                  <a:lnTo>
                    <a:pt x="12835" y="1975"/>
                  </a:lnTo>
                  <a:lnTo>
                    <a:pt x="12286" y="1536"/>
                  </a:lnTo>
                  <a:lnTo>
                    <a:pt x="11518" y="1098"/>
                  </a:lnTo>
                  <a:lnTo>
                    <a:pt x="10860" y="769"/>
                  </a:lnTo>
                  <a:lnTo>
                    <a:pt x="10092" y="440"/>
                  </a:lnTo>
                  <a:lnTo>
                    <a:pt x="9324" y="220"/>
                  </a:lnTo>
                  <a:lnTo>
                    <a:pt x="8557" y="110"/>
                  </a:lnTo>
                  <a:lnTo>
                    <a:pt x="7679"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0"/>
            <p:cNvSpPr/>
            <p:nvPr/>
          </p:nvSpPr>
          <p:spPr>
            <a:xfrm>
              <a:off x="889615" y="2744171"/>
              <a:ext cx="83050" cy="35605"/>
            </a:xfrm>
            <a:custGeom>
              <a:avLst/>
              <a:gdLst/>
              <a:ahLst/>
              <a:cxnLst/>
              <a:rect l="l" t="t" r="r" b="b"/>
              <a:pathLst>
                <a:path w="6144" h="2634" extrusionOk="0">
                  <a:moveTo>
                    <a:pt x="0" y="0"/>
                  </a:moveTo>
                  <a:lnTo>
                    <a:pt x="220" y="549"/>
                  </a:lnTo>
                  <a:lnTo>
                    <a:pt x="659" y="988"/>
                  </a:lnTo>
                  <a:lnTo>
                    <a:pt x="1317" y="1536"/>
                  </a:lnTo>
                  <a:lnTo>
                    <a:pt x="2194" y="2085"/>
                  </a:lnTo>
                  <a:lnTo>
                    <a:pt x="3291" y="2523"/>
                  </a:lnTo>
                  <a:lnTo>
                    <a:pt x="3840" y="2633"/>
                  </a:lnTo>
                  <a:lnTo>
                    <a:pt x="6143" y="2633"/>
                  </a:lnTo>
                  <a:lnTo>
                    <a:pt x="6143" y="1426"/>
                  </a:lnTo>
                  <a:lnTo>
                    <a:pt x="4498" y="1426"/>
                  </a:lnTo>
                  <a:lnTo>
                    <a:pt x="2962" y="1207"/>
                  </a:lnTo>
                  <a:lnTo>
                    <a:pt x="1426" y="768"/>
                  </a:lnTo>
                  <a:lnTo>
                    <a:pt x="0"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0"/>
            <p:cNvSpPr/>
            <p:nvPr/>
          </p:nvSpPr>
          <p:spPr>
            <a:xfrm>
              <a:off x="985982" y="2581091"/>
              <a:ext cx="17802" cy="17802"/>
            </a:xfrm>
            <a:custGeom>
              <a:avLst/>
              <a:gdLst/>
              <a:ahLst/>
              <a:cxnLst/>
              <a:rect l="l" t="t" r="r" b="b"/>
              <a:pathLst>
                <a:path w="1317" h="1317" extrusionOk="0">
                  <a:moveTo>
                    <a:pt x="549" y="0"/>
                  </a:moveTo>
                  <a:lnTo>
                    <a:pt x="330" y="110"/>
                  </a:lnTo>
                  <a:lnTo>
                    <a:pt x="110" y="220"/>
                  </a:lnTo>
                  <a:lnTo>
                    <a:pt x="1" y="439"/>
                  </a:lnTo>
                  <a:lnTo>
                    <a:pt x="1" y="768"/>
                  </a:lnTo>
                  <a:lnTo>
                    <a:pt x="110" y="987"/>
                  </a:lnTo>
                  <a:lnTo>
                    <a:pt x="220" y="1097"/>
                  </a:lnTo>
                  <a:lnTo>
                    <a:pt x="439" y="1207"/>
                  </a:lnTo>
                  <a:lnTo>
                    <a:pt x="768" y="1317"/>
                  </a:lnTo>
                  <a:lnTo>
                    <a:pt x="988" y="1207"/>
                  </a:lnTo>
                  <a:lnTo>
                    <a:pt x="1207" y="1097"/>
                  </a:lnTo>
                  <a:lnTo>
                    <a:pt x="1317" y="878"/>
                  </a:lnTo>
                  <a:lnTo>
                    <a:pt x="1317" y="549"/>
                  </a:lnTo>
                  <a:lnTo>
                    <a:pt x="1207" y="329"/>
                  </a:lnTo>
                  <a:lnTo>
                    <a:pt x="1097" y="110"/>
                  </a:lnTo>
                  <a:lnTo>
                    <a:pt x="8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0"/>
            <p:cNvSpPr/>
            <p:nvPr/>
          </p:nvSpPr>
          <p:spPr>
            <a:xfrm>
              <a:off x="966708" y="2563291"/>
              <a:ext cx="35605" cy="8921"/>
            </a:xfrm>
            <a:custGeom>
              <a:avLst/>
              <a:gdLst/>
              <a:ahLst/>
              <a:cxnLst/>
              <a:rect l="l" t="t" r="r" b="b"/>
              <a:pathLst>
                <a:path w="2634" h="660" extrusionOk="0">
                  <a:moveTo>
                    <a:pt x="1317" y="1"/>
                  </a:moveTo>
                  <a:lnTo>
                    <a:pt x="768" y="111"/>
                  </a:lnTo>
                  <a:lnTo>
                    <a:pt x="220" y="330"/>
                  </a:lnTo>
                  <a:lnTo>
                    <a:pt x="1" y="549"/>
                  </a:lnTo>
                  <a:lnTo>
                    <a:pt x="1" y="659"/>
                  </a:lnTo>
                  <a:lnTo>
                    <a:pt x="110" y="659"/>
                  </a:lnTo>
                  <a:lnTo>
                    <a:pt x="439" y="549"/>
                  </a:lnTo>
                  <a:lnTo>
                    <a:pt x="768" y="440"/>
                  </a:lnTo>
                  <a:lnTo>
                    <a:pt x="1317" y="330"/>
                  </a:lnTo>
                  <a:lnTo>
                    <a:pt x="1756" y="440"/>
                  </a:lnTo>
                  <a:lnTo>
                    <a:pt x="2194" y="440"/>
                  </a:lnTo>
                  <a:lnTo>
                    <a:pt x="2414" y="549"/>
                  </a:lnTo>
                  <a:lnTo>
                    <a:pt x="2633" y="549"/>
                  </a:lnTo>
                  <a:lnTo>
                    <a:pt x="2523" y="440"/>
                  </a:lnTo>
                  <a:lnTo>
                    <a:pt x="2304" y="220"/>
                  </a:lnTo>
                  <a:lnTo>
                    <a:pt x="18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0"/>
            <p:cNvSpPr/>
            <p:nvPr/>
          </p:nvSpPr>
          <p:spPr>
            <a:xfrm>
              <a:off x="895548" y="2591471"/>
              <a:ext cx="17802" cy="16315"/>
            </a:xfrm>
            <a:custGeom>
              <a:avLst/>
              <a:gdLst/>
              <a:ahLst/>
              <a:cxnLst/>
              <a:rect l="l" t="t" r="r" b="b"/>
              <a:pathLst>
                <a:path w="1317" h="1207" extrusionOk="0">
                  <a:moveTo>
                    <a:pt x="329" y="0"/>
                  </a:moveTo>
                  <a:lnTo>
                    <a:pt x="110" y="219"/>
                  </a:lnTo>
                  <a:lnTo>
                    <a:pt x="0" y="439"/>
                  </a:lnTo>
                  <a:lnTo>
                    <a:pt x="0" y="658"/>
                  </a:lnTo>
                  <a:lnTo>
                    <a:pt x="0" y="878"/>
                  </a:lnTo>
                  <a:lnTo>
                    <a:pt x="220" y="1097"/>
                  </a:lnTo>
                  <a:lnTo>
                    <a:pt x="439" y="1207"/>
                  </a:lnTo>
                  <a:lnTo>
                    <a:pt x="658" y="1207"/>
                  </a:lnTo>
                  <a:lnTo>
                    <a:pt x="878" y="1097"/>
                  </a:lnTo>
                  <a:lnTo>
                    <a:pt x="1097" y="987"/>
                  </a:lnTo>
                  <a:lnTo>
                    <a:pt x="1207" y="768"/>
                  </a:lnTo>
                  <a:lnTo>
                    <a:pt x="1317" y="549"/>
                  </a:lnTo>
                  <a:lnTo>
                    <a:pt x="1207" y="219"/>
                  </a:lnTo>
                  <a:lnTo>
                    <a:pt x="987" y="110"/>
                  </a:lnTo>
                  <a:lnTo>
                    <a:pt x="7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0"/>
            <p:cNvSpPr/>
            <p:nvPr/>
          </p:nvSpPr>
          <p:spPr>
            <a:xfrm>
              <a:off x="871828" y="2570711"/>
              <a:ext cx="35591" cy="10395"/>
            </a:xfrm>
            <a:custGeom>
              <a:avLst/>
              <a:gdLst/>
              <a:ahLst/>
              <a:cxnLst/>
              <a:rect l="l" t="t" r="r" b="b"/>
              <a:pathLst>
                <a:path w="2633" h="769" extrusionOk="0">
                  <a:moveTo>
                    <a:pt x="1316" y="0"/>
                  </a:moveTo>
                  <a:lnTo>
                    <a:pt x="768" y="110"/>
                  </a:lnTo>
                  <a:lnTo>
                    <a:pt x="220" y="329"/>
                  </a:lnTo>
                  <a:lnTo>
                    <a:pt x="0" y="549"/>
                  </a:lnTo>
                  <a:lnTo>
                    <a:pt x="0" y="768"/>
                  </a:lnTo>
                  <a:lnTo>
                    <a:pt x="110" y="659"/>
                  </a:lnTo>
                  <a:lnTo>
                    <a:pt x="439" y="549"/>
                  </a:lnTo>
                  <a:lnTo>
                    <a:pt x="768" y="439"/>
                  </a:lnTo>
                  <a:lnTo>
                    <a:pt x="1316" y="329"/>
                  </a:lnTo>
                  <a:lnTo>
                    <a:pt x="1755" y="439"/>
                  </a:lnTo>
                  <a:lnTo>
                    <a:pt x="2194" y="439"/>
                  </a:lnTo>
                  <a:lnTo>
                    <a:pt x="2523" y="549"/>
                  </a:lnTo>
                  <a:lnTo>
                    <a:pt x="2633" y="549"/>
                  </a:lnTo>
                  <a:lnTo>
                    <a:pt x="2633" y="439"/>
                  </a:lnTo>
                  <a:lnTo>
                    <a:pt x="2304" y="220"/>
                  </a:lnTo>
                  <a:lnTo>
                    <a:pt x="18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0"/>
            <p:cNvSpPr/>
            <p:nvPr/>
          </p:nvSpPr>
          <p:spPr>
            <a:xfrm>
              <a:off x="937055" y="2567751"/>
              <a:ext cx="32631" cy="80076"/>
            </a:xfrm>
            <a:custGeom>
              <a:avLst/>
              <a:gdLst/>
              <a:ahLst/>
              <a:cxnLst/>
              <a:rect l="l" t="t" r="r" b="b"/>
              <a:pathLst>
                <a:path w="2414" h="5924" extrusionOk="0">
                  <a:moveTo>
                    <a:pt x="1" y="0"/>
                  </a:moveTo>
                  <a:lnTo>
                    <a:pt x="330" y="1097"/>
                  </a:lnTo>
                  <a:lnTo>
                    <a:pt x="1427" y="3510"/>
                  </a:lnTo>
                  <a:lnTo>
                    <a:pt x="2085" y="4936"/>
                  </a:lnTo>
                  <a:lnTo>
                    <a:pt x="2195" y="5156"/>
                  </a:lnTo>
                  <a:lnTo>
                    <a:pt x="2195" y="5375"/>
                  </a:lnTo>
                  <a:lnTo>
                    <a:pt x="2085" y="5594"/>
                  </a:lnTo>
                  <a:lnTo>
                    <a:pt x="1865" y="5594"/>
                  </a:lnTo>
                  <a:lnTo>
                    <a:pt x="1317" y="5704"/>
                  </a:lnTo>
                  <a:lnTo>
                    <a:pt x="659" y="5923"/>
                  </a:lnTo>
                  <a:lnTo>
                    <a:pt x="1317" y="5923"/>
                  </a:lnTo>
                  <a:lnTo>
                    <a:pt x="1865" y="5814"/>
                  </a:lnTo>
                  <a:lnTo>
                    <a:pt x="2195" y="5814"/>
                  </a:lnTo>
                  <a:lnTo>
                    <a:pt x="2304" y="5704"/>
                  </a:lnTo>
                  <a:lnTo>
                    <a:pt x="2414" y="5485"/>
                  </a:lnTo>
                  <a:lnTo>
                    <a:pt x="2414" y="5156"/>
                  </a:lnTo>
                  <a:lnTo>
                    <a:pt x="2304" y="4827"/>
                  </a:lnTo>
                  <a:lnTo>
                    <a:pt x="1756" y="3400"/>
                  </a:lnTo>
                  <a:lnTo>
                    <a:pt x="549" y="98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0"/>
            <p:cNvSpPr/>
            <p:nvPr/>
          </p:nvSpPr>
          <p:spPr>
            <a:xfrm>
              <a:off x="917781" y="2656697"/>
              <a:ext cx="32631" cy="25223"/>
            </a:xfrm>
            <a:custGeom>
              <a:avLst/>
              <a:gdLst/>
              <a:ahLst/>
              <a:cxnLst/>
              <a:rect l="l" t="t" r="r" b="b"/>
              <a:pathLst>
                <a:path w="2414" h="1866" extrusionOk="0">
                  <a:moveTo>
                    <a:pt x="110" y="1"/>
                  </a:moveTo>
                  <a:lnTo>
                    <a:pt x="1" y="110"/>
                  </a:lnTo>
                  <a:lnTo>
                    <a:pt x="1" y="439"/>
                  </a:lnTo>
                  <a:lnTo>
                    <a:pt x="220" y="1098"/>
                  </a:lnTo>
                  <a:lnTo>
                    <a:pt x="659" y="1536"/>
                  </a:lnTo>
                  <a:lnTo>
                    <a:pt x="1207" y="1865"/>
                  </a:lnTo>
                  <a:lnTo>
                    <a:pt x="2304" y="1865"/>
                  </a:lnTo>
                  <a:lnTo>
                    <a:pt x="2414" y="1646"/>
                  </a:lnTo>
                  <a:lnTo>
                    <a:pt x="1975" y="1646"/>
                  </a:lnTo>
                  <a:lnTo>
                    <a:pt x="1427" y="1536"/>
                  </a:lnTo>
                  <a:lnTo>
                    <a:pt x="878" y="1207"/>
                  </a:lnTo>
                  <a:lnTo>
                    <a:pt x="549" y="768"/>
                  </a:lnTo>
                  <a:lnTo>
                    <a:pt x="330" y="439"/>
                  </a:lnTo>
                  <a:lnTo>
                    <a:pt x="110" y="110"/>
                  </a:lnTo>
                  <a:lnTo>
                    <a:pt x="1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0"/>
            <p:cNvSpPr/>
            <p:nvPr/>
          </p:nvSpPr>
          <p:spPr>
            <a:xfrm>
              <a:off x="864408" y="2533651"/>
              <a:ext cx="43012" cy="14842"/>
            </a:xfrm>
            <a:custGeom>
              <a:avLst/>
              <a:gdLst/>
              <a:ahLst/>
              <a:cxnLst/>
              <a:rect l="l" t="t" r="r" b="b"/>
              <a:pathLst>
                <a:path w="3182" h="1098" extrusionOk="0">
                  <a:moveTo>
                    <a:pt x="2085" y="0"/>
                  </a:moveTo>
                  <a:lnTo>
                    <a:pt x="1427" y="110"/>
                  </a:lnTo>
                  <a:lnTo>
                    <a:pt x="878" y="219"/>
                  </a:lnTo>
                  <a:lnTo>
                    <a:pt x="330" y="549"/>
                  </a:lnTo>
                  <a:lnTo>
                    <a:pt x="1" y="878"/>
                  </a:lnTo>
                  <a:lnTo>
                    <a:pt x="1" y="1097"/>
                  </a:lnTo>
                  <a:lnTo>
                    <a:pt x="549" y="1097"/>
                  </a:lnTo>
                  <a:lnTo>
                    <a:pt x="1646" y="768"/>
                  </a:lnTo>
                  <a:lnTo>
                    <a:pt x="2633" y="658"/>
                  </a:lnTo>
                  <a:lnTo>
                    <a:pt x="3072" y="658"/>
                  </a:lnTo>
                  <a:lnTo>
                    <a:pt x="3182" y="549"/>
                  </a:lnTo>
                  <a:lnTo>
                    <a:pt x="3072" y="329"/>
                  </a:lnTo>
                  <a:lnTo>
                    <a:pt x="2743" y="110"/>
                  </a:lnTo>
                  <a:lnTo>
                    <a:pt x="20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0"/>
            <p:cNvSpPr/>
            <p:nvPr/>
          </p:nvSpPr>
          <p:spPr>
            <a:xfrm>
              <a:off x="963748" y="2533651"/>
              <a:ext cx="32631" cy="11868"/>
            </a:xfrm>
            <a:custGeom>
              <a:avLst/>
              <a:gdLst/>
              <a:ahLst/>
              <a:cxnLst/>
              <a:rect l="l" t="t" r="r" b="b"/>
              <a:pathLst>
                <a:path w="2414" h="878" extrusionOk="0">
                  <a:moveTo>
                    <a:pt x="1207" y="0"/>
                  </a:moveTo>
                  <a:lnTo>
                    <a:pt x="658" y="110"/>
                  </a:lnTo>
                  <a:lnTo>
                    <a:pt x="220" y="329"/>
                  </a:lnTo>
                  <a:lnTo>
                    <a:pt x="0" y="549"/>
                  </a:lnTo>
                  <a:lnTo>
                    <a:pt x="0" y="768"/>
                  </a:lnTo>
                  <a:lnTo>
                    <a:pt x="220" y="878"/>
                  </a:lnTo>
                  <a:lnTo>
                    <a:pt x="439" y="878"/>
                  </a:lnTo>
                  <a:lnTo>
                    <a:pt x="1207" y="768"/>
                  </a:lnTo>
                  <a:lnTo>
                    <a:pt x="2413" y="768"/>
                  </a:lnTo>
                  <a:lnTo>
                    <a:pt x="2413" y="549"/>
                  </a:lnTo>
                  <a:lnTo>
                    <a:pt x="2194" y="329"/>
                  </a:lnTo>
                  <a:lnTo>
                    <a:pt x="1755" y="110"/>
                  </a:lnTo>
                  <a:lnTo>
                    <a:pt x="12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0"/>
            <p:cNvSpPr/>
            <p:nvPr/>
          </p:nvSpPr>
          <p:spPr>
            <a:xfrm>
              <a:off x="782868" y="2431352"/>
              <a:ext cx="222427" cy="226874"/>
            </a:xfrm>
            <a:custGeom>
              <a:avLst/>
              <a:gdLst/>
              <a:ahLst/>
              <a:cxnLst/>
              <a:rect l="l" t="t" r="r" b="b"/>
              <a:pathLst>
                <a:path w="16455" h="16784" extrusionOk="0">
                  <a:moveTo>
                    <a:pt x="8337" y="0"/>
                  </a:moveTo>
                  <a:lnTo>
                    <a:pt x="7350" y="110"/>
                  </a:lnTo>
                  <a:lnTo>
                    <a:pt x="6363" y="220"/>
                  </a:lnTo>
                  <a:lnTo>
                    <a:pt x="5376" y="549"/>
                  </a:lnTo>
                  <a:lnTo>
                    <a:pt x="4498" y="878"/>
                  </a:lnTo>
                  <a:lnTo>
                    <a:pt x="3511" y="1317"/>
                  </a:lnTo>
                  <a:lnTo>
                    <a:pt x="2633" y="1975"/>
                  </a:lnTo>
                  <a:lnTo>
                    <a:pt x="1756" y="2852"/>
                  </a:lnTo>
                  <a:lnTo>
                    <a:pt x="1098" y="3620"/>
                  </a:lnTo>
                  <a:lnTo>
                    <a:pt x="549" y="4607"/>
                  </a:lnTo>
                  <a:lnTo>
                    <a:pt x="220" y="5595"/>
                  </a:lnTo>
                  <a:lnTo>
                    <a:pt x="110" y="6253"/>
                  </a:lnTo>
                  <a:lnTo>
                    <a:pt x="1" y="7021"/>
                  </a:lnTo>
                  <a:lnTo>
                    <a:pt x="1" y="8776"/>
                  </a:lnTo>
                  <a:lnTo>
                    <a:pt x="110" y="10640"/>
                  </a:lnTo>
                  <a:lnTo>
                    <a:pt x="439" y="12505"/>
                  </a:lnTo>
                  <a:lnTo>
                    <a:pt x="549" y="13054"/>
                  </a:lnTo>
                  <a:lnTo>
                    <a:pt x="768" y="13602"/>
                  </a:lnTo>
                  <a:lnTo>
                    <a:pt x="988" y="13931"/>
                  </a:lnTo>
                  <a:lnTo>
                    <a:pt x="1207" y="14260"/>
                  </a:lnTo>
                  <a:lnTo>
                    <a:pt x="1756" y="14699"/>
                  </a:lnTo>
                  <a:lnTo>
                    <a:pt x="1865" y="14809"/>
                  </a:lnTo>
                  <a:lnTo>
                    <a:pt x="1975" y="14919"/>
                  </a:lnTo>
                  <a:lnTo>
                    <a:pt x="2304" y="16125"/>
                  </a:lnTo>
                  <a:lnTo>
                    <a:pt x="2414" y="16454"/>
                  </a:lnTo>
                  <a:lnTo>
                    <a:pt x="2524" y="16674"/>
                  </a:lnTo>
                  <a:lnTo>
                    <a:pt x="2743" y="16783"/>
                  </a:lnTo>
                  <a:lnTo>
                    <a:pt x="2962" y="16674"/>
                  </a:lnTo>
                  <a:lnTo>
                    <a:pt x="3072" y="16454"/>
                  </a:lnTo>
                  <a:lnTo>
                    <a:pt x="3291" y="16125"/>
                  </a:lnTo>
                  <a:lnTo>
                    <a:pt x="3511" y="14919"/>
                  </a:lnTo>
                  <a:lnTo>
                    <a:pt x="3730" y="13163"/>
                  </a:lnTo>
                  <a:lnTo>
                    <a:pt x="3950" y="10970"/>
                  </a:lnTo>
                  <a:lnTo>
                    <a:pt x="3950" y="8118"/>
                  </a:lnTo>
                  <a:lnTo>
                    <a:pt x="3840" y="6692"/>
                  </a:lnTo>
                  <a:lnTo>
                    <a:pt x="3730" y="5595"/>
                  </a:lnTo>
                  <a:lnTo>
                    <a:pt x="3730" y="5156"/>
                  </a:lnTo>
                  <a:lnTo>
                    <a:pt x="3950" y="4607"/>
                  </a:lnTo>
                  <a:lnTo>
                    <a:pt x="4279" y="4169"/>
                  </a:lnTo>
                  <a:lnTo>
                    <a:pt x="4827" y="3620"/>
                  </a:lnTo>
                  <a:lnTo>
                    <a:pt x="5376" y="3181"/>
                  </a:lnTo>
                  <a:lnTo>
                    <a:pt x="5924" y="2962"/>
                  </a:lnTo>
                  <a:lnTo>
                    <a:pt x="6582" y="2852"/>
                  </a:lnTo>
                  <a:lnTo>
                    <a:pt x="7131" y="2852"/>
                  </a:lnTo>
                  <a:lnTo>
                    <a:pt x="8447" y="3072"/>
                  </a:lnTo>
                  <a:lnTo>
                    <a:pt x="9654" y="3291"/>
                  </a:lnTo>
                  <a:lnTo>
                    <a:pt x="10202" y="3401"/>
                  </a:lnTo>
                  <a:lnTo>
                    <a:pt x="10750" y="3291"/>
                  </a:lnTo>
                  <a:lnTo>
                    <a:pt x="11189" y="3072"/>
                  </a:lnTo>
                  <a:lnTo>
                    <a:pt x="11628" y="2743"/>
                  </a:lnTo>
                  <a:lnTo>
                    <a:pt x="12067" y="2523"/>
                  </a:lnTo>
                  <a:lnTo>
                    <a:pt x="12506" y="2414"/>
                  </a:lnTo>
                  <a:lnTo>
                    <a:pt x="13054" y="2304"/>
                  </a:lnTo>
                  <a:lnTo>
                    <a:pt x="13603" y="2523"/>
                  </a:lnTo>
                  <a:lnTo>
                    <a:pt x="14151" y="2852"/>
                  </a:lnTo>
                  <a:lnTo>
                    <a:pt x="14699" y="3291"/>
                  </a:lnTo>
                  <a:lnTo>
                    <a:pt x="15138" y="3840"/>
                  </a:lnTo>
                  <a:lnTo>
                    <a:pt x="15577" y="4388"/>
                  </a:lnTo>
                  <a:lnTo>
                    <a:pt x="16235" y="5485"/>
                  </a:lnTo>
                  <a:lnTo>
                    <a:pt x="16455" y="5924"/>
                  </a:lnTo>
                  <a:lnTo>
                    <a:pt x="16455" y="5266"/>
                  </a:lnTo>
                  <a:lnTo>
                    <a:pt x="16235" y="4607"/>
                  </a:lnTo>
                  <a:lnTo>
                    <a:pt x="16016" y="4059"/>
                  </a:lnTo>
                  <a:lnTo>
                    <a:pt x="15796" y="3510"/>
                  </a:lnTo>
                  <a:lnTo>
                    <a:pt x="15467" y="2962"/>
                  </a:lnTo>
                  <a:lnTo>
                    <a:pt x="15029" y="2414"/>
                  </a:lnTo>
                  <a:lnTo>
                    <a:pt x="14041" y="1646"/>
                  </a:lnTo>
                  <a:lnTo>
                    <a:pt x="13054" y="988"/>
                  </a:lnTo>
                  <a:lnTo>
                    <a:pt x="11957" y="439"/>
                  </a:lnTo>
                  <a:lnTo>
                    <a:pt x="10970" y="110"/>
                  </a:lnTo>
                  <a:lnTo>
                    <a:pt x="100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0"/>
            <p:cNvSpPr/>
            <p:nvPr/>
          </p:nvSpPr>
          <p:spPr>
            <a:xfrm>
              <a:off x="772488" y="2616664"/>
              <a:ext cx="45986" cy="63775"/>
            </a:xfrm>
            <a:custGeom>
              <a:avLst/>
              <a:gdLst/>
              <a:ahLst/>
              <a:cxnLst/>
              <a:rect l="l" t="t" r="r" b="b"/>
              <a:pathLst>
                <a:path w="3402" h="4718" extrusionOk="0">
                  <a:moveTo>
                    <a:pt x="1646" y="1"/>
                  </a:moveTo>
                  <a:lnTo>
                    <a:pt x="988" y="111"/>
                  </a:lnTo>
                  <a:lnTo>
                    <a:pt x="659" y="330"/>
                  </a:lnTo>
                  <a:lnTo>
                    <a:pt x="440" y="549"/>
                  </a:lnTo>
                  <a:lnTo>
                    <a:pt x="220" y="878"/>
                  </a:lnTo>
                  <a:lnTo>
                    <a:pt x="1" y="1317"/>
                  </a:lnTo>
                  <a:lnTo>
                    <a:pt x="1" y="1866"/>
                  </a:lnTo>
                  <a:lnTo>
                    <a:pt x="1" y="2414"/>
                  </a:lnTo>
                  <a:lnTo>
                    <a:pt x="110" y="2963"/>
                  </a:lnTo>
                  <a:lnTo>
                    <a:pt x="220" y="3401"/>
                  </a:lnTo>
                  <a:lnTo>
                    <a:pt x="440" y="3840"/>
                  </a:lnTo>
                  <a:lnTo>
                    <a:pt x="659" y="4060"/>
                  </a:lnTo>
                  <a:lnTo>
                    <a:pt x="1207" y="4498"/>
                  </a:lnTo>
                  <a:lnTo>
                    <a:pt x="1756" y="4718"/>
                  </a:lnTo>
                  <a:lnTo>
                    <a:pt x="2853" y="4718"/>
                  </a:lnTo>
                  <a:lnTo>
                    <a:pt x="3401" y="4608"/>
                  </a:lnTo>
                  <a:lnTo>
                    <a:pt x="3072" y="1098"/>
                  </a:lnTo>
                  <a:lnTo>
                    <a:pt x="2853" y="659"/>
                  </a:lnTo>
                  <a:lnTo>
                    <a:pt x="2524" y="220"/>
                  </a:lnTo>
                  <a:lnTo>
                    <a:pt x="2195"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0"/>
            <p:cNvSpPr/>
            <p:nvPr/>
          </p:nvSpPr>
          <p:spPr>
            <a:xfrm>
              <a:off x="787314" y="2630018"/>
              <a:ext cx="19289" cy="37078"/>
            </a:xfrm>
            <a:custGeom>
              <a:avLst/>
              <a:gdLst/>
              <a:ahLst/>
              <a:cxnLst/>
              <a:rect l="l" t="t" r="r" b="b"/>
              <a:pathLst>
                <a:path w="1427" h="2743" extrusionOk="0">
                  <a:moveTo>
                    <a:pt x="549" y="0"/>
                  </a:moveTo>
                  <a:lnTo>
                    <a:pt x="220" y="220"/>
                  </a:lnTo>
                  <a:lnTo>
                    <a:pt x="110" y="549"/>
                  </a:lnTo>
                  <a:lnTo>
                    <a:pt x="1" y="987"/>
                  </a:lnTo>
                  <a:lnTo>
                    <a:pt x="1" y="1426"/>
                  </a:lnTo>
                  <a:lnTo>
                    <a:pt x="110" y="1865"/>
                  </a:lnTo>
                  <a:lnTo>
                    <a:pt x="330" y="2304"/>
                  </a:lnTo>
                  <a:lnTo>
                    <a:pt x="549" y="2633"/>
                  </a:lnTo>
                  <a:lnTo>
                    <a:pt x="878" y="2742"/>
                  </a:lnTo>
                  <a:lnTo>
                    <a:pt x="1207" y="2742"/>
                  </a:lnTo>
                  <a:lnTo>
                    <a:pt x="1427" y="2633"/>
                  </a:lnTo>
                  <a:lnTo>
                    <a:pt x="1427" y="2413"/>
                  </a:lnTo>
                  <a:lnTo>
                    <a:pt x="1317" y="2523"/>
                  </a:lnTo>
                  <a:lnTo>
                    <a:pt x="1098" y="2633"/>
                  </a:lnTo>
                  <a:lnTo>
                    <a:pt x="878" y="2633"/>
                  </a:lnTo>
                  <a:lnTo>
                    <a:pt x="659" y="2413"/>
                  </a:lnTo>
                  <a:lnTo>
                    <a:pt x="439" y="2084"/>
                  </a:lnTo>
                  <a:lnTo>
                    <a:pt x="220" y="1755"/>
                  </a:lnTo>
                  <a:lnTo>
                    <a:pt x="220" y="1426"/>
                  </a:lnTo>
                  <a:lnTo>
                    <a:pt x="220" y="987"/>
                  </a:lnTo>
                  <a:lnTo>
                    <a:pt x="220" y="658"/>
                  </a:lnTo>
                  <a:lnTo>
                    <a:pt x="439" y="329"/>
                  </a:lnTo>
                  <a:lnTo>
                    <a:pt x="659" y="220"/>
                  </a:lnTo>
                  <a:lnTo>
                    <a:pt x="878" y="220"/>
                  </a:lnTo>
                  <a:lnTo>
                    <a:pt x="988" y="329"/>
                  </a:lnTo>
                  <a:lnTo>
                    <a:pt x="988" y="439"/>
                  </a:lnTo>
                  <a:lnTo>
                    <a:pt x="1098" y="439"/>
                  </a:lnTo>
                  <a:lnTo>
                    <a:pt x="1098" y="220"/>
                  </a:lnTo>
                  <a:lnTo>
                    <a:pt x="878" y="110"/>
                  </a:lnTo>
                  <a:lnTo>
                    <a:pt x="769"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0"/>
            <p:cNvSpPr/>
            <p:nvPr/>
          </p:nvSpPr>
          <p:spPr>
            <a:xfrm>
              <a:off x="766554" y="2416525"/>
              <a:ext cx="206125" cy="139390"/>
            </a:xfrm>
            <a:custGeom>
              <a:avLst/>
              <a:gdLst/>
              <a:ahLst/>
              <a:cxnLst/>
              <a:rect l="l" t="t" r="r" b="b"/>
              <a:pathLst>
                <a:path w="15249" h="10312" extrusionOk="0">
                  <a:moveTo>
                    <a:pt x="9654" y="0"/>
                  </a:moveTo>
                  <a:lnTo>
                    <a:pt x="9105" y="110"/>
                  </a:lnTo>
                  <a:lnTo>
                    <a:pt x="8557" y="439"/>
                  </a:lnTo>
                  <a:lnTo>
                    <a:pt x="8118" y="659"/>
                  </a:lnTo>
                  <a:lnTo>
                    <a:pt x="7789" y="1097"/>
                  </a:lnTo>
                  <a:lnTo>
                    <a:pt x="7460" y="1646"/>
                  </a:lnTo>
                  <a:lnTo>
                    <a:pt x="7021" y="1317"/>
                  </a:lnTo>
                  <a:lnTo>
                    <a:pt x="6473" y="1097"/>
                  </a:lnTo>
                  <a:lnTo>
                    <a:pt x="5924" y="988"/>
                  </a:lnTo>
                  <a:lnTo>
                    <a:pt x="5376" y="988"/>
                  </a:lnTo>
                  <a:lnTo>
                    <a:pt x="4937" y="1097"/>
                  </a:lnTo>
                  <a:lnTo>
                    <a:pt x="4389" y="1317"/>
                  </a:lnTo>
                  <a:lnTo>
                    <a:pt x="3950" y="1646"/>
                  </a:lnTo>
                  <a:lnTo>
                    <a:pt x="3511" y="2085"/>
                  </a:lnTo>
                  <a:lnTo>
                    <a:pt x="3292" y="2414"/>
                  </a:lnTo>
                  <a:lnTo>
                    <a:pt x="3072" y="2962"/>
                  </a:lnTo>
                  <a:lnTo>
                    <a:pt x="2634" y="2852"/>
                  </a:lnTo>
                  <a:lnTo>
                    <a:pt x="2195" y="2962"/>
                  </a:lnTo>
                  <a:lnTo>
                    <a:pt x="1866" y="3072"/>
                  </a:lnTo>
                  <a:lnTo>
                    <a:pt x="1537" y="3181"/>
                  </a:lnTo>
                  <a:lnTo>
                    <a:pt x="1208" y="3511"/>
                  </a:lnTo>
                  <a:lnTo>
                    <a:pt x="988" y="3730"/>
                  </a:lnTo>
                  <a:lnTo>
                    <a:pt x="769" y="4169"/>
                  </a:lnTo>
                  <a:lnTo>
                    <a:pt x="659" y="4498"/>
                  </a:lnTo>
                  <a:lnTo>
                    <a:pt x="659" y="4937"/>
                  </a:lnTo>
                  <a:lnTo>
                    <a:pt x="659" y="5266"/>
                  </a:lnTo>
                  <a:lnTo>
                    <a:pt x="769" y="5704"/>
                  </a:lnTo>
                  <a:lnTo>
                    <a:pt x="988" y="6033"/>
                  </a:lnTo>
                  <a:lnTo>
                    <a:pt x="549" y="6363"/>
                  </a:lnTo>
                  <a:lnTo>
                    <a:pt x="220" y="6692"/>
                  </a:lnTo>
                  <a:lnTo>
                    <a:pt x="1" y="7130"/>
                  </a:lnTo>
                  <a:lnTo>
                    <a:pt x="1" y="7679"/>
                  </a:lnTo>
                  <a:lnTo>
                    <a:pt x="111" y="8118"/>
                  </a:lnTo>
                  <a:lnTo>
                    <a:pt x="440" y="8447"/>
                  </a:lnTo>
                  <a:lnTo>
                    <a:pt x="769" y="8666"/>
                  </a:lnTo>
                  <a:lnTo>
                    <a:pt x="1098" y="8776"/>
                  </a:lnTo>
                  <a:lnTo>
                    <a:pt x="1317" y="8666"/>
                  </a:lnTo>
                  <a:lnTo>
                    <a:pt x="1317" y="8666"/>
                  </a:lnTo>
                  <a:lnTo>
                    <a:pt x="1208" y="9105"/>
                  </a:lnTo>
                  <a:lnTo>
                    <a:pt x="1208" y="9544"/>
                  </a:lnTo>
                  <a:lnTo>
                    <a:pt x="1427" y="9982"/>
                  </a:lnTo>
                  <a:lnTo>
                    <a:pt x="1756" y="10202"/>
                  </a:lnTo>
                  <a:lnTo>
                    <a:pt x="2195" y="10311"/>
                  </a:lnTo>
                  <a:lnTo>
                    <a:pt x="2634" y="10311"/>
                  </a:lnTo>
                  <a:lnTo>
                    <a:pt x="3072" y="10092"/>
                  </a:lnTo>
                  <a:lnTo>
                    <a:pt x="3226" y="9785"/>
                  </a:lnTo>
                  <a:lnTo>
                    <a:pt x="3226" y="9785"/>
                  </a:lnTo>
                  <a:lnTo>
                    <a:pt x="3840" y="10092"/>
                  </a:lnTo>
                  <a:lnTo>
                    <a:pt x="4498" y="10311"/>
                  </a:lnTo>
                  <a:lnTo>
                    <a:pt x="4937" y="10311"/>
                  </a:lnTo>
                  <a:lnTo>
                    <a:pt x="5266" y="10092"/>
                  </a:lnTo>
                  <a:lnTo>
                    <a:pt x="5486" y="9873"/>
                  </a:lnTo>
                  <a:lnTo>
                    <a:pt x="5595" y="9544"/>
                  </a:lnTo>
                  <a:lnTo>
                    <a:pt x="5595" y="9215"/>
                  </a:lnTo>
                  <a:lnTo>
                    <a:pt x="5705" y="8885"/>
                  </a:lnTo>
                  <a:lnTo>
                    <a:pt x="5815" y="8776"/>
                  </a:lnTo>
                  <a:lnTo>
                    <a:pt x="6034" y="8776"/>
                  </a:lnTo>
                  <a:lnTo>
                    <a:pt x="6473" y="8666"/>
                  </a:lnTo>
                  <a:lnTo>
                    <a:pt x="7131" y="8556"/>
                  </a:lnTo>
                  <a:lnTo>
                    <a:pt x="7789" y="8337"/>
                  </a:lnTo>
                  <a:lnTo>
                    <a:pt x="8228" y="7789"/>
                  </a:lnTo>
                  <a:lnTo>
                    <a:pt x="8447" y="7130"/>
                  </a:lnTo>
                  <a:lnTo>
                    <a:pt x="8776" y="7350"/>
                  </a:lnTo>
                  <a:lnTo>
                    <a:pt x="9325" y="7350"/>
                  </a:lnTo>
                  <a:lnTo>
                    <a:pt x="9654" y="7130"/>
                  </a:lnTo>
                  <a:lnTo>
                    <a:pt x="10093" y="6692"/>
                  </a:lnTo>
                  <a:lnTo>
                    <a:pt x="10422" y="6253"/>
                  </a:lnTo>
                  <a:lnTo>
                    <a:pt x="10641" y="5924"/>
                  </a:lnTo>
                  <a:lnTo>
                    <a:pt x="10861" y="5814"/>
                  </a:lnTo>
                  <a:lnTo>
                    <a:pt x="11190" y="5704"/>
                  </a:lnTo>
                  <a:lnTo>
                    <a:pt x="11519" y="5595"/>
                  </a:lnTo>
                  <a:lnTo>
                    <a:pt x="12177" y="5704"/>
                  </a:lnTo>
                  <a:lnTo>
                    <a:pt x="12506" y="5595"/>
                  </a:lnTo>
                  <a:lnTo>
                    <a:pt x="12616" y="5375"/>
                  </a:lnTo>
                  <a:lnTo>
                    <a:pt x="12725" y="5046"/>
                  </a:lnTo>
                  <a:lnTo>
                    <a:pt x="12835" y="4717"/>
                  </a:lnTo>
                  <a:lnTo>
                    <a:pt x="12945" y="4059"/>
                  </a:lnTo>
                  <a:lnTo>
                    <a:pt x="13054" y="3840"/>
                  </a:lnTo>
                  <a:lnTo>
                    <a:pt x="13164" y="3620"/>
                  </a:lnTo>
                  <a:lnTo>
                    <a:pt x="13493" y="3401"/>
                  </a:lnTo>
                  <a:lnTo>
                    <a:pt x="13713" y="3401"/>
                  </a:lnTo>
                  <a:lnTo>
                    <a:pt x="14371" y="3511"/>
                  </a:lnTo>
                  <a:lnTo>
                    <a:pt x="14590" y="3511"/>
                  </a:lnTo>
                  <a:lnTo>
                    <a:pt x="14919" y="3401"/>
                  </a:lnTo>
                  <a:lnTo>
                    <a:pt x="15139" y="3291"/>
                  </a:lnTo>
                  <a:lnTo>
                    <a:pt x="15248" y="3072"/>
                  </a:lnTo>
                  <a:lnTo>
                    <a:pt x="15248" y="2743"/>
                  </a:lnTo>
                  <a:lnTo>
                    <a:pt x="15139" y="2414"/>
                  </a:lnTo>
                  <a:lnTo>
                    <a:pt x="14590" y="1975"/>
                  </a:lnTo>
                  <a:lnTo>
                    <a:pt x="13932" y="1755"/>
                  </a:lnTo>
                  <a:lnTo>
                    <a:pt x="13274" y="1646"/>
                  </a:lnTo>
                  <a:lnTo>
                    <a:pt x="12616" y="1865"/>
                  </a:lnTo>
                  <a:lnTo>
                    <a:pt x="12396" y="1317"/>
                  </a:lnTo>
                  <a:lnTo>
                    <a:pt x="12067" y="878"/>
                  </a:lnTo>
                  <a:lnTo>
                    <a:pt x="11628" y="549"/>
                  </a:lnTo>
                  <a:lnTo>
                    <a:pt x="11190" y="220"/>
                  </a:lnTo>
                  <a:lnTo>
                    <a:pt x="10751" y="110"/>
                  </a:lnTo>
                  <a:lnTo>
                    <a:pt x="102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0"/>
            <p:cNvSpPr/>
            <p:nvPr/>
          </p:nvSpPr>
          <p:spPr>
            <a:xfrm>
              <a:off x="766554" y="2416525"/>
              <a:ext cx="206125" cy="139390"/>
            </a:xfrm>
            <a:custGeom>
              <a:avLst/>
              <a:gdLst/>
              <a:ahLst/>
              <a:cxnLst/>
              <a:rect l="l" t="t" r="r" b="b"/>
              <a:pathLst>
                <a:path w="15249" h="10312" fill="none" extrusionOk="0">
                  <a:moveTo>
                    <a:pt x="3182" y="9763"/>
                  </a:moveTo>
                  <a:lnTo>
                    <a:pt x="3182" y="9763"/>
                  </a:lnTo>
                  <a:lnTo>
                    <a:pt x="3840" y="10092"/>
                  </a:lnTo>
                  <a:lnTo>
                    <a:pt x="4498" y="10311"/>
                  </a:lnTo>
                  <a:lnTo>
                    <a:pt x="4498" y="10311"/>
                  </a:lnTo>
                  <a:lnTo>
                    <a:pt x="4937" y="10311"/>
                  </a:lnTo>
                  <a:lnTo>
                    <a:pt x="5266" y="10092"/>
                  </a:lnTo>
                  <a:lnTo>
                    <a:pt x="5486" y="9873"/>
                  </a:lnTo>
                  <a:lnTo>
                    <a:pt x="5595" y="9544"/>
                  </a:lnTo>
                  <a:lnTo>
                    <a:pt x="5595" y="9544"/>
                  </a:lnTo>
                  <a:lnTo>
                    <a:pt x="5595" y="9215"/>
                  </a:lnTo>
                  <a:lnTo>
                    <a:pt x="5705" y="8885"/>
                  </a:lnTo>
                  <a:lnTo>
                    <a:pt x="5705" y="8885"/>
                  </a:lnTo>
                  <a:lnTo>
                    <a:pt x="5815" y="8776"/>
                  </a:lnTo>
                  <a:lnTo>
                    <a:pt x="6034" y="8776"/>
                  </a:lnTo>
                  <a:lnTo>
                    <a:pt x="6473" y="8666"/>
                  </a:lnTo>
                  <a:lnTo>
                    <a:pt x="6473" y="8666"/>
                  </a:lnTo>
                  <a:lnTo>
                    <a:pt x="7131" y="8556"/>
                  </a:lnTo>
                  <a:lnTo>
                    <a:pt x="7789" y="8337"/>
                  </a:lnTo>
                  <a:lnTo>
                    <a:pt x="8228" y="7789"/>
                  </a:lnTo>
                  <a:lnTo>
                    <a:pt x="8447" y="7130"/>
                  </a:lnTo>
                  <a:lnTo>
                    <a:pt x="8447" y="7130"/>
                  </a:lnTo>
                  <a:lnTo>
                    <a:pt x="8776" y="7350"/>
                  </a:lnTo>
                  <a:lnTo>
                    <a:pt x="8996" y="7350"/>
                  </a:lnTo>
                  <a:lnTo>
                    <a:pt x="9325" y="7350"/>
                  </a:lnTo>
                  <a:lnTo>
                    <a:pt x="9654" y="7130"/>
                  </a:lnTo>
                  <a:lnTo>
                    <a:pt x="9654" y="7130"/>
                  </a:lnTo>
                  <a:lnTo>
                    <a:pt x="10093" y="6692"/>
                  </a:lnTo>
                  <a:lnTo>
                    <a:pt x="10422" y="6253"/>
                  </a:lnTo>
                  <a:lnTo>
                    <a:pt x="10422" y="6253"/>
                  </a:lnTo>
                  <a:lnTo>
                    <a:pt x="10641" y="5924"/>
                  </a:lnTo>
                  <a:lnTo>
                    <a:pt x="10861" y="5814"/>
                  </a:lnTo>
                  <a:lnTo>
                    <a:pt x="11190" y="5704"/>
                  </a:lnTo>
                  <a:lnTo>
                    <a:pt x="11519" y="5595"/>
                  </a:lnTo>
                  <a:lnTo>
                    <a:pt x="11519" y="5595"/>
                  </a:lnTo>
                  <a:lnTo>
                    <a:pt x="12177" y="5704"/>
                  </a:lnTo>
                  <a:lnTo>
                    <a:pt x="12177" y="5704"/>
                  </a:lnTo>
                  <a:lnTo>
                    <a:pt x="12506" y="5595"/>
                  </a:lnTo>
                  <a:lnTo>
                    <a:pt x="12616" y="5375"/>
                  </a:lnTo>
                  <a:lnTo>
                    <a:pt x="12725" y="5046"/>
                  </a:lnTo>
                  <a:lnTo>
                    <a:pt x="12835" y="4717"/>
                  </a:lnTo>
                  <a:lnTo>
                    <a:pt x="12835" y="4717"/>
                  </a:lnTo>
                  <a:lnTo>
                    <a:pt x="12945" y="4059"/>
                  </a:lnTo>
                  <a:lnTo>
                    <a:pt x="13054" y="3840"/>
                  </a:lnTo>
                  <a:lnTo>
                    <a:pt x="13164" y="3620"/>
                  </a:lnTo>
                  <a:lnTo>
                    <a:pt x="13164" y="3620"/>
                  </a:lnTo>
                  <a:lnTo>
                    <a:pt x="13493" y="3401"/>
                  </a:lnTo>
                  <a:lnTo>
                    <a:pt x="13713" y="3401"/>
                  </a:lnTo>
                  <a:lnTo>
                    <a:pt x="14371" y="3511"/>
                  </a:lnTo>
                  <a:lnTo>
                    <a:pt x="14371" y="3511"/>
                  </a:lnTo>
                  <a:lnTo>
                    <a:pt x="14590" y="3511"/>
                  </a:lnTo>
                  <a:lnTo>
                    <a:pt x="14919" y="3401"/>
                  </a:lnTo>
                  <a:lnTo>
                    <a:pt x="15139" y="3291"/>
                  </a:lnTo>
                  <a:lnTo>
                    <a:pt x="15248" y="3072"/>
                  </a:lnTo>
                  <a:lnTo>
                    <a:pt x="15248" y="3072"/>
                  </a:lnTo>
                  <a:lnTo>
                    <a:pt x="15248" y="2743"/>
                  </a:lnTo>
                  <a:lnTo>
                    <a:pt x="15139" y="2414"/>
                  </a:lnTo>
                  <a:lnTo>
                    <a:pt x="15139" y="2414"/>
                  </a:lnTo>
                  <a:lnTo>
                    <a:pt x="14590" y="1975"/>
                  </a:lnTo>
                  <a:lnTo>
                    <a:pt x="13932" y="1755"/>
                  </a:lnTo>
                  <a:lnTo>
                    <a:pt x="13274" y="1646"/>
                  </a:lnTo>
                  <a:lnTo>
                    <a:pt x="12616" y="1865"/>
                  </a:lnTo>
                  <a:lnTo>
                    <a:pt x="12616" y="1865"/>
                  </a:lnTo>
                  <a:lnTo>
                    <a:pt x="12396" y="1317"/>
                  </a:lnTo>
                  <a:lnTo>
                    <a:pt x="12067" y="878"/>
                  </a:lnTo>
                  <a:lnTo>
                    <a:pt x="11628" y="549"/>
                  </a:lnTo>
                  <a:lnTo>
                    <a:pt x="11190" y="220"/>
                  </a:lnTo>
                  <a:lnTo>
                    <a:pt x="10751" y="110"/>
                  </a:lnTo>
                  <a:lnTo>
                    <a:pt x="10202" y="0"/>
                  </a:lnTo>
                  <a:lnTo>
                    <a:pt x="9654" y="0"/>
                  </a:lnTo>
                  <a:lnTo>
                    <a:pt x="9105" y="110"/>
                  </a:lnTo>
                  <a:lnTo>
                    <a:pt x="9105" y="110"/>
                  </a:lnTo>
                  <a:lnTo>
                    <a:pt x="8557" y="439"/>
                  </a:lnTo>
                  <a:lnTo>
                    <a:pt x="8118" y="659"/>
                  </a:lnTo>
                  <a:lnTo>
                    <a:pt x="7789" y="1097"/>
                  </a:lnTo>
                  <a:lnTo>
                    <a:pt x="7460" y="1646"/>
                  </a:lnTo>
                  <a:lnTo>
                    <a:pt x="7460" y="1646"/>
                  </a:lnTo>
                  <a:lnTo>
                    <a:pt x="7021" y="1317"/>
                  </a:lnTo>
                  <a:lnTo>
                    <a:pt x="6473" y="1097"/>
                  </a:lnTo>
                  <a:lnTo>
                    <a:pt x="5924" y="988"/>
                  </a:lnTo>
                  <a:lnTo>
                    <a:pt x="5376" y="988"/>
                  </a:lnTo>
                  <a:lnTo>
                    <a:pt x="4937" y="1097"/>
                  </a:lnTo>
                  <a:lnTo>
                    <a:pt x="4389" y="1317"/>
                  </a:lnTo>
                  <a:lnTo>
                    <a:pt x="3950" y="1646"/>
                  </a:lnTo>
                  <a:lnTo>
                    <a:pt x="3511" y="2085"/>
                  </a:lnTo>
                  <a:lnTo>
                    <a:pt x="3511" y="2085"/>
                  </a:lnTo>
                  <a:lnTo>
                    <a:pt x="3292" y="2414"/>
                  </a:lnTo>
                  <a:lnTo>
                    <a:pt x="3072" y="2962"/>
                  </a:lnTo>
                  <a:lnTo>
                    <a:pt x="3072" y="2962"/>
                  </a:lnTo>
                  <a:lnTo>
                    <a:pt x="2634" y="2852"/>
                  </a:lnTo>
                  <a:lnTo>
                    <a:pt x="2195" y="2962"/>
                  </a:lnTo>
                  <a:lnTo>
                    <a:pt x="1866" y="3072"/>
                  </a:lnTo>
                  <a:lnTo>
                    <a:pt x="1537" y="3181"/>
                  </a:lnTo>
                  <a:lnTo>
                    <a:pt x="1208" y="3511"/>
                  </a:lnTo>
                  <a:lnTo>
                    <a:pt x="988" y="3730"/>
                  </a:lnTo>
                  <a:lnTo>
                    <a:pt x="769" y="4169"/>
                  </a:lnTo>
                  <a:lnTo>
                    <a:pt x="659" y="4498"/>
                  </a:lnTo>
                  <a:lnTo>
                    <a:pt x="659" y="4498"/>
                  </a:lnTo>
                  <a:lnTo>
                    <a:pt x="659" y="4937"/>
                  </a:lnTo>
                  <a:lnTo>
                    <a:pt x="659" y="5266"/>
                  </a:lnTo>
                  <a:lnTo>
                    <a:pt x="769" y="5704"/>
                  </a:lnTo>
                  <a:lnTo>
                    <a:pt x="988" y="6033"/>
                  </a:lnTo>
                  <a:lnTo>
                    <a:pt x="988" y="6033"/>
                  </a:lnTo>
                  <a:lnTo>
                    <a:pt x="549" y="6363"/>
                  </a:lnTo>
                  <a:lnTo>
                    <a:pt x="220" y="6692"/>
                  </a:lnTo>
                  <a:lnTo>
                    <a:pt x="1" y="7130"/>
                  </a:lnTo>
                  <a:lnTo>
                    <a:pt x="1" y="7679"/>
                  </a:lnTo>
                  <a:lnTo>
                    <a:pt x="1" y="7679"/>
                  </a:lnTo>
                  <a:lnTo>
                    <a:pt x="111" y="8118"/>
                  </a:lnTo>
                  <a:lnTo>
                    <a:pt x="440" y="8447"/>
                  </a:lnTo>
                  <a:lnTo>
                    <a:pt x="769" y="8666"/>
                  </a:lnTo>
                  <a:lnTo>
                    <a:pt x="1098" y="8776"/>
                  </a:lnTo>
                  <a:lnTo>
                    <a:pt x="1317" y="8666"/>
                  </a:lnTo>
                  <a:lnTo>
                    <a:pt x="1317" y="8666"/>
                  </a:lnTo>
                  <a:lnTo>
                    <a:pt x="1208" y="9105"/>
                  </a:lnTo>
                  <a:lnTo>
                    <a:pt x="1208" y="9544"/>
                  </a:lnTo>
                  <a:lnTo>
                    <a:pt x="1427" y="9982"/>
                  </a:lnTo>
                  <a:lnTo>
                    <a:pt x="1756" y="10202"/>
                  </a:lnTo>
                  <a:lnTo>
                    <a:pt x="1756" y="10202"/>
                  </a:lnTo>
                  <a:lnTo>
                    <a:pt x="2195" y="10311"/>
                  </a:lnTo>
                  <a:lnTo>
                    <a:pt x="2634" y="10311"/>
                  </a:lnTo>
                  <a:lnTo>
                    <a:pt x="3072" y="10092"/>
                  </a:lnTo>
                  <a:lnTo>
                    <a:pt x="3292" y="96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0"/>
            <p:cNvSpPr/>
            <p:nvPr/>
          </p:nvSpPr>
          <p:spPr>
            <a:xfrm>
              <a:off x="771014" y="2453585"/>
              <a:ext cx="170521" cy="97879"/>
            </a:xfrm>
            <a:custGeom>
              <a:avLst/>
              <a:gdLst/>
              <a:ahLst/>
              <a:cxnLst/>
              <a:rect l="l" t="t" r="r" b="b"/>
              <a:pathLst>
                <a:path w="12615" h="7241" extrusionOk="0">
                  <a:moveTo>
                    <a:pt x="0" y="5376"/>
                  </a:moveTo>
                  <a:lnTo>
                    <a:pt x="0" y="5595"/>
                  </a:lnTo>
                  <a:lnTo>
                    <a:pt x="439" y="5924"/>
                  </a:lnTo>
                  <a:lnTo>
                    <a:pt x="439" y="5924"/>
                  </a:lnTo>
                  <a:lnTo>
                    <a:pt x="0" y="5376"/>
                  </a:lnTo>
                  <a:close/>
                  <a:moveTo>
                    <a:pt x="439" y="5924"/>
                  </a:moveTo>
                  <a:lnTo>
                    <a:pt x="768" y="6143"/>
                  </a:lnTo>
                  <a:lnTo>
                    <a:pt x="1207" y="6253"/>
                  </a:lnTo>
                  <a:lnTo>
                    <a:pt x="1755" y="6143"/>
                  </a:lnTo>
                  <a:lnTo>
                    <a:pt x="1207" y="6143"/>
                  </a:lnTo>
                  <a:lnTo>
                    <a:pt x="768" y="6034"/>
                  </a:lnTo>
                  <a:lnTo>
                    <a:pt x="439" y="5924"/>
                  </a:lnTo>
                  <a:close/>
                  <a:moveTo>
                    <a:pt x="12615" y="1"/>
                  </a:moveTo>
                  <a:lnTo>
                    <a:pt x="12505" y="439"/>
                  </a:lnTo>
                  <a:lnTo>
                    <a:pt x="12286" y="769"/>
                  </a:lnTo>
                  <a:lnTo>
                    <a:pt x="12066" y="1207"/>
                  </a:lnTo>
                  <a:lnTo>
                    <a:pt x="11627" y="1536"/>
                  </a:lnTo>
                  <a:lnTo>
                    <a:pt x="11079" y="1865"/>
                  </a:lnTo>
                  <a:lnTo>
                    <a:pt x="10421" y="1975"/>
                  </a:lnTo>
                  <a:lnTo>
                    <a:pt x="10311" y="1975"/>
                  </a:lnTo>
                  <a:lnTo>
                    <a:pt x="10421" y="2085"/>
                  </a:lnTo>
                  <a:lnTo>
                    <a:pt x="10421" y="2414"/>
                  </a:lnTo>
                  <a:lnTo>
                    <a:pt x="10421" y="2853"/>
                  </a:lnTo>
                  <a:lnTo>
                    <a:pt x="9872" y="3621"/>
                  </a:lnTo>
                  <a:lnTo>
                    <a:pt x="9543" y="3950"/>
                  </a:lnTo>
                  <a:lnTo>
                    <a:pt x="9105" y="4169"/>
                  </a:lnTo>
                  <a:lnTo>
                    <a:pt x="8666" y="4169"/>
                  </a:lnTo>
                  <a:lnTo>
                    <a:pt x="8227" y="3840"/>
                  </a:lnTo>
                  <a:lnTo>
                    <a:pt x="8117" y="3730"/>
                  </a:lnTo>
                  <a:lnTo>
                    <a:pt x="8117" y="3950"/>
                  </a:lnTo>
                  <a:lnTo>
                    <a:pt x="8008" y="4388"/>
                  </a:lnTo>
                  <a:lnTo>
                    <a:pt x="7898" y="4827"/>
                  </a:lnTo>
                  <a:lnTo>
                    <a:pt x="7569" y="5156"/>
                  </a:lnTo>
                  <a:lnTo>
                    <a:pt x="7240" y="5485"/>
                  </a:lnTo>
                  <a:lnTo>
                    <a:pt x="6801" y="5814"/>
                  </a:lnTo>
                  <a:lnTo>
                    <a:pt x="6362" y="5924"/>
                  </a:lnTo>
                  <a:lnTo>
                    <a:pt x="5814" y="5814"/>
                  </a:lnTo>
                  <a:lnTo>
                    <a:pt x="5375" y="5705"/>
                  </a:lnTo>
                  <a:lnTo>
                    <a:pt x="5265" y="5705"/>
                  </a:lnTo>
                  <a:lnTo>
                    <a:pt x="5265" y="5814"/>
                  </a:lnTo>
                  <a:lnTo>
                    <a:pt x="5046" y="6363"/>
                  </a:lnTo>
                  <a:lnTo>
                    <a:pt x="4607" y="6802"/>
                  </a:lnTo>
                  <a:lnTo>
                    <a:pt x="4168" y="7021"/>
                  </a:lnTo>
                  <a:lnTo>
                    <a:pt x="3620" y="7131"/>
                  </a:lnTo>
                  <a:lnTo>
                    <a:pt x="3181" y="7021"/>
                  </a:lnTo>
                  <a:lnTo>
                    <a:pt x="2742" y="6692"/>
                  </a:lnTo>
                  <a:lnTo>
                    <a:pt x="2523" y="6363"/>
                  </a:lnTo>
                  <a:lnTo>
                    <a:pt x="2304" y="5924"/>
                  </a:lnTo>
                  <a:lnTo>
                    <a:pt x="2194" y="5924"/>
                  </a:lnTo>
                  <a:lnTo>
                    <a:pt x="1755" y="6143"/>
                  </a:lnTo>
                  <a:lnTo>
                    <a:pt x="2243" y="6046"/>
                  </a:lnTo>
                  <a:lnTo>
                    <a:pt x="2243" y="6046"/>
                  </a:lnTo>
                  <a:lnTo>
                    <a:pt x="2413" y="6473"/>
                  </a:lnTo>
                  <a:lnTo>
                    <a:pt x="2742" y="6802"/>
                  </a:lnTo>
                  <a:lnTo>
                    <a:pt x="3181" y="7131"/>
                  </a:lnTo>
                  <a:lnTo>
                    <a:pt x="3620" y="7240"/>
                  </a:lnTo>
                  <a:lnTo>
                    <a:pt x="3949" y="7240"/>
                  </a:lnTo>
                  <a:lnTo>
                    <a:pt x="4168" y="7131"/>
                  </a:lnTo>
                  <a:lnTo>
                    <a:pt x="4497" y="7021"/>
                  </a:lnTo>
                  <a:lnTo>
                    <a:pt x="4717" y="6911"/>
                  </a:lnTo>
                  <a:lnTo>
                    <a:pt x="5156" y="6363"/>
                  </a:lnTo>
                  <a:lnTo>
                    <a:pt x="5375" y="5814"/>
                  </a:lnTo>
                  <a:lnTo>
                    <a:pt x="5375" y="5924"/>
                  </a:lnTo>
                  <a:lnTo>
                    <a:pt x="5814" y="6034"/>
                  </a:lnTo>
                  <a:lnTo>
                    <a:pt x="6362" y="6034"/>
                  </a:lnTo>
                  <a:lnTo>
                    <a:pt x="6911" y="5924"/>
                  </a:lnTo>
                  <a:lnTo>
                    <a:pt x="7349" y="5705"/>
                  </a:lnTo>
                  <a:lnTo>
                    <a:pt x="7788" y="5266"/>
                  </a:lnTo>
                  <a:lnTo>
                    <a:pt x="8008" y="4937"/>
                  </a:lnTo>
                  <a:lnTo>
                    <a:pt x="8227" y="4498"/>
                  </a:lnTo>
                  <a:lnTo>
                    <a:pt x="8311" y="4079"/>
                  </a:lnTo>
                  <a:lnTo>
                    <a:pt x="8446" y="4169"/>
                  </a:lnTo>
                  <a:lnTo>
                    <a:pt x="8666" y="4279"/>
                  </a:lnTo>
                  <a:lnTo>
                    <a:pt x="9214" y="4279"/>
                  </a:lnTo>
                  <a:lnTo>
                    <a:pt x="9653" y="4059"/>
                  </a:lnTo>
                  <a:lnTo>
                    <a:pt x="9982" y="3730"/>
                  </a:lnTo>
                  <a:lnTo>
                    <a:pt x="10311" y="3291"/>
                  </a:lnTo>
                  <a:lnTo>
                    <a:pt x="10531" y="2853"/>
                  </a:lnTo>
                  <a:lnTo>
                    <a:pt x="10640" y="2414"/>
                  </a:lnTo>
                  <a:lnTo>
                    <a:pt x="10557" y="2080"/>
                  </a:lnTo>
                  <a:lnTo>
                    <a:pt x="10557" y="2080"/>
                  </a:lnTo>
                  <a:lnTo>
                    <a:pt x="11189" y="1975"/>
                  </a:lnTo>
                  <a:lnTo>
                    <a:pt x="11737" y="1646"/>
                  </a:lnTo>
                  <a:lnTo>
                    <a:pt x="12176" y="1317"/>
                  </a:lnTo>
                  <a:lnTo>
                    <a:pt x="12395" y="878"/>
                  </a:lnTo>
                  <a:lnTo>
                    <a:pt x="12615" y="220"/>
                  </a:lnTo>
                  <a:lnTo>
                    <a:pt x="12615" y="110"/>
                  </a:lnTo>
                  <a:lnTo>
                    <a:pt x="1261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0"/>
            <p:cNvSpPr/>
            <p:nvPr/>
          </p:nvSpPr>
          <p:spPr>
            <a:xfrm>
              <a:off x="983022" y="2867217"/>
              <a:ext cx="210559" cy="828880"/>
            </a:xfrm>
            <a:custGeom>
              <a:avLst/>
              <a:gdLst/>
              <a:ahLst/>
              <a:cxnLst/>
              <a:rect l="l" t="t" r="r" b="b"/>
              <a:pathLst>
                <a:path w="15577" h="61320" extrusionOk="0">
                  <a:moveTo>
                    <a:pt x="329" y="1"/>
                  </a:moveTo>
                  <a:lnTo>
                    <a:pt x="0" y="2524"/>
                  </a:lnTo>
                  <a:lnTo>
                    <a:pt x="8666" y="48814"/>
                  </a:lnTo>
                  <a:lnTo>
                    <a:pt x="11518" y="61319"/>
                  </a:lnTo>
                  <a:lnTo>
                    <a:pt x="15577" y="59125"/>
                  </a:lnTo>
                  <a:lnTo>
                    <a:pt x="8995" y="36529"/>
                  </a:lnTo>
                  <a:lnTo>
                    <a:pt x="8995" y="17113"/>
                  </a:lnTo>
                  <a:lnTo>
                    <a:pt x="6362" y="9544"/>
                  </a:lnTo>
                  <a:lnTo>
                    <a:pt x="4388" y="4279"/>
                  </a:lnTo>
                  <a:lnTo>
                    <a:pt x="3730" y="2414"/>
                  </a:lnTo>
                  <a:lnTo>
                    <a:pt x="3291" y="1646"/>
                  </a:lnTo>
                  <a:lnTo>
                    <a:pt x="1536" y="659"/>
                  </a:lnTo>
                  <a:lnTo>
                    <a:pt x="3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0"/>
            <p:cNvSpPr/>
            <p:nvPr/>
          </p:nvSpPr>
          <p:spPr>
            <a:xfrm>
              <a:off x="656847" y="2756037"/>
              <a:ext cx="449287" cy="999373"/>
            </a:xfrm>
            <a:custGeom>
              <a:avLst/>
              <a:gdLst/>
              <a:ahLst/>
              <a:cxnLst/>
              <a:rect l="l" t="t" r="r" b="b"/>
              <a:pathLst>
                <a:path w="33238" h="73933" extrusionOk="0">
                  <a:moveTo>
                    <a:pt x="11299" y="0"/>
                  </a:moveTo>
                  <a:lnTo>
                    <a:pt x="9215" y="3949"/>
                  </a:lnTo>
                  <a:lnTo>
                    <a:pt x="1" y="11079"/>
                  </a:lnTo>
                  <a:lnTo>
                    <a:pt x="6363" y="48484"/>
                  </a:lnTo>
                  <a:lnTo>
                    <a:pt x="2962" y="73933"/>
                  </a:lnTo>
                  <a:lnTo>
                    <a:pt x="29618" y="73604"/>
                  </a:lnTo>
                  <a:lnTo>
                    <a:pt x="30276" y="71849"/>
                  </a:lnTo>
                  <a:lnTo>
                    <a:pt x="30934" y="69765"/>
                  </a:lnTo>
                  <a:lnTo>
                    <a:pt x="31702" y="67242"/>
                  </a:lnTo>
                  <a:lnTo>
                    <a:pt x="32360" y="64390"/>
                  </a:lnTo>
                  <a:lnTo>
                    <a:pt x="32909" y="61209"/>
                  </a:lnTo>
                  <a:lnTo>
                    <a:pt x="33128" y="59563"/>
                  </a:lnTo>
                  <a:lnTo>
                    <a:pt x="33238" y="58027"/>
                  </a:lnTo>
                  <a:lnTo>
                    <a:pt x="33238" y="56382"/>
                  </a:lnTo>
                  <a:lnTo>
                    <a:pt x="33128" y="54846"/>
                  </a:lnTo>
                  <a:lnTo>
                    <a:pt x="32579" y="51227"/>
                  </a:lnTo>
                  <a:lnTo>
                    <a:pt x="31921" y="46839"/>
                  </a:lnTo>
                  <a:lnTo>
                    <a:pt x="30166" y="36966"/>
                  </a:lnTo>
                  <a:lnTo>
                    <a:pt x="27863" y="25120"/>
                  </a:lnTo>
                  <a:lnTo>
                    <a:pt x="26217" y="21719"/>
                  </a:lnTo>
                  <a:lnTo>
                    <a:pt x="24462" y="18428"/>
                  </a:lnTo>
                  <a:lnTo>
                    <a:pt x="22597" y="15138"/>
                  </a:lnTo>
                  <a:lnTo>
                    <a:pt x="20513" y="11957"/>
                  </a:lnTo>
                  <a:lnTo>
                    <a:pt x="18429" y="8775"/>
                  </a:lnTo>
                  <a:lnTo>
                    <a:pt x="16126" y="5814"/>
                  </a:lnTo>
                  <a:lnTo>
                    <a:pt x="13712" y="2852"/>
                  </a:lnTo>
                  <a:lnTo>
                    <a:pt x="11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0"/>
            <p:cNvSpPr/>
            <p:nvPr/>
          </p:nvSpPr>
          <p:spPr>
            <a:xfrm>
              <a:off x="656847" y="2756037"/>
              <a:ext cx="449287" cy="999373"/>
            </a:xfrm>
            <a:custGeom>
              <a:avLst/>
              <a:gdLst/>
              <a:ahLst/>
              <a:cxnLst/>
              <a:rect l="l" t="t" r="r" b="b"/>
              <a:pathLst>
                <a:path w="33238" h="73933" fill="none" extrusionOk="0">
                  <a:moveTo>
                    <a:pt x="11299" y="0"/>
                  </a:moveTo>
                  <a:lnTo>
                    <a:pt x="9215" y="3949"/>
                  </a:lnTo>
                  <a:lnTo>
                    <a:pt x="1" y="11079"/>
                  </a:lnTo>
                  <a:lnTo>
                    <a:pt x="6363" y="48484"/>
                  </a:lnTo>
                  <a:lnTo>
                    <a:pt x="2962" y="73933"/>
                  </a:lnTo>
                  <a:lnTo>
                    <a:pt x="29618" y="73604"/>
                  </a:lnTo>
                  <a:lnTo>
                    <a:pt x="29618" y="73604"/>
                  </a:lnTo>
                  <a:lnTo>
                    <a:pt x="30276" y="71849"/>
                  </a:lnTo>
                  <a:lnTo>
                    <a:pt x="30934" y="69765"/>
                  </a:lnTo>
                  <a:lnTo>
                    <a:pt x="31702" y="67242"/>
                  </a:lnTo>
                  <a:lnTo>
                    <a:pt x="32360" y="64390"/>
                  </a:lnTo>
                  <a:lnTo>
                    <a:pt x="32909" y="61209"/>
                  </a:lnTo>
                  <a:lnTo>
                    <a:pt x="33128" y="59563"/>
                  </a:lnTo>
                  <a:lnTo>
                    <a:pt x="33238" y="58027"/>
                  </a:lnTo>
                  <a:lnTo>
                    <a:pt x="33238" y="56382"/>
                  </a:lnTo>
                  <a:lnTo>
                    <a:pt x="33128" y="54846"/>
                  </a:lnTo>
                  <a:lnTo>
                    <a:pt x="33128" y="54846"/>
                  </a:lnTo>
                  <a:lnTo>
                    <a:pt x="32579" y="51227"/>
                  </a:lnTo>
                  <a:lnTo>
                    <a:pt x="31921" y="46839"/>
                  </a:lnTo>
                  <a:lnTo>
                    <a:pt x="30166" y="36966"/>
                  </a:lnTo>
                  <a:lnTo>
                    <a:pt x="27863" y="25120"/>
                  </a:lnTo>
                  <a:lnTo>
                    <a:pt x="27863" y="25120"/>
                  </a:lnTo>
                  <a:lnTo>
                    <a:pt x="26217" y="21719"/>
                  </a:lnTo>
                  <a:lnTo>
                    <a:pt x="24462" y="18428"/>
                  </a:lnTo>
                  <a:lnTo>
                    <a:pt x="22597" y="15138"/>
                  </a:lnTo>
                  <a:lnTo>
                    <a:pt x="20513" y="11957"/>
                  </a:lnTo>
                  <a:lnTo>
                    <a:pt x="18429" y="8775"/>
                  </a:lnTo>
                  <a:lnTo>
                    <a:pt x="16126" y="5814"/>
                  </a:lnTo>
                  <a:lnTo>
                    <a:pt x="13712" y="2852"/>
                  </a:lnTo>
                  <a:lnTo>
                    <a:pt x="112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0"/>
            <p:cNvSpPr/>
            <p:nvPr/>
          </p:nvSpPr>
          <p:spPr>
            <a:xfrm>
              <a:off x="811034" y="2733791"/>
              <a:ext cx="268399" cy="600532"/>
            </a:xfrm>
            <a:custGeom>
              <a:avLst/>
              <a:gdLst/>
              <a:ahLst/>
              <a:cxnLst/>
              <a:rect l="l" t="t" r="r" b="b"/>
              <a:pathLst>
                <a:path w="19856" h="44427" extrusionOk="0">
                  <a:moveTo>
                    <a:pt x="330" y="1"/>
                  </a:moveTo>
                  <a:lnTo>
                    <a:pt x="1" y="1756"/>
                  </a:lnTo>
                  <a:lnTo>
                    <a:pt x="10751" y="19416"/>
                  </a:lnTo>
                  <a:lnTo>
                    <a:pt x="19855" y="44426"/>
                  </a:lnTo>
                  <a:lnTo>
                    <a:pt x="18978" y="36199"/>
                  </a:lnTo>
                  <a:lnTo>
                    <a:pt x="18319" y="30056"/>
                  </a:lnTo>
                  <a:lnTo>
                    <a:pt x="17990" y="27643"/>
                  </a:lnTo>
                  <a:lnTo>
                    <a:pt x="17771" y="26217"/>
                  </a:lnTo>
                  <a:lnTo>
                    <a:pt x="17332" y="24901"/>
                  </a:lnTo>
                  <a:lnTo>
                    <a:pt x="16784" y="23036"/>
                  </a:lnTo>
                  <a:lnTo>
                    <a:pt x="15029" y="18429"/>
                  </a:lnTo>
                  <a:lnTo>
                    <a:pt x="12725" y="12396"/>
                  </a:lnTo>
                  <a:lnTo>
                    <a:pt x="13054" y="9873"/>
                  </a:lnTo>
                  <a:lnTo>
                    <a:pt x="12396" y="6143"/>
                  </a:lnTo>
                  <a:lnTo>
                    <a:pt x="10970" y="8776"/>
                  </a:lnTo>
                  <a:lnTo>
                    <a:pt x="3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0"/>
            <p:cNvSpPr/>
            <p:nvPr/>
          </p:nvSpPr>
          <p:spPr>
            <a:xfrm>
              <a:off x="818455" y="2767890"/>
              <a:ext cx="134943" cy="137903"/>
            </a:xfrm>
            <a:custGeom>
              <a:avLst/>
              <a:gdLst/>
              <a:ahLst/>
              <a:cxnLst/>
              <a:rect l="l" t="t" r="r" b="b"/>
              <a:pathLst>
                <a:path w="9983" h="10202" extrusionOk="0">
                  <a:moveTo>
                    <a:pt x="0" y="1"/>
                  </a:moveTo>
                  <a:lnTo>
                    <a:pt x="439" y="439"/>
                  </a:lnTo>
                  <a:lnTo>
                    <a:pt x="1755" y="1756"/>
                  </a:lnTo>
                  <a:lnTo>
                    <a:pt x="3730" y="3730"/>
                  </a:lnTo>
                  <a:lnTo>
                    <a:pt x="5924" y="6143"/>
                  </a:lnTo>
                  <a:lnTo>
                    <a:pt x="7569" y="8228"/>
                  </a:lnTo>
                  <a:lnTo>
                    <a:pt x="8995" y="9983"/>
                  </a:lnTo>
                  <a:lnTo>
                    <a:pt x="9105" y="10202"/>
                  </a:lnTo>
                  <a:lnTo>
                    <a:pt x="9105" y="9983"/>
                  </a:lnTo>
                  <a:lnTo>
                    <a:pt x="9214" y="9324"/>
                  </a:lnTo>
                  <a:lnTo>
                    <a:pt x="9214" y="8666"/>
                  </a:lnTo>
                  <a:lnTo>
                    <a:pt x="9434" y="8008"/>
                  </a:lnTo>
                  <a:lnTo>
                    <a:pt x="9544" y="7350"/>
                  </a:lnTo>
                  <a:lnTo>
                    <a:pt x="9982" y="6472"/>
                  </a:lnTo>
                  <a:lnTo>
                    <a:pt x="9873" y="6692"/>
                  </a:lnTo>
                  <a:lnTo>
                    <a:pt x="9434" y="7350"/>
                  </a:lnTo>
                  <a:lnTo>
                    <a:pt x="9214" y="8008"/>
                  </a:lnTo>
                  <a:lnTo>
                    <a:pt x="9105" y="8666"/>
                  </a:lnTo>
                  <a:lnTo>
                    <a:pt x="8995" y="9324"/>
                  </a:lnTo>
                  <a:lnTo>
                    <a:pt x="8995" y="9727"/>
                  </a:lnTo>
                  <a:lnTo>
                    <a:pt x="7788" y="8118"/>
                  </a:lnTo>
                  <a:lnTo>
                    <a:pt x="6143" y="6034"/>
                  </a:lnTo>
                  <a:lnTo>
                    <a:pt x="4059" y="3840"/>
                  </a:lnTo>
                  <a:lnTo>
                    <a:pt x="1865" y="1646"/>
                  </a:lnTo>
                  <a:lnTo>
                    <a:pt x="549" y="43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0"/>
            <p:cNvSpPr/>
            <p:nvPr/>
          </p:nvSpPr>
          <p:spPr>
            <a:xfrm>
              <a:off x="965221" y="2859810"/>
              <a:ext cx="13369" cy="38565"/>
            </a:xfrm>
            <a:custGeom>
              <a:avLst/>
              <a:gdLst/>
              <a:ahLst/>
              <a:cxnLst/>
              <a:rect l="l" t="t" r="r" b="b"/>
              <a:pathLst>
                <a:path w="989" h="2853" extrusionOk="0">
                  <a:moveTo>
                    <a:pt x="1" y="1"/>
                  </a:moveTo>
                  <a:lnTo>
                    <a:pt x="440" y="1536"/>
                  </a:lnTo>
                  <a:lnTo>
                    <a:pt x="988" y="2853"/>
                  </a:lnTo>
                  <a:lnTo>
                    <a:pt x="878" y="2194"/>
                  </a:lnTo>
                  <a:lnTo>
                    <a:pt x="549" y="1427"/>
                  </a:lnTo>
                  <a:lnTo>
                    <a:pt x="330" y="6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0"/>
            <p:cNvSpPr/>
            <p:nvPr/>
          </p:nvSpPr>
          <p:spPr>
            <a:xfrm>
              <a:off x="956328" y="2862770"/>
              <a:ext cx="123088" cy="471537"/>
            </a:xfrm>
            <a:custGeom>
              <a:avLst/>
              <a:gdLst/>
              <a:ahLst/>
              <a:cxnLst/>
              <a:rect l="l" t="t" r="r" b="b"/>
              <a:pathLst>
                <a:path w="9106" h="34884" extrusionOk="0">
                  <a:moveTo>
                    <a:pt x="1" y="1"/>
                  </a:moveTo>
                  <a:lnTo>
                    <a:pt x="220" y="1098"/>
                  </a:lnTo>
                  <a:lnTo>
                    <a:pt x="1207" y="4827"/>
                  </a:lnTo>
                  <a:lnTo>
                    <a:pt x="4388" y="17332"/>
                  </a:lnTo>
                  <a:lnTo>
                    <a:pt x="7679" y="29728"/>
                  </a:lnTo>
                  <a:lnTo>
                    <a:pt x="8666" y="33457"/>
                  </a:lnTo>
                  <a:lnTo>
                    <a:pt x="8995" y="34554"/>
                  </a:lnTo>
                  <a:lnTo>
                    <a:pt x="9105" y="34883"/>
                  </a:lnTo>
                  <a:lnTo>
                    <a:pt x="8995" y="34444"/>
                  </a:lnTo>
                  <a:lnTo>
                    <a:pt x="8776" y="33457"/>
                  </a:lnTo>
                  <a:lnTo>
                    <a:pt x="7789" y="29728"/>
                  </a:lnTo>
                  <a:lnTo>
                    <a:pt x="4608" y="17223"/>
                  </a:lnTo>
                  <a:lnTo>
                    <a:pt x="1317" y="4827"/>
                  </a:lnTo>
                  <a:lnTo>
                    <a:pt x="330" y="98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0"/>
            <p:cNvSpPr/>
            <p:nvPr/>
          </p:nvSpPr>
          <p:spPr>
            <a:xfrm>
              <a:off x="787314" y="2807924"/>
              <a:ext cx="268399" cy="477457"/>
            </a:xfrm>
            <a:custGeom>
              <a:avLst/>
              <a:gdLst/>
              <a:ahLst/>
              <a:cxnLst/>
              <a:rect l="l" t="t" r="r" b="b"/>
              <a:pathLst>
                <a:path w="19856" h="35322" extrusionOk="0">
                  <a:moveTo>
                    <a:pt x="1" y="0"/>
                  </a:moveTo>
                  <a:lnTo>
                    <a:pt x="110" y="220"/>
                  </a:lnTo>
                  <a:lnTo>
                    <a:pt x="659" y="1097"/>
                  </a:lnTo>
                  <a:lnTo>
                    <a:pt x="220" y="220"/>
                  </a:lnTo>
                  <a:lnTo>
                    <a:pt x="1" y="0"/>
                  </a:lnTo>
                  <a:close/>
                  <a:moveTo>
                    <a:pt x="659" y="1097"/>
                  </a:moveTo>
                  <a:lnTo>
                    <a:pt x="2414" y="4498"/>
                  </a:lnTo>
                  <a:lnTo>
                    <a:pt x="4827" y="9763"/>
                  </a:lnTo>
                  <a:lnTo>
                    <a:pt x="6253" y="12944"/>
                  </a:lnTo>
                  <a:lnTo>
                    <a:pt x="7679" y="16454"/>
                  </a:lnTo>
                  <a:lnTo>
                    <a:pt x="7789" y="16564"/>
                  </a:lnTo>
                  <a:lnTo>
                    <a:pt x="7899" y="16454"/>
                  </a:lnTo>
                  <a:lnTo>
                    <a:pt x="9759" y="15245"/>
                  </a:lnTo>
                  <a:lnTo>
                    <a:pt x="9759" y="15245"/>
                  </a:lnTo>
                  <a:lnTo>
                    <a:pt x="9105" y="17112"/>
                  </a:lnTo>
                  <a:lnTo>
                    <a:pt x="8666" y="18319"/>
                  </a:lnTo>
                  <a:lnTo>
                    <a:pt x="8666" y="18429"/>
                  </a:lnTo>
                  <a:lnTo>
                    <a:pt x="8776" y="18429"/>
                  </a:lnTo>
                  <a:lnTo>
                    <a:pt x="17222" y="31482"/>
                  </a:lnTo>
                  <a:lnTo>
                    <a:pt x="19855" y="35321"/>
                  </a:lnTo>
                  <a:lnTo>
                    <a:pt x="19855" y="35321"/>
                  </a:lnTo>
                  <a:lnTo>
                    <a:pt x="17332" y="31372"/>
                  </a:lnTo>
                  <a:lnTo>
                    <a:pt x="8910" y="18356"/>
                  </a:lnTo>
                  <a:lnTo>
                    <a:pt x="9325" y="17112"/>
                  </a:lnTo>
                  <a:lnTo>
                    <a:pt x="10043" y="15060"/>
                  </a:lnTo>
                  <a:lnTo>
                    <a:pt x="10043" y="15060"/>
                  </a:lnTo>
                  <a:lnTo>
                    <a:pt x="10092" y="15028"/>
                  </a:lnTo>
                  <a:lnTo>
                    <a:pt x="10060" y="15012"/>
                  </a:lnTo>
                  <a:lnTo>
                    <a:pt x="10092" y="14918"/>
                  </a:lnTo>
                  <a:lnTo>
                    <a:pt x="10202" y="14589"/>
                  </a:lnTo>
                  <a:lnTo>
                    <a:pt x="9873" y="14809"/>
                  </a:lnTo>
                  <a:lnTo>
                    <a:pt x="7817" y="16145"/>
                  </a:lnTo>
                  <a:lnTo>
                    <a:pt x="7817" y="16145"/>
                  </a:lnTo>
                  <a:lnTo>
                    <a:pt x="6473" y="12834"/>
                  </a:lnTo>
                  <a:lnTo>
                    <a:pt x="5047" y="9653"/>
                  </a:lnTo>
                  <a:lnTo>
                    <a:pt x="3730" y="6801"/>
                  </a:lnTo>
                  <a:lnTo>
                    <a:pt x="2524" y="4498"/>
                  </a:lnTo>
                  <a:lnTo>
                    <a:pt x="659" y="109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0"/>
            <p:cNvSpPr/>
            <p:nvPr/>
          </p:nvSpPr>
          <p:spPr>
            <a:xfrm>
              <a:off x="793248" y="3495828"/>
              <a:ext cx="197217" cy="60814"/>
            </a:xfrm>
            <a:custGeom>
              <a:avLst/>
              <a:gdLst/>
              <a:ahLst/>
              <a:cxnLst/>
              <a:rect l="l" t="t" r="r" b="b"/>
              <a:pathLst>
                <a:path w="14590" h="4499" extrusionOk="0">
                  <a:moveTo>
                    <a:pt x="13712" y="1"/>
                  </a:moveTo>
                  <a:lnTo>
                    <a:pt x="10860" y="220"/>
                  </a:lnTo>
                  <a:lnTo>
                    <a:pt x="6692" y="659"/>
                  </a:lnTo>
                  <a:lnTo>
                    <a:pt x="4169" y="878"/>
                  </a:lnTo>
                  <a:lnTo>
                    <a:pt x="2852" y="988"/>
                  </a:lnTo>
                  <a:lnTo>
                    <a:pt x="2194" y="988"/>
                  </a:lnTo>
                  <a:lnTo>
                    <a:pt x="1865" y="1098"/>
                  </a:lnTo>
                  <a:lnTo>
                    <a:pt x="1536" y="1098"/>
                  </a:lnTo>
                  <a:lnTo>
                    <a:pt x="1536" y="1152"/>
                  </a:lnTo>
                  <a:lnTo>
                    <a:pt x="1536" y="1152"/>
                  </a:lnTo>
                  <a:lnTo>
                    <a:pt x="1426" y="1098"/>
                  </a:lnTo>
                  <a:lnTo>
                    <a:pt x="110" y="4279"/>
                  </a:lnTo>
                  <a:lnTo>
                    <a:pt x="0" y="4498"/>
                  </a:lnTo>
                  <a:lnTo>
                    <a:pt x="549" y="4498"/>
                  </a:lnTo>
                  <a:lnTo>
                    <a:pt x="13712" y="3730"/>
                  </a:lnTo>
                  <a:lnTo>
                    <a:pt x="13822" y="3730"/>
                  </a:lnTo>
                  <a:lnTo>
                    <a:pt x="13822" y="3621"/>
                  </a:lnTo>
                  <a:lnTo>
                    <a:pt x="14480" y="988"/>
                  </a:lnTo>
                  <a:lnTo>
                    <a:pt x="14590" y="220"/>
                  </a:lnTo>
                  <a:lnTo>
                    <a:pt x="14590" y="220"/>
                  </a:lnTo>
                  <a:lnTo>
                    <a:pt x="14370" y="988"/>
                  </a:lnTo>
                  <a:lnTo>
                    <a:pt x="13712" y="3621"/>
                  </a:lnTo>
                  <a:lnTo>
                    <a:pt x="13712" y="3511"/>
                  </a:lnTo>
                  <a:lnTo>
                    <a:pt x="549" y="4279"/>
                  </a:lnTo>
                  <a:lnTo>
                    <a:pt x="375" y="4279"/>
                  </a:lnTo>
                  <a:lnTo>
                    <a:pt x="1600" y="1317"/>
                  </a:lnTo>
                  <a:lnTo>
                    <a:pt x="1865" y="1317"/>
                  </a:lnTo>
                  <a:lnTo>
                    <a:pt x="2194" y="1207"/>
                  </a:lnTo>
                  <a:lnTo>
                    <a:pt x="2852" y="1207"/>
                  </a:lnTo>
                  <a:lnTo>
                    <a:pt x="4278" y="1098"/>
                  </a:lnTo>
                  <a:lnTo>
                    <a:pt x="6801" y="769"/>
                  </a:lnTo>
                  <a:lnTo>
                    <a:pt x="10970" y="439"/>
                  </a:lnTo>
                  <a:lnTo>
                    <a:pt x="13712" y="110"/>
                  </a:lnTo>
                  <a:lnTo>
                    <a:pt x="14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0"/>
            <p:cNvSpPr/>
            <p:nvPr/>
          </p:nvSpPr>
          <p:spPr>
            <a:xfrm>
              <a:off x="1076415" y="3317922"/>
              <a:ext cx="29670" cy="228361"/>
            </a:xfrm>
            <a:custGeom>
              <a:avLst/>
              <a:gdLst/>
              <a:ahLst/>
              <a:cxnLst/>
              <a:rect l="l" t="t" r="r" b="b"/>
              <a:pathLst>
                <a:path w="2195" h="16894" extrusionOk="0">
                  <a:moveTo>
                    <a:pt x="1" y="1"/>
                  </a:moveTo>
                  <a:lnTo>
                    <a:pt x="110" y="659"/>
                  </a:lnTo>
                  <a:lnTo>
                    <a:pt x="440" y="2523"/>
                  </a:lnTo>
                  <a:lnTo>
                    <a:pt x="878" y="5376"/>
                  </a:lnTo>
                  <a:lnTo>
                    <a:pt x="1317" y="8776"/>
                  </a:lnTo>
                  <a:lnTo>
                    <a:pt x="1756" y="12176"/>
                  </a:lnTo>
                  <a:lnTo>
                    <a:pt x="1975" y="15028"/>
                  </a:lnTo>
                  <a:lnTo>
                    <a:pt x="2195" y="16893"/>
                  </a:lnTo>
                  <a:lnTo>
                    <a:pt x="2195" y="15028"/>
                  </a:lnTo>
                  <a:lnTo>
                    <a:pt x="1975" y="12176"/>
                  </a:lnTo>
                  <a:lnTo>
                    <a:pt x="1536" y="8776"/>
                  </a:lnTo>
                  <a:lnTo>
                    <a:pt x="1098" y="5266"/>
                  </a:lnTo>
                  <a:lnTo>
                    <a:pt x="549" y="2523"/>
                  </a:lnTo>
                  <a:lnTo>
                    <a:pt x="220" y="6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0"/>
            <p:cNvSpPr/>
            <p:nvPr/>
          </p:nvSpPr>
          <p:spPr>
            <a:xfrm>
              <a:off x="803628" y="3509168"/>
              <a:ext cx="185349" cy="59327"/>
            </a:xfrm>
            <a:custGeom>
              <a:avLst/>
              <a:gdLst/>
              <a:ahLst/>
              <a:cxnLst/>
              <a:rect l="l" t="t" r="r" b="b"/>
              <a:pathLst>
                <a:path w="13712" h="4389" extrusionOk="0">
                  <a:moveTo>
                    <a:pt x="13712" y="1"/>
                  </a:moveTo>
                  <a:lnTo>
                    <a:pt x="13054" y="2634"/>
                  </a:lnTo>
                  <a:lnTo>
                    <a:pt x="13054" y="2743"/>
                  </a:lnTo>
                  <a:lnTo>
                    <a:pt x="12944" y="2743"/>
                  </a:lnTo>
                  <a:lnTo>
                    <a:pt x="549" y="3401"/>
                  </a:lnTo>
                  <a:lnTo>
                    <a:pt x="0" y="4389"/>
                  </a:lnTo>
                  <a:lnTo>
                    <a:pt x="12944" y="3950"/>
                  </a:lnTo>
                  <a:lnTo>
                    <a:pt x="13712"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0"/>
            <p:cNvSpPr/>
            <p:nvPr/>
          </p:nvSpPr>
          <p:spPr>
            <a:xfrm>
              <a:off x="803628" y="3509168"/>
              <a:ext cx="185349" cy="59327"/>
            </a:xfrm>
            <a:custGeom>
              <a:avLst/>
              <a:gdLst/>
              <a:ahLst/>
              <a:cxnLst/>
              <a:rect l="l" t="t" r="r" b="b"/>
              <a:pathLst>
                <a:path w="13712" h="4389" fill="none" extrusionOk="0">
                  <a:moveTo>
                    <a:pt x="13712" y="1"/>
                  </a:moveTo>
                  <a:lnTo>
                    <a:pt x="13712" y="1"/>
                  </a:lnTo>
                  <a:lnTo>
                    <a:pt x="13054" y="2634"/>
                  </a:lnTo>
                  <a:lnTo>
                    <a:pt x="13054" y="2743"/>
                  </a:lnTo>
                  <a:lnTo>
                    <a:pt x="12944" y="2743"/>
                  </a:lnTo>
                  <a:lnTo>
                    <a:pt x="12944" y="2743"/>
                  </a:lnTo>
                  <a:lnTo>
                    <a:pt x="549" y="3401"/>
                  </a:lnTo>
                  <a:lnTo>
                    <a:pt x="0" y="4389"/>
                  </a:lnTo>
                  <a:lnTo>
                    <a:pt x="12944" y="3950"/>
                  </a:lnTo>
                  <a:lnTo>
                    <a:pt x="137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0"/>
            <p:cNvSpPr/>
            <p:nvPr/>
          </p:nvSpPr>
          <p:spPr>
            <a:xfrm>
              <a:off x="811034" y="3509168"/>
              <a:ext cx="177942" cy="45986"/>
            </a:xfrm>
            <a:custGeom>
              <a:avLst/>
              <a:gdLst/>
              <a:ahLst/>
              <a:cxnLst/>
              <a:rect l="l" t="t" r="r" b="b"/>
              <a:pathLst>
                <a:path w="13164" h="3402" extrusionOk="0">
                  <a:moveTo>
                    <a:pt x="13164" y="1"/>
                  </a:moveTo>
                  <a:lnTo>
                    <a:pt x="12396" y="2634"/>
                  </a:lnTo>
                  <a:lnTo>
                    <a:pt x="1" y="3401"/>
                  </a:lnTo>
                  <a:lnTo>
                    <a:pt x="12396" y="2743"/>
                  </a:lnTo>
                  <a:lnTo>
                    <a:pt x="12506" y="2743"/>
                  </a:lnTo>
                  <a:lnTo>
                    <a:pt x="12506" y="2634"/>
                  </a:lnTo>
                  <a:lnTo>
                    <a:pt x="13164"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0"/>
            <p:cNvSpPr/>
            <p:nvPr/>
          </p:nvSpPr>
          <p:spPr>
            <a:xfrm>
              <a:off x="978575" y="3543268"/>
              <a:ext cx="14" cy="14"/>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0"/>
            <p:cNvSpPr/>
            <p:nvPr/>
          </p:nvSpPr>
          <p:spPr>
            <a:xfrm>
              <a:off x="811034" y="3509168"/>
              <a:ext cx="177942" cy="45986"/>
            </a:xfrm>
            <a:custGeom>
              <a:avLst/>
              <a:gdLst/>
              <a:ahLst/>
              <a:cxnLst/>
              <a:rect l="l" t="t" r="r" b="b"/>
              <a:pathLst>
                <a:path w="13164" h="3402" fill="none" extrusionOk="0">
                  <a:moveTo>
                    <a:pt x="13164" y="1"/>
                  </a:moveTo>
                  <a:lnTo>
                    <a:pt x="12396" y="2634"/>
                  </a:lnTo>
                  <a:lnTo>
                    <a:pt x="1" y="3401"/>
                  </a:lnTo>
                  <a:lnTo>
                    <a:pt x="1" y="3401"/>
                  </a:lnTo>
                  <a:lnTo>
                    <a:pt x="1" y="3401"/>
                  </a:lnTo>
                  <a:lnTo>
                    <a:pt x="12396" y="2743"/>
                  </a:lnTo>
                  <a:lnTo>
                    <a:pt x="12506" y="2743"/>
                  </a:lnTo>
                  <a:lnTo>
                    <a:pt x="12506" y="2634"/>
                  </a:lnTo>
                  <a:lnTo>
                    <a:pt x="12506" y="2634"/>
                  </a:lnTo>
                  <a:lnTo>
                    <a:pt x="13164" y="1"/>
                  </a:lnTo>
                  <a:lnTo>
                    <a:pt x="131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0"/>
            <p:cNvSpPr/>
            <p:nvPr/>
          </p:nvSpPr>
          <p:spPr>
            <a:xfrm>
              <a:off x="831795" y="2887977"/>
              <a:ext cx="169047" cy="315845"/>
            </a:xfrm>
            <a:custGeom>
              <a:avLst/>
              <a:gdLst/>
              <a:ahLst/>
              <a:cxnLst/>
              <a:rect l="l" t="t" r="r" b="b"/>
              <a:pathLst>
                <a:path w="12506" h="23366" extrusionOk="0">
                  <a:moveTo>
                    <a:pt x="0" y="1"/>
                  </a:moveTo>
                  <a:lnTo>
                    <a:pt x="0" y="110"/>
                  </a:lnTo>
                  <a:lnTo>
                    <a:pt x="220" y="549"/>
                  </a:lnTo>
                  <a:lnTo>
                    <a:pt x="220" y="549"/>
                  </a:lnTo>
                  <a:lnTo>
                    <a:pt x="0" y="1"/>
                  </a:lnTo>
                  <a:close/>
                  <a:moveTo>
                    <a:pt x="4278" y="9763"/>
                  </a:moveTo>
                  <a:lnTo>
                    <a:pt x="4498" y="10312"/>
                  </a:lnTo>
                  <a:lnTo>
                    <a:pt x="4608" y="10312"/>
                  </a:lnTo>
                  <a:lnTo>
                    <a:pt x="4278" y="9763"/>
                  </a:lnTo>
                  <a:close/>
                  <a:moveTo>
                    <a:pt x="330" y="1098"/>
                  </a:moveTo>
                  <a:lnTo>
                    <a:pt x="3840" y="12396"/>
                  </a:lnTo>
                  <a:lnTo>
                    <a:pt x="5485" y="10751"/>
                  </a:lnTo>
                  <a:lnTo>
                    <a:pt x="5485" y="10751"/>
                  </a:lnTo>
                  <a:lnTo>
                    <a:pt x="4827" y="13603"/>
                  </a:lnTo>
                  <a:lnTo>
                    <a:pt x="12505" y="23365"/>
                  </a:lnTo>
                  <a:lnTo>
                    <a:pt x="10750" y="20623"/>
                  </a:lnTo>
                  <a:lnTo>
                    <a:pt x="5485" y="12506"/>
                  </a:lnTo>
                  <a:lnTo>
                    <a:pt x="5375" y="12506"/>
                  </a:lnTo>
                  <a:lnTo>
                    <a:pt x="5375" y="12396"/>
                  </a:lnTo>
                  <a:lnTo>
                    <a:pt x="5814" y="11189"/>
                  </a:lnTo>
                  <a:lnTo>
                    <a:pt x="6472" y="9215"/>
                  </a:lnTo>
                  <a:lnTo>
                    <a:pt x="4608" y="10531"/>
                  </a:lnTo>
                  <a:lnTo>
                    <a:pt x="4498" y="10641"/>
                  </a:lnTo>
                  <a:lnTo>
                    <a:pt x="4388" y="10531"/>
                  </a:lnTo>
                  <a:lnTo>
                    <a:pt x="2304" y="5485"/>
                  </a:lnTo>
                  <a:lnTo>
                    <a:pt x="330" y="1098"/>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0"/>
            <p:cNvSpPr/>
            <p:nvPr/>
          </p:nvSpPr>
          <p:spPr>
            <a:xfrm>
              <a:off x="907401" y="3055503"/>
              <a:ext cx="1500" cy="1500"/>
            </a:xfrm>
            <a:custGeom>
              <a:avLst/>
              <a:gdLst/>
              <a:ahLst/>
              <a:cxnLst/>
              <a:rect l="l" t="t" r="r" b="b"/>
              <a:pathLst>
                <a:path w="111" h="111" fill="none" extrusionOk="0">
                  <a:moveTo>
                    <a:pt x="1" y="1"/>
                  </a:moveTo>
                  <a:lnTo>
                    <a:pt x="1" y="1"/>
                  </a:lnTo>
                  <a:lnTo>
                    <a:pt x="1" y="1"/>
                  </a:lnTo>
                  <a:lnTo>
                    <a:pt x="110" y="11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0"/>
            <p:cNvSpPr/>
            <p:nvPr/>
          </p:nvSpPr>
          <p:spPr>
            <a:xfrm>
              <a:off x="836241" y="2902803"/>
              <a:ext cx="164600" cy="301016"/>
            </a:xfrm>
            <a:custGeom>
              <a:avLst/>
              <a:gdLst/>
              <a:ahLst/>
              <a:cxnLst/>
              <a:rect l="l" t="t" r="r" b="b"/>
              <a:pathLst>
                <a:path w="12177" h="22269" fill="none" extrusionOk="0">
                  <a:moveTo>
                    <a:pt x="1" y="1"/>
                  </a:moveTo>
                  <a:lnTo>
                    <a:pt x="3511" y="11299"/>
                  </a:lnTo>
                  <a:lnTo>
                    <a:pt x="5156" y="9654"/>
                  </a:lnTo>
                  <a:lnTo>
                    <a:pt x="4498" y="12506"/>
                  </a:lnTo>
                  <a:lnTo>
                    <a:pt x="12176" y="22268"/>
                  </a:lnTo>
                  <a:lnTo>
                    <a:pt x="10421" y="19526"/>
                  </a:lnTo>
                  <a:lnTo>
                    <a:pt x="5156" y="11409"/>
                  </a:lnTo>
                  <a:lnTo>
                    <a:pt x="5046" y="11409"/>
                  </a:lnTo>
                  <a:lnTo>
                    <a:pt x="5046" y="11299"/>
                  </a:lnTo>
                  <a:lnTo>
                    <a:pt x="5485" y="10092"/>
                  </a:lnTo>
                  <a:lnTo>
                    <a:pt x="6143" y="8118"/>
                  </a:lnTo>
                  <a:lnTo>
                    <a:pt x="4279" y="9434"/>
                  </a:lnTo>
                  <a:lnTo>
                    <a:pt x="4169" y="9544"/>
                  </a:lnTo>
                  <a:lnTo>
                    <a:pt x="4059" y="9434"/>
                  </a:lnTo>
                  <a:lnTo>
                    <a:pt x="4059" y="9434"/>
                  </a:lnTo>
                  <a:lnTo>
                    <a:pt x="1975" y="438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0"/>
            <p:cNvSpPr/>
            <p:nvPr/>
          </p:nvSpPr>
          <p:spPr>
            <a:xfrm>
              <a:off x="831795" y="2887977"/>
              <a:ext cx="2974" cy="7435"/>
            </a:xfrm>
            <a:custGeom>
              <a:avLst/>
              <a:gdLst/>
              <a:ahLst/>
              <a:cxnLst/>
              <a:rect l="l" t="t" r="r" b="b"/>
              <a:pathLst>
                <a:path w="220" h="550" fill="none" extrusionOk="0">
                  <a:moveTo>
                    <a:pt x="0" y="1"/>
                  </a:moveTo>
                  <a:lnTo>
                    <a:pt x="0" y="110"/>
                  </a:lnTo>
                  <a:lnTo>
                    <a:pt x="0" y="110"/>
                  </a:lnTo>
                  <a:lnTo>
                    <a:pt x="220" y="54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0"/>
            <p:cNvSpPr/>
            <p:nvPr/>
          </p:nvSpPr>
          <p:spPr>
            <a:xfrm>
              <a:off x="1003768" y="3114809"/>
              <a:ext cx="223914" cy="182389"/>
            </a:xfrm>
            <a:custGeom>
              <a:avLst/>
              <a:gdLst/>
              <a:ahLst/>
              <a:cxnLst/>
              <a:rect l="l" t="t" r="r" b="b"/>
              <a:pathLst>
                <a:path w="16565" h="13493" extrusionOk="0">
                  <a:moveTo>
                    <a:pt x="5924" y="1"/>
                  </a:moveTo>
                  <a:lnTo>
                    <a:pt x="3072" y="3950"/>
                  </a:lnTo>
                  <a:lnTo>
                    <a:pt x="2524" y="6253"/>
                  </a:lnTo>
                  <a:lnTo>
                    <a:pt x="1" y="7679"/>
                  </a:lnTo>
                  <a:lnTo>
                    <a:pt x="2195" y="13493"/>
                  </a:lnTo>
                  <a:lnTo>
                    <a:pt x="3840" y="11847"/>
                  </a:lnTo>
                  <a:lnTo>
                    <a:pt x="13383" y="7789"/>
                  </a:lnTo>
                  <a:lnTo>
                    <a:pt x="16564" y="3840"/>
                  </a:lnTo>
                  <a:lnTo>
                    <a:pt x="16345" y="3511"/>
                  </a:lnTo>
                  <a:lnTo>
                    <a:pt x="16016" y="3291"/>
                  </a:lnTo>
                  <a:lnTo>
                    <a:pt x="15687" y="3291"/>
                  </a:lnTo>
                  <a:lnTo>
                    <a:pt x="15138" y="3621"/>
                  </a:lnTo>
                  <a:lnTo>
                    <a:pt x="14261" y="4169"/>
                  </a:lnTo>
                  <a:lnTo>
                    <a:pt x="13054" y="5047"/>
                  </a:lnTo>
                  <a:lnTo>
                    <a:pt x="11628" y="5814"/>
                  </a:lnTo>
                  <a:lnTo>
                    <a:pt x="15029" y="3072"/>
                  </a:lnTo>
                  <a:lnTo>
                    <a:pt x="14919" y="2853"/>
                  </a:lnTo>
                  <a:lnTo>
                    <a:pt x="14700" y="2743"/>
                  </a:lnTo>
                  <a:lnTo>
                    <a:pt x="14261" y="2633"/>
                  </a:lnTo>
                  <a:lnTo>
                    <a:pt x="13822" y="2633"/>
                  </a:lnTo>
                  <a:lnTo>
                    <a:pt x="13383" y="2853"/>
                  </a:lnTo>
                  <a:lnTo>
                    <a:pt x="12177" y="3401"/>
                  </a:lnTo>
                  <a:lnTo>
                    <a:pt x="10751" y="4169"/>
                  </a:lnTo>
                  <a:lnTo>
                    <a:pt x="9544" y="4827"/>
                  </a:lnTo>
                  <a:lnTo>
                    <a:pt x="8557" y="5376"/>
                  </a:lnTo>
                  <a:lnTo>
                    <a:pt x="8228" y="5485"/>
                  </a:lnTo>
                  <a:lnTo>
                    <a:pt x="7899" y="5595"/>
                  </a:lnTo>
                  <a:lnTo>
                    <a:pt x="7350" y="5485"/>
                  </a:lnTo>
                  <a:lnTo>
                    <a:pt x="6582" y="5156"/>
                  </a:lnTo>
                  <a:lnTo>
                    <a:pt x="5815" y="4827"/>
                  </a:lnTo>
                  <a:lnTo>
                    <a:pt x="5595" y="4608"/>
                  </a:lnTo>
                  <a:lnTo>
                    <a:pt x="5595" y="4388"/>
                  </a:lnTo>
                  <a:lnTo>
                    <a:pt x="5595" y="4169"/>
                  </a:lnTo>
                  <a:lnTo>
                    <a:pt x="5705" y="3840"/>
                  </a:lnTo>
                  <a:lnTo>
                    <a:pt x="6144" y="3401"/>
                  </a:lnTo>
                  <a:lnTo>
                    <a:pt x="6473" y="2853"/>
                  </a:lnTo>
                  <a:lnTo>
                    <a:pt x="6692" y="2304"/>
                  </a:lnTo>
                  <a:lnTo>
                    <a:pt x="6802" y="1646"/>
                  </a:lnTo>
                  <a:lnTo>
                    <a:pt x="6802" y="988"/>
                  </a:lnTo>
                  <a:lnTo>
                    <a:pt x="6692" y="659"/>
                  </a:lnTo>
                  <a:lnTo>
                    <a:pt x="6582" y="439"/>
                  </a:lnTo>
                  <a:lnTo>
                    <a:pt x="6363" y="220"/>
                  </a:lnTo>
                  <a:lnTo>
                    <a:pt x="5924"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0"/>
            <p:cNvSpPr/>
            <p:nvPr/>
          </p:nvSpPr>
          <p:spPr>
            <a:xfrm>
              <a:off x="631641" y="2892423"/>
              <a:ext cx="418157" cy="529364"/>
            </a:xfrm>
            <a:custGeom>
              <a:avLst/>
              <a:gdLst/>
              <a:ahLst/>
              <a:cxnLst/>
              <a:rect l="l" t="t" r="r" b="b"/>
              <a:pathLst>
                <a:path w="30935" h="39162" extrusionOk="0">
                  <a:moveTo>
                    <a:pt x="4279" y="1"/>
                  </a:moveTo>
                  <a:lnTo>
                    <a:pt x="3621" y="110"/>
                  </a:lnTo>
                  <a:lnTo>
                    <a:pt x="3072" y="220"/>
                  </a:lnTo>
                  <a:lnTo>
                    <a:pt x="2524" y="440"/>
                  </a:lnTo>
                  <a:lnTo>
                    <a:pt x="2085" y="769"/>
                  </a:lnTo>
                  <a:lnTo>
                    <a:pt x="1646" y="1098"/>
                  </a:lnTo>
                  <a:lnTo>
                    <a:pt x="1317" y="1536"/>
                  </a:lnTo>
                  <a:lnTo>
                    <a:pt x="988" y="1975"/>
                  </a:lnTo>
                  <a:lnTo>
                    <a:pt x="769" y="2414"/>
                  </a:lnTo>
                  <a:lnTo>
                    <a:pt x="549" y="2962"/>
                  </a:lnTo>
                  <a:lnTo>
                    <a:pt x="330" y="4279"/>
                  </a:lnTo>
                  <a:lnTo>
                    <a:pt x="111" y="5595"/>
                  </a:lnTo>
                  <a:lnTo>
                    <a:pt x="1" y="6911"/>
                  </a:lnTo>
                  <a:lnTo>
                    <a:pt x="1" y="8228"/>
                  </a:lnTo>
                  <a:lnTo>
                    <a:pt x="330" y="13274"/>
                  </a:lnTo>
                  <a:lnTo>
                    <a:pt x="988" y="22159"/>
                  </a:lnTo>
                  <a:lnTo>
                    <a:pt x="1756" y="30824"/>
                  </a:lnTo>
                  <a:lnTo>
                    <a:pt x="2085" y="33896"/>
                  </a:lnTo>
                  <a:lnTo>
                    <a:pt x="2304" y="35432"/>
                  </a:lnTo>
                  <a:lnTo>
                    <a:pt x="2524" y="35980"/>
                  </a:lnTo>
                  <a:lnTo>
                    <a:pt x="2853" y="36638"/>
                  </a:lnTo>
                  <a:lnTo>
                    <a:pt x="3292" y="37187"/>
                  </a:lnTo>
                  <a:lnTo>
                    <a:pt x="3730" y="37845"/>
                  </a:lnTo>
                  <a:lnTo>
                    <a:pt x="4279" y="38284"/>
                  </a:lnTo>
                  <a:lnTo>
                    <a:pt x="4937" y="38722"/>
                  </a:lnTo>
                  <a:lnTo>
                    <a:pt x="5595" y="39051"/>
                  </a:lnTo>
                  <a:lnTo>
                    <a:pt x="6363" y="39161"/>
                  </a:lnTo>
                  <a:lnTo>
                    <a:pt x="6912" y="39161"/>
                  </a:lnTo>
                  <a:lnTo>
                    <a:pt x="7899" y="38942"/>
                  </a:lnTo>
                  <a:lnTo>
                    <a:pt x="10970" y="38284"/>
                  </a:lnTo>
                  <a:lnTo>
                    <a:pt x="19307" y="35980"/>
                  </a:lnTo>
                  <a:lnTo>
                    <a:pt x="30934" y="32689"/>
                  </a:lnTo>
                  <a:lnTo>
                    <a:pt x="27205" y="23146"/>
                  </a:lnTo>
                  <a:lnTo>
                    <a:pt x="14151" y="24023"/>
                  </a:lnTo>
                  <a:lnTo>
                    <a:pt x="13822" y="21171"/>
                  </a:lnTo>
                  <a:lnTo>
                    <a:pt x="13274" y="14809"/>
                  </a:lnTo>
                  <a:lnTo>
                    <a:pt x="12945" y="11299"/>
                  </a:lnTo>
                  <a:lnTo>
                    <a:pt x="12506" y="8008"/>
                  </a:lnTo>
                  <a:lnTo>
                    <a:pt x="12067" y="5376"/>
                  </a:lnTo>
                  <a:lnTo>
                    <a:pt x="11848" y="4388"/>
                  </a:lnTo>
                  <a:lnTo>
                    <a:pt x="11628" y="3840"/>
                  </a:lnTo>
                  <a:lnTo>
                    <a:pt x="11190" y="3072"/>
                  </a:lnTo>
                  <a:lnTo>
                    <a:pt x="10531" y="2304"/>
                  </a:lnTo>
                  <a:lnTo>
                    <a:pt x="9544" y="1646"/>
                  </a:lnTo>
                  <a:lnTo>
                    <a:pt x="8557" y="988"/>
                  </a:lnTo>
                  <a:lnTo>
                    <a:pt x="7350" y="549"/>
                  </a:lnTo>
                  <a:lnTo>
                    <a:pt x="6144" y="220"/>
                  </a:lnTo>
                  <a:lnTo>
                    <a:pt x="4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0"/>
            <p:cNvSpPr/>
            <p:nvPr/>
          </p:nvSpPr>
          <p:spPr>
            <a:xfrm>
              <a:off x="670187" y="2895397"/>
              <a:ext cx="118641" cy="57840"/>
            </a:xfrm>
            <a:custGeom>
              <a:avLst/>
              <a:gdLst/>
              <a:ahLst/>
              <a:cxnLst/>
              <a:rect l="l" t="t" r="r" b="b"/>
              <a:pathLst>
                <a:path w="8777" h="4279" extrusionOk="0">
                  <a:moveTo>
                    <a:pt x="440" y="0"/>
                  </a:moveTo>
                  <a:lnTo>
                    <a:pt x="1" y="110"/>
                  </a:lnTo>
                  <a:lnTo>
                    <a:pt x="1537" y="110"/>
                  </a:lnTo>
                  <a:lnTo>
                    <a:pt x="2304" y="220"/>
                  </a:lnTo>
                  <a:lnTo>
                    <a:pt x="3182" y="329"/>
                  </a:lnTo>
                  <a:lnTo>
                    <a:pt x="4060" y="549"/>
                  </a:lnTo>
                  <a:lnTo>
                    <a:pt x="5047" y="987"/>
                  </a:lnTo>
                  <a:lnTo>
                    <a:pt x="5924" y="1426"/>
                  </a:lnTo>
                  <a:lnTo>
                    <a:pt x="6692" y="1975"/>
                  </a:lnTo>
                  <a:lnTo>
                    <a:pt x="7350" y="2523"/>
                  </a:lnTo>
                  <a:lnTo>
                    <a:pt x="7899" y="3072"/>
                  </a:lnTo>
                  <a:lnTo>
                    <a:pt x="8557" y="3949"/>
                  </a:lnTo>
                  <a:lnTo>
                    <a:pt x="8776" y="4278"/>
                  </a:lnTo>
                  <a:lnTo>
                    <a:pt x="8667" y="3839"/>
                  </a:lnTo>
                  <a:lnTo>
                    <a:pt x="8338" y="3510"/>
                  </a:lnTo>
                  <a:lnTo>
                    <a:pt x="8009" y="2962"/>
                  </a:lnTo>
                  <a:lnTo>
                    <a:pt x="7460" y="2413"/>
                  </a:lnTo>
                  <a:lnTo>
                    <a:pt x="6802" y="1865"/>
                  </a:lnTo>
                  <a:lnTo>
                    <a:pt x="6034" y="1207"/>
                  </a:lnTo>
                  <a:lnTo>
                    <a:pt x="5047" y="768"/>
                  </a:lnTo>
                  <a:lnTo>
                    <a:pt x="4169" y="329"/>
                  </a:lnTo>
                  <a:lnTo>
                    <a:pt x="3182" y="110"/>
                  </a:lnTo>
                  <a:lnTo>
                    <a:pt x="2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0"/>
            <p:cNvSpPr/>
            <p:nvPr/>
          </p:nvSpPr>
          <p:spPr>
            <a:xfrm>
              <a:off x="748768" y="3022889"/>
              <a:ext cx="302503" cy="394421"/>
            </a:xfrm>
            <a:custGeom>
              <a:avLst/>
              <a:gdLst/>
              <a:ahLst/>
              <a:cxnLst/>
              <a:rect l="l" t="t" r="r" b="b"/>
              <a:pathLst>
                <a:path w="22379" h="29179" extrusionOk="0">
                  <a:moveTo>
                    <a:pt x="3840" y="1"/>
                  </a:moveTo>
                  <a:lnTo>
                    <a:pt x="4169" y="3072"/>
                  </a:lnTo>
                  <a:lnTo>
                    <a:pt x="5266" y="14261"/>
                  </a:lnTo>
                  <a:lnTo>
                    <a:pt x="5266" y="14370"/>
                  </a:lnTo>
                  <a:lnTo>
                    <a:pt x="5376" y="14370"/>
                  </a:lnTo>
                  <a:lnTo>
                    <a:pt x="18432" y="13609"/>
                  </a:lnTo>
                  <a:lnTo>
                    <a:pt x="18432" y="13609"/>
                  </a:lnTo>
                  <a:lnTo>
                    <a:pt x="19416" y="15906"/>
                  </a:lnTo>
                  <a:lnTo>
                    <a:pt x="22131" y="22965"/>
                  </a:lnTo>
                  <a:lnTo>
                    <a:pt x="22131" y="22965"/>
                  </a:lnTo>
                  <a:lnTo>
                    <a:pt x="6034" y="27424"/>
                  </a:lnTo>
                  <a:lnTo>
                    <a:pt x="1841" y="28691"/>
                  </a:lnTo>
                  <a:lnTo>
                    <a:pt x="1841" y="28691"/>
                  </a:lnTo>
                  <a:lnTo>
                    <a:pt x="6034" y="27643"/>
                  </a:lnTo>
                  <a:lnTo>
                    <a:pt x="22268" y="23146"/>
                  </a:lnTo>
                  <a:lnTo>
                    <a:pt x="22378" y="23146"/>
                  </a:lnTo>
                  <a:lnTo>
                    <a:pt x="22378" y="23036"/>
                  </a:lnTo>
                  <a:lnTo>
                    <a:pt x="19636" y="15906"/>
                  </a:lnTo>
                  <a:lnTo>
                    <a:pt x="18648" y="13493"/>
                  </a:lnTo>
                  <a:lnTo>
                    <a:pt x="18648" y="13383"/>
                  </a:lnTo>
                  <a:lnTo>
                    <a:pt x="18539" y="13383"/>
                  </a:lnTo>
                  <a:lnTo>
                    <a:pt x="5473" y="14145"/>
                  </a:lnTo>
                  <a:lnTo>
                    <a:pt x="5473" y="14145"/>
                  </a:lnTo>
                  <a:lnTo>
                    <a:pt x="4279" y="3072"/>
                  </a:lnTo>
                  <a:lnTo>
                    <a:pt x="3840" y="1"/>
                  </a:lnTo>
                  <a:close/>
                  <a:moveTo>
                    <a:pt x="1841" y="28691"/>
                  </a:moveTo>
                  <a:lnTo>
                    <a:pt x="1207" y="28850"/>
                  </a:lnTo>
                  <a:lnTo>
                    <a:pt x="1" y="29179"/>
                  </a:lnTo>
                  <a:lnTo>
                    <a:pt x="1" y="29179"/>
                  </a:lnTo>
                  <a:lnTo>
                    <a:pt x="1317" y="28850"/>
                  </a:lnTo>
                  <a:lnTo>
                    <a:pt x="1841" y="2869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85828" y="3217109"/>
              <a:ext cx="35605" cy="59327"/>
            </a:xfrm>
            <a:custGeom>
              <a:avLst/>
              <a:gdLst/>
              <a:ahLst/>
              <a:cxnLst/>
              <a:rect l="l" t="t" r="r" b="b"/>
              <a:pathLst>
                <a:path w="2634" h="4389" extrusionOk="0">
                  <a:moveTo>
                    <a:pt x="2634" y="0"/>
                  </a:moveTo>
                  <a:lnTo>
                    <a:pt x="1866" y="988"/>
                  </a:lnTo>
                  <a:lnTo>
                    <a:pt x="1098" y="2085"/>
                  </a:lnTo>
                  <a:lnTo>
                    <a:pt x="440" y="3182"/>
                  </a:lnTo>
                  <a:lnTo>
                    <a:pt x="1" y="4388"/>
                  </a:lnTo>
                  <a:lnTo>
                    <a:pt x="1" y="4388"/>
                  </a:lnTo>
                  <a:lnTo>
                    <a:pt x="440" y="3730"/>
                  </a:lnTo>
                  <a:lnTo>
                    <a:pt x="1317" y="2194"/>
                  </a:lnTo>
                  <a:lnTo>
                    <a:pt x="2305" y="659"/>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50"/>
          <p:cNvGrpSpPr/>
          <p:nvPr/>
        </p:nvGrpSpPr>
        <p:grpSpPr>
          <a:xfrm>
            <a:off x="1846765" y="2378638"/>
            <a:ext cx="546770" cy="2218152"/>
            <a:chOff x="8005609" y="2411976"/>
            <a:chExt cx="546770" cy="2218152"/>
          </a:xfrm>
        </p:grpSpPr>
        <p:sp>
          <p:nvSpPr>
            <p:cNvPr id="2970" name="Google Shape;2970;p50"/>
            <p:cNvSpPr/>
            <p:nvPr/>
          </p:nvSpPr>
          <p:spPr>
            <a:xfrm>
              <a:off x="8028910" y="2638764"/>
              <a:ext cx="156887" cy="285800"/>
            </a:xfrm>
            <a:custGeom>
              <a:avLst/>
              <a:gdLst/>
              <a:ahLst/>
              <a:cxnLst/>
              <a:rect l="l" t="t" r="r" b="b"/>
              <a:pathLst>
                <a:path w="10774" h="19627" extrusionOk="0">
                  <a:moveTo>
                    <a:pt x="5013" y="0"/>
                  </a:moveTo>
                  <a:lnTo>
                    <a:pt x="5013" y="1280"/>
                  </a:lnTo>
                  <a:lnTo>
                    <a:pt x="4907" y="2560"/>
                  </a:lnTo>
                  <a:lnTo>
                    <a:pt x="4800" y="3093"/>
                  </a:lnTo>
                  <a:lnTo>
                    <a:pt x="4693" y="3733"/>
                  </a:lnTo>
                  <a:lnTo>
                    <a:pt x="4373" y="4267"/>
                  </a:lnTo>
                  <a:lnTo>
                    <a:pt x="4053" y="4800"/>
                  </a:lnTo>
                  <a:lnTo>
                    <a:pt x="3627" y="5333"/>
                  </a:lnTo>
                  <a:lnTo>
                    <a:pt x="3093" y="5760"/>
                  </a:lnTo>
                  <a:lnTo>
                    <a:pt x="2667" y="6293"/>
                  </a:lnTo>
                  <a:lnTo>
                    <a:pt x="2240" y="6827"/>
                  </a:lnTo>
                  <a:lnTo>
                    <a:pt x="2133" y="7253"/>
                  </a:lnTo>
                  <a:lnTo>
                    <a:pt x="2027" y="7680"/>
                  </a:lnTo>
                  <a:lnTo>
                    <a:pt x="1920" y="8533"/>
                  </a:lnTo>
                  <a:lnTo>
                    <a:pt x="1920" y="9386"/>
                  </a:lnTo>
                  <a:lnTo>
                    <a:pt x="1707" y="10240"/>
                  </a:lnTo>
                  <a:lnTo>
                    <a:pt x="1493" y="10986"/>
                  </a:lnTo>
                  <a:lnTo>
                    <a:pt x="1173" y="11733"/>
                  </a:lnTo>
                  <a:lnTo>
                    <a:pt x="427" y="13120"/>
                  </a:lnTo>
                  <a:lnTo>
                    <a:pt x="213" y="13653"/>
                  </a:lnTo>
                  <a:lnTo>
                    <a:pt x="107" y="14186"/>
                  </a:lnTo>
                  <a:lnTo>
                    <a:pt x="0" y="14826"/>
                  </a:lnTo>
                  <a:lnTo>
                    <a:pt x="0" y="15360"/>
                  </a:lnTo>
                  <a:lnTo>
                    <a:pt x="107" y="15893"/>
                  </a:lnTo>
                  <a:lnTo>
                    <a:pt x="213" y="16533"/>
                  </a:lnTo>
                  <a:lnTo>
                    <a:pt x="427" y="17066"/>
                  </a:lnTo>
                  <a:lnTo>
                    <a:pt x="640" y="17599"/>
                  </a:lnTo>
                  <a:lnTo>
                    <a:pt x="960" y="18026"/>
                  </a:lnTo>
                  <a:lnTo>
                    <a:pt x="1387" y="18453"/>
                  </a:lnTo>
                  <a:lnTo>
                    <a:pt x="1813" y="18879"/>
                  </a:lnTo>
                  <a:lnTo>
                    <a:pt x="2347" y="19199"/>
                  </a:lnTo>
                  <a:lnTo>
                    <a:pt x="2880" y="19413"/>
                  </a:lnTo>
                  <a:lnTo>
                    <a:pt x="3413" y="19519"/>
                  </a:lnTo>
                  <a:lnTo>
                    <a:pt x="4053" y="19626"/>
                  </a:lnTo>
                  <a:lnTo>
                    <a:pt x="4587" y="19626"/>
                  </a:lnTo>
                  <a:lnTo>
                    <a:pt x="5547" y="19306"/>
                  </a:lnTo>
                  <a:lnTo>
                    <a:pt x="6400" y="18879"/>
                  </a:lnTo>
                  <a:lnTo>
                    <a:pt x="7253" y="18346"/>
                  </a:lnTo>
                  <a:lnTo>
                    <a:pt x="7893" y="17599"/>
                  </a:lnTo>
                  <a:lnTo>
                    <a:pt x="8640" y="16746"/>
                  </a:lnTo>
                  <a:lnTo>
                    <a:pt x="9280" y="15786"/>
                  </a:lnTo>
                  <a:lnTo>
                    <a:pt x="9813" y="14826"/>
                  </a:lnTo>
                  <a:lnTo>
                    <a:pt x="10240" y="13866"/>
                  </a:lnTo>
                  <a:lnTo>
                    <a:pt x="10453" y="12800"/>
                  </a:lnTo>
                  <a:lnTo>
                    <a:pt x="10666" y="11840"/>
                  </a:lnTo>
                  <a:lnTo>
                    <a:pt x="10773" y="10773"/>
                  </a:lnTo>
                  <a:lnTo>
                    <a:pt x="10773" y="9706"/>
                  </a:lnTo>
                  <a:lnTo>
                    <a:pt x="10773" y="8640"/>
                  </a:lnTo>
                  <a:lnTo>
                    <a:pt x="10560" y="7573"/>
                  </a:lnTo>
                  <a:lnTo>
                    <a:pt x="10240" y="6507"/>
                  </a:lnTo>
                  <a:lnTo>
                    <a:pt x="9813" y="5547"/>
                  </a:lnTo>
                  <a:lnTo>
                    <a:pt x="9386" y="4587"/>
                  </a:lnTo>
                  <a:lnTo>
                    <a:pt x="8746" y="3627"/>
                  </a:lnTo>
                  <a:lnTo>
                    <a:pt x="8000" y="2773"/>
                  </a:lnTo>
                  <a:lnTo>
                    <a:pt x="7253" y="2027"/>
                  </a:lnTo>
                  <a:lnTo>
                    <a:pt x="7040" y="1707"/>
                  </a:lnTo>
                  <a:lnTo>
                    <a:pt x="5013"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028910" y="2638764"/>
              <a:ext cx="156887" cy="285800"/>
            </a:xfrm>
            <a:custGeom>
              <a:avLst/>
              <a:gdLst/>
              <a:ahLst/>
              <a:cxnLst/>
              <a:rect l="l" t="t" r="r" b="b"/>
              <a:pathLst>
                <a:path w="10774" h="19627" fill="none" extrusionOk="0">
                  <a:moveTo>
                    <a:pt x="5013" y="0"/>
                  </a:moveTo>
                  <a:lnTo>
                    <a:pt x="5013" y="0"/>
                  </a:lnTo>
                  <a:lnTo>
                    <a:pt x="5013" y="1280"/>
                  </a:lnTo>
                  <a:lnTo>
                    <a:pt x="4907" y="2560"/>
                  </a:lnTo>
                  <a:lnTo>
                    <a:pt x="4800" y="3093"/>
                  </a:lnTo>
                  <a:lnTo>
                    <a:pt x="4693" y="3733"/>
                  </a:lnTo>
                  <a:lnTo>
                    <a:pt x="4373" y="4267"/>
                  </a:lnTo>
                  <a:lnTo>
                    <a:pt x="4053" y="4800"/>
                  </a:lnTo>
                  <a:lnTo>
                    <a:pt x="4053" y="4800"/>
                  </a:lnTo>
                  <a:lnTo>
                    <a:pt x="3627" y="5333"/>
                  </a:lnTo>
                  <a:lnTo>
                    <a:pt x="3093" y="5760"/>
                  </a:lnTo>
                  <a:lnTo>
                    <a:pt x="2667" y="6293"/>
                  </a:lnTo>
                  <a:lnTo>
                    <a:pt x="2240" y="6827"/>
                  </a:lnTo>
                  <a:lnTo>
                    <a:pt x="2240" y="6827"/>
                  </a:lnTo>
                  <a:lnTo>
                    <a:pt x="2133" y="7253"/>
                  </a:lnTo>
                  <a:lnTo>
                    <a:pt x="2027" y="7680"/>
                  </a:lnTo>
                  <a:lnTo>
                    <a:pt x="1920" y="8533"/>
                  </a:lnTo>
                  <a:lnTo>
                    <a:pt x="1920" y="9386"/>
                  </a:lnTo>
                  <a:lnTo>
                    <a:pt x="1707" y="10240"/>
                  </a:lnTo>
                  <a:lnTo>
                    <a:pt x="1707" y="10240"/>
                  </a:lnTo>
                  <a:lnTo>
                    <a:pt x="1493" y="10986"/>
                  </a:lnTo>
                  <a:lnTo>
                    <a:pt x="1173" y="11733"/>
                  </a:lnTo>
                  <a:lnTo>
                    <a:pt x="427" y="13120"/>
                  </a:lnTo>
                  <a:lnTo>
                    <a:pt x="427" y="13120"/>
                  </a:lnTo>
                  <a:lnTo>
                    <a:pt x="213" y="13653"/>
                  </a:lnTo>
                  <a:lnTo>
                    <a:pt x="107" y="14186"/>
                  </a:lnTo>
                  <a:lnTo>
                    <a:pt x="0" y="14826"/>
                  </a:lnTo>
                  <a:lnTo>
                    <a:pt x="0" y="15360"/>
                  </a:lnTo>
                  <a:lnTo>
                    <a:pt x="107" y="15893"/>
                  </a:lnTo>
                  <a:lnTo>
                    <a:pt x="213" y="16533"/>
                  </a:lnTo>
                  <a:lnTo>
                    <a:pt x="427" y="17066"/>
                  </a:lnTo>
                  <a:lnTo>
                    <a:pt x="640" y="17599"/>
                  </a:lnTo>
                  <a:lnTo>
                    <a:pt x="640" y="17599"/>
                  </a:lnTo>
                  <a:lnTo>
                    <a:pt x="960" y="18026"/>
                  </a:lnTo>
                  <a:lnTo>
                    <a:pt x="1387" y="18453"/>
                  </a:lnTo>
                  <a:lnTo>
                    <a:pt x="1813" y="18879"/>
                  </a:lnTo>
                  <a:lnTo>
                    <a:pt x="2347" y="19199"/>
                  </a:lnTo>
                  <a:lnTo>
                    <a:pt x="2880" y="19413"/>
                  </a:lnTo>
                  <a:lnTo>
                    <a:pt x="3413" y="19519"/>
                  </a:lnTo>
                  <a:lnTo>
                    <a:pt x="4053" y="19626"/>
                  </a:lnTo>
                  <a:lnTo>
                    <a:pt x="4587" y="19626"/>
                  </a:lnTo>
                  <a:lnTo>
                    <a:pt x="4587" y="19626"/>
                  </a:lnTo>
                  <a:lnTo>
                    <a:pt x="5547" y="19306"/>
                  </a:lnTo>
                  <a:lnTo>
                    <a:pt x="6400" y="18879"/>
                  </a:lnTo>
                  <a:lnTo>
                    <a:pt x="7253" y="18346"/>
                  </a:lnTo>
                  <a:lnTo>
                    <a:pt x="7893" y="17599"/>
                  </a:lnTo>
                  <a:lnTo>
                    <a:pt x="7893" y="17599"/>
                  </a:lnTo>
                  <a:lnTo>
                    <a:pt x="8640" y="16746"/>
                  </a:lnTo>
                  <a:lnTo>
                    <a:pt x="9280" y="15786"/>
                  </a:lnTo>
                  <a:lnTo>
                    <a:pt x="9813" y="14826"/>
                  </a:lnTo>
                  <a:lnTo>
                    <a:pt x="10240" y="13866"/>
                  </a:lnTo>
                  <a:lnTo>
                    <a:pt x="10453" y="12800"/>
                  </a:lnTo>
                  <a:lnTo>
                    <a:pt x="10666" y="11840"/>
                  </a:lnTo>
                  <a:lnTo>
                    <a:pt x="10773" y="10773"/>
                  </a:lnTo>
                  <a:lnTo>
                    <a:pt x="10773" y="9706"/>
                  </a:lnTo>
                  <a:lnTo>
                    <a:pt x="10773" y="8640"/>
                  </a:lnTo>
                  <a:lnTo>
                    <a:pt x="10560" y="7573"/>
                  </a:lnTo>
                  <a:lnTo>
                    <a:pt x="10240" y="6507"/>
                  </a:lnTo>
                  <a:lnTo>
                    <a:pt x="9813" y="5547"/>
                  </a:lnTo>
                  <a:lnTo>
                    <a:pt x="9386" y="4587"/>
                  </a:lnTo>
                  <a:lnTo>
                    <a:pt x="8746" y="3627"/>
                  </a:lnTo>
                  <a:lnTo>
                    <a:pt x="8000" y="2773"/>
                  </a:lnTo>
                  <a:lnTo>
                    <a:pt x="7253" y="2027"/>
                  </a:lnTo>
                  <a:lnTo>
                    <a:pt x="7253" y="2027"/>
                  </a:lnTo>
                  <a:lnTo>
                    <a:pt x="7040" y="17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75289" y="2505179"/>
              <a:ext cx="127385" cy="357239"/>
            </a:xfrm>
            <a:custGeom>
              <a:avLst/>
              <a:gdLst/>
              <a:ahLst/>
              <a:cxnLst/>
              <a:rect l="l" t="t" r="r" b="b"/>
              <a:pathLst>
                <a:path w="8748" h="24533" extrusionOk="0">
                  <a:moveTo>
                    <a:pt x="1494" y="0"/>
                  </a:moveTo>
                  <a:lnTo>
                    <a:pt x="1068" y="1067"/>
                  </a:lnTo>
                  <a:lnTo>
                    <a:pt x="1494" y="3840"/>
                  </a:lnTo>
                  <a:lnTo>
                    <a:pt x="1814" y="6613"/>
                  </a:lnTo>
                  <a:lnTo>
                    <a:pt x="1814" y="8000"/>
                  </a:lnTo>
                  <a:lnTo>
                    <a:pt x="1708" y="9386"/>
                  </a:lnTo>
                  <a:lnTo>
                    <a:pt x="1601" y="10773"/>
                  </a:lnTo>
                  <a:lnTo>
                    <a:pt x="1281" y="12160"/>
                  </a:lnTo>
                  <a:lnTo>
                    <a:pt x="428" y="15360"/>
                  </a:lnTo>
                  <a:lnTo>
                    <a:pt x="108" y="17066"/>
                  </a:lnTo>
                  <a:lnTo>
                    <a:pt x="1" y="18666"/>
                  </a:lnTo>
                  <a:lnTo>
                    <a:pt x="108" y="19519"/>
                  </a:lnTo>
                  <a:lnTo>
                    <a:pt x="214" y="20373"/>
                  </a:lnTo>
                  <a:lnTo>
                    <a:pt x="428" y="21119"/>
                  </a:lnTo>
                  <a:lnTo>
                    <a:pt x="748" y="21973"/>
                  </a:lnTo>
                  <a:lnTo>
                    <a:pt x="1174" y="22613"/>
                  </a:lnTo>
                  <a:lnTo>
                    <a:pt x="1708" y="23253"/>
                  </a:lnTo>
                  <a:lnTo>
                    <a:pt x="2348" y="23786"/>
                  </a:lnTo>
                  <a:lnTo>
                    <a:pt x="3094" y="24213"/>
                  </a:lnTo>
                  <a:lnTo>
                    <a:pt x="3627" y="24426"/>
                  </a:lnTo>
                  <a:lnTo>
                    <a:pt x="4267" y="24533"/>
                  </a:lnTo>
                  <a:lnTo>
                    <a:pt x="4907" y="24533"/>
                  </a:lnTo>
                  <a:lnTo>
                    <a:pt x="5547" y="24426"/>
                  </a:lnTo>
                  <a:lnTo>
                    <a:pt x="6294" y="24213"/>
                  </a:lnTo>
                  <a:lnTo>
                    <a:pt x="7041" y="23786"/>
                  </a:lnTo>
                  <a:lnTo>
                    <a:pt x="7574" y="23253"/>
                  </a:lnTo>
                  <a:lnTo>
                    <a:pt x="8107" y="22613"/>
                  </a:lnTo>
                  <a:lnTo>
                    <a:pt x="8427" y="21973"/>
                  </a:lnTo>
                  <a:lnTo>
                    <a:pt x="8641" y="21226"/>
                  </a:lnTo>
                  <a:lnTo>
                    <a:pt x="8747" y="20373"/>
                  </a:lnTo>
                  <a:lnTo>
                    <a:pt x="8641" y="19626"/>
                  </a:lnTo>
                  <a:lnTo>
                    <a:pt x="8321" y="18559"/>
                  </a:lnTo>
                  <a:lnTo>
                    <a:pt x="7787" y="17599"/>
                  </a:lnTo>
                  <a:lnTo>
                    <a:pt x="7147" y="16746"/>
                  </a:lnTo>
                  <a:lnTo>
                    <a:pt x="6507" y="15893"/>
                  </a:lnTo>
                  <a:lnTo>
                    <a:pt x="5761" y="15040"/>
                  </a:lnTo>
                  <a:lnTo>
                    <a:pt x="5227" y="14186"/>
                  </a:lnTo>
                  <a:lnTo>
                    <a:pt x="4801" y="13226"/>
                  </a:lnTo>
                  <a:lnTo>
                    <a:pt x="4694" y="12693"/>
                  </a:lnTo>
                  <a:lnTo>
                    <a:pt x="4587" y="12160"/>
                  </a:lnTo>
                  <a:lnTo>
                    <a:pt x="4694" y="11306"/>
                  </a:lnTo>
                  <a:lnTo>
                    <a:pt x="4907" y="10453"/>
                  </a:lnTo>
                  <a:lnTo>
                    <a:pt x="5014" y="9493"/>
                  </a:lnTo>
                  <a:lnTo>
                    <a:pt x="5014" y="8640"/>
                  </a:lnTo>
                  <a:lnTo>
                    <a:pt x="5014" y="8106"/>
                  </a:lnTo>
                  <a:lnTo>
                    <a:pt x="4801" y="7467"/>
                  </a:lnTo>
                  <a:lnTo>
                    <a:pt x="4587" y="6933"/>
                  </a:lnTo>
                  <a:lnTo>
                    <a:pt x="4267" y="6507"/>
                  </a:lnTo>
                  <a:lnTo>
                    <a:pt x="3521" y="5440"/>
                  </a:lnTo>
                  <a:lnTo>
                    <a:pt x="2774" y="4480"/>
                  </a:lnTo>
                  <a:lnTo>
                    <a:pt x="2134" y="3520"/>
                  </a:lnTo>
                  <a:lnTo>
                    <a:pt x="1708" y="2347"/>
                  </a:lnTo>
                  <a:lnTo>
                    <a:pt x="1494" y="1173"/>
                  </a:lnTo>
                  <a:lnTo>
                    <a:pt x="149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50"/>
            <p:cNvSpPr/>
            <p:nvPr/>
          </p:nvSpPr>
          <p:spPr>
            <a:xfrm>
              <a:off x="8375289" y="2505179"/>
              <a:ext cx="127385" cy="357239"/>
            </a:xfrm>
            <a:custGeom>
              <a:avLst/>
              <a:gdLst/>
              <a:ahLst/>
              <a:cxnLst/>
              <a:rect l="l" t="t" r="r" b="b"/>
              <a:pathLst>
                <a:path w="8748" h="24533" fill="none" extrusionOk="0">
                  <a:moveTo>
                    <a:pt x="1494" y="0"/>
                  </a:moveTo>
                  <a:lnTo>
                    <a:pt x="1494" y="0"/>
                  </a:lnTo>
                  <a:lnTo>
                    <a:pt x="1494" y="1173"/>
                  </a:lnTo>
                  <a:lnTo>
                    <a:pt x="1708" y="2347"/>
                  </a:lnTo>
                  <a:lnTo>
                    <a:pt x="2134" y="3520"/>
                  </a:lnTo>
                  <a:lnTo>
                    <a:pt x="2774" y="4480"/>
                  </a:lnTo>
                  <a:lnTo>
                    <a:pt x="2774" y="4480"/>
                  </a:lnTo>
                  <a:lnTo>
                    <a:pt x="3521" y="5440"/>
                  </a:lnTo>
                  <a:lnTo>
                    <a:pt x="4267" y="6507"/>
                  </a:lnTo>
                  <a:lnTo>
                    <a:pt x="4587" y="6933"/>
                  </a:lnTo>
                  <a:lnTo>
                    <a:pt x="4801" y="7467"/>
                  </a:lnTo>
                  <a:lnTo>
                    <a:pt x="5014" y="8106"/>
                  </a:lnTo>
                  <a:lnTo>
                    <a:pt x="5014" y="8640"/>
                  </a:lnTo>
                  <a:lnTo>
                    <a:pt x="5014" y="8640"/>
                  </a:lnTo>
                  <a:lnTo>
                    <a:pt x="5014" y="9493"/>
                  </a:lnTo>
                  <a:lnTo>
                    <a:pt x="4907" y="10453"/>
                  </a:lnTo>
                  <a:lnTo>
                    <a:pt x="4694" y="11306"/>
                  </a:lnTo>
                  <a:lnTo>
                    <a:pt x="4587" y="12160"/>
                  </a:lnTo>
                  <a:lnTo>
                    <a:pt x="4587" y="12160"/>
                  </a:lnTo>
                  <a:lnTo>
                    <a:pt x="4694" y="12693"/>
                  </a:lnTo>
                  <a:lnTo>
                    <a:pt x="4801" y="13226"/>
                  </a:lnTo>
                  <a:lnTo>
                    <a:pt x="5227" y="14186"/>
                  </a:lnTo>
                  <a:lnTo>
                    <a:pt x="5761" y="15040"/>
                  </a:lnTo>
                  <a:lnTo>
                    <a:pt x="6507" y="15893"/>
                  </a:lnTo>
                  <a:lnTo>
                    <a:pt x="7147" y="16746"/>
                  </a:lnTo>
                  <a:lnTo>
                    <a:pt x="7787" y="17599"/>
                  </a:lnTo>
                  <a:lnTo>
                    <a:pt x="8321" y="18559"/>
                  </a:lnTo>
                  <a:lnTo>
                    <a:pt x="8641" y="19626"/>
                  </a:lnTo>
                  <a:lnTo>
                    <a:pt x="8641" y="19626"/>
                  </a:lnTo>
                  <a:lnTo>
                    <a:pt x="8747" y="20373"/>
                  </a:lnTo>
                  <a:lnTo>
                    <a:pt x="8641" y="21226"/>
                  </a:lnTo>
                  <a:lnTo>
                    <a:pt x="8427" y="21973"/>
                  </a:lnTo>
                  <a:lnTo>
                    <a:pt x="8107" y="22613"/>
                  </a:lnTo>
                  <a:lnTo>
                    <a:pt x="7574" y="23253"/>
                  </a:lnTo>
                  <a:lnTo>
                    <a:pt x="7041" y="23786"/>
                  </a:lnTo>
                  <a:lnTo>
                    <a:pt x="6294" y="24213"/>
                  </a:lnTo>
                  <a:lnTo>
                    <a:pt x="5547" y="24426"/>
                  </a:lnTo>
                  <a:lnTo>
                    <a:pt x="5547" y="24426"/>
                  </a:lnTo>
                  <a:lnTo>
                    <a:pt x="4907" y="24533"/>
                  </a:lnTo>
                  <a:lnTo>
                    <a:pt x="4267" y="24533"/>
                  </a:lnTo>
                  <a:lnTo>
                    <a:pt x="3627" y="24426"/>
                  </a:lnTo>
                  <a:lnTo>
                    <a:pt x="3094" y="24213"/>
                  </a:lnTo>
                  <a:lnTo>
                    <a:pt x="3094" y="24213"/>
                  </a:lnTo>
                  <a:lnTo>
                    <a:pt x="2348" y="23786"/>
                  </a:lnTo>
                  <a:lnTo>
                    <a:pt x="1708" y="23253"/>
                  </a:lnTo>
                  <a:lnTo>
                    <a:pt x="1174" y="22613"/>
                  </a:lnTo>
                  <a:lnTo>
                    <a:pt x="748" y="21973"/>
                  </a:lnTo>
                  <a:lnTo>
                    <a:pt x="428" y="21119"/>
                  </a:lnTo>
                  <a:lnTo>
                    <a:pt x="214" y="20373"/>
                  </a:lnTo>
                  <a:lnTo>
                    <a:pt x="108" y="19519"/>
                  </a:lnTo>
                  <a:lnTo>
                    <a:pt x="1" y="18666"/>
                  </a:lnTo>
                  <a:lnTo>
                    <a:pt x="1" y="18666"/>
                  </a:lnTo>
                  <a:lnTo>
                    <a:pt x="108" y="17066"/>
                  </a:lnTo>
                  <a:lnTo>
                    <a:pt x="428" y="15360"/>
                  </a:lnTo>
                  <a:lnTo>
                    <a:pt x="1281" y="12160"/>
                  </a:lnTo>
                  <a:lnTo>
                    <a:pt x="1281" y="12160"/>
                  </a:lnTo>
                  <a:lnTo>
                    <a:pt x="1601" y="10773"/>
                  </a:lnTo>
                  <a:lnTo>
                    <a:pt x="1708" y="9386"/>
                  </a:lnTo>
                  <a:lnTo>
                    <a:pt x="1814" y="8000"/>
                  </a:lnTo>
                  <a:lnTo>
                    <a:pt x="1814" y="6613"/>
                  </a:lnTo>
                  <a:lnTo>
                    <a:pt x="1494" y="3840"/>
                  </a:lnTo>
                  <a:lnTo>
                    <a:pt x="1068" y="10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098798" y="2411976"/>
              <a:ext cx="340173" cy="453535"/>
            </a:xfrm>
            <a:custGeom>
              <a:avLst/>
              <a:gdLst/>
              <a:ahLst/>
              <a:cxnLst/>
              <a:rect l="l" t="t" r="r" b="b"/>
              <a:pathLst>
                <a:path w="23361" h="31146" extrusionOk="0">
                  <a:moveTo>
                    <a:pt x="9921" y="0"/>
                  </a:moveTo>
                  <a:lnTo>
                    <a:pt x="9387" y="107"/>
                  </a:lnTo>
                  <a:lnTo>
                    <a:pt x="8854" y="320"/>
                  </a:lnTo>
                  <a:lnTo>
                    <a:pt x="8107" y="640"/>
                  </a:lnTo>
                  <a:lnTo>
                    <a:pt x="7467" y="1067"/>
                  </a:lnTo>
                  <a:lnTo>
                    <a:pt x="6827" y="1494"/>
                  </a:lnTo>
                  <a:lnTo>
                    <a:pt x="6187" y="2027"/>
                  </a:lnTo>
                  <a:lnTo>
                    <a:pt x="5867" y="2454"/>
                  </a:lnTo>
                  <a:lnTo>
                    <a:pt x="5547" y="2880"/>
                  </a:lnTo>
                  <a:lnTo>
                    <a:pt x="5227" y="3414"/>
                  </a:lnTo>
                  <a:lnTo>
                    <a:pt x="5014" y="3947"/>
                  </a:lnTo>
                  <a:lnTo>
                    <a:pt x="4694" y="5120"/>
                  </a:lnTo>
                  <a:lnTo>
                    <a:pt x="4481" y="6293"/>
                  </a:lnTo>
                  <a:lnTo>
                    <a:pt x="4054" y="8853"/>
                  </a:lnTo>
                  <a:lnTo>
                    <a:pt x="3734" y="10027"/>
                  </a:lnTo>
                  <a:lnTo>
                    <a:pt x="3521" y="10667"/>
                  </a:lnTo>
                  <a:lnTo>
                    <a:pt x="3201" y="11200"/>
                  </a:lnTo>
                  <a:lnTo>
                    <a:pt x="2774" y="11840"/>
                  </a:lnTo>
                  <a:lnTo>
                    <a:pt x="2348" y="12480"/>
                  </a:lnTo>
                  <a:lnTo>
                    <a:pt x="1281" y="13653"/>
                  </a:lnTo>
                  <a:lnTo>
                    <a:pt x="748" y="14293"/>
                  </a:lnTo>
                  <a:lnTo>
                    <a:pt x="428" y="14933"/>
                  </a:lnTo>
                  <a:lnTo>
                    <a:pt x="108" y="15680"/>
                  </a:lnTo>
                  <a:lnTo>
                    <a:pt x="108" y="16426"/>
                  </a:lnTo>
                  <a:lnTo>
                    <a:pt x="214" y="17280"/>
                  </a:lnTo>
                  <a:lnTo>
                    <a:pt x="534" y="18240"/>
                  </a:lnTo>
                  <a:lnTo>
                    <a:pt x="748" y="19093"/>
                  </a:lnTo>
                  <a:lnTo>
                    <a:pt x="854" y="19520"/>
                  </a:lnTo>
                  <a:lnTo>
                    <a:pt x="748" y="19946"/>
                  </a:lnTo>
                  <a:lnTo>
                    <a:pt x="641" y="20373"/>
                  </a:lnTo>
                  <a:lnTo>
                    <a:pt x="428" y="20906"/>
                  </a:lnTo>
                  <a:lnTo>
                    <a:pt x="108" y="21866"/>
                  </a:lnTo>
                  <a:lnTo>
                    <a:pt x="1" y="22293"/>
                  </a:lnTo>
                  <a:lnTo>
                    <a:pt x="1" y="22720"/>
                  </a:lnTo>
                  <a:lnTo>
                    <a:pt x="108" y="23253"/>
                  </a:lnTo>
                  <a:lnTo>
                    <a:pt x="214" y="23679"/>
                  </a:lnTo>
                  <a:lnTo>
                    <a:pt x="641" y="24533"/>
                  </a:lnTo>
                  <a:lnTo>
                    <a:pt x="1281" y="25173"/>
                  </a:lnTo>
                  <a:lnTo>
                    <a:pt x="2028" y="25813"/>
                  </a:lnTo>
                  <a:lnTo>
                    <a:pt x="2881" y="26239"/>
                  </a:lnTo>
                  <a:lnTo>
                    <a:pt x="3734" y="26666"/>
                  </a:lnTo>
                  <a:lnTo>
                    <a:pt x="4694" y="26986"/>
                  </a:lnTo>
                  <a:lnTo>
                    <a:pt x="6401" y="27626"/>
                  </a:lnTo>
                  <a:lnTo>
                    <a:pt x="7254" y="28053"/>
                  </a:lnTo>
                  <a:lnTo>
                    <a:pt x="8001" y="28586"/>
                  </a:lnTo>
                  <a:lnTo>
                    <a:pt x="8747" y="29333"/>
                  </a:lnTo>
                  <a:lnTo>
                    <a:pt x="9494" y="29973"/>
                  </a:lnTo>
                  <a:lnTo>
                    <a:pt x="10241" y="30613"/>
                  </a:lnTo>
                  <a:lnTo>
                    <a:pt x="10667" y="30826"/>
                  </a:lnTo>
                  <a:lnTo>
                    <a:pt x="11201" y="31039"/>
                  </a:lnTo>
                  <a:lnTo>
                    <a:pt x="11947" y="31146"/>
                  </a:lnTo>
                  <a:lnTo>
                    <a:pt x="12800" y="31039"/>
                  </a:lnTo>
                  <a:lnTo>
                    <a:pt x="13654" y="30826"/>
                  </a:lnTo>
                  <a:lnTo>
                    <a:pt x="14507" y="30506"/>
                  </a:lnTo>
                  <a:lnTo>
                    <a:pt x="15894" y="29866"/>
                  </a:lnTo>
                  <a:lnTo>
                    <a:pt x="17280" y="29226"/>
                  </a:lnTo>
                  <a:lnTo>
                    <a:pt x="17920" y="28799"/>
                  </a:lnTo>
                  <a:lnTo>
                    <a:pt x="18560" y="28373"/>
                  </a:lnTo>
                  <a:lnTo>
                    <a:pt x="19094" y="27839"/>
                  </a:lnTo>
                  <a:lnTo>
                    <a:pt x="19627" y="27199"/>
                  </a:lnTo>
                  <a:lnTo>
                    <a:pt x="20480" y="26026"/>
                  </a:lnTo>
                  <a:lnTo>
                    <a:pt x="20800" y="25493"/>
                  </a:lnTo>
                  <a:lnTo>
                    <a:pt x="21227" y="24959"/>
                  </a:lnTo>
                  <a:lnTo>
                    <a:pt x="22400" y="23999"/>
                  </a:lnTo>
                  <a:lnTo>
                    <a:pt x="22827" y="23466"/>
                  </a:lnTo>
                  <a:lnTo>
                    <a:pt x="23253" y="22826"/>
                  </a:lnTo>
                  <a:lnTo>
                    <a:pt x="23360" y="22400"/>
                  </a:lnTo>
                  <a:lnTo>
                    <a:pt x="23360" y="21973"/>
                  </a:lnTo>
                  <a:lnTo>
                    <a:pt x="23253" y="21226"/>
                  </a:lnTo>
                  <a:lnTo>
                    <a:pt x="22933" y="20373"/>
                  </a:lnTo>
                  <a:lnTo>
                    <a:pt x="22507" y="19626"/>
                  </a:lnTo>
                  <a:lnTo>
                    <a:pt x="22080" y="18880"/>
                  </a:lnTo>
                  <a:lnTo>
                    <a:pt x="21760" y="18133"/>
                  </a:lnTo>
                  <a:lnTo>
                    <a:pt x="21440" y="17280"/>
                  </a:lnTo>
                  <a:lnTo>
                    <a:pt x="21440" y="16960"/>
                  </a:lnTo>
                  <a:lnTo>
                    <a:pt x="21440" y="16533"/>
                  </a:lnTo>
                  <a:lnTo>
                    <a:pt x="21440" y="16000"/>
                  </a:lnTo>
                  <a:lnTo>
                    <a:pt x="21653" y="15573"/>
                  </a:lnTo>
                  <a:lnTo>
                    <a:pt x="21973" y="14613"/>
                  </a:lnTo>
                  <a:lnTo>
                    <a:pt x="22293" y="13760"/>
                  </a:lnTo>
                  <a:lnTo>
                    <a:pt x="22293" y="13227"/>
                  </a:lnTo>
                  <a:lnTo>
                    <a:pt x="22293" y="12800"/>
                  </a:lnTo>
                  <a:lnTo>
                    <a:pt x="22080" y="12267"/>
                  </a:lnTo>
                  <a:lnTo>
                    <a:pt x="21760" y="11733"/>
                  </a:lnTo>
                  <a:lnTo>
                    <a:pt x="21120" y="10773"/>
                  </a:lnTo>
                  <a:lnTo>
                    <a:pt x="20907" y="10240"/>
                  </a:lnTo>
                  <a:lnTo>
                    <a:pt x="20694" y="9813"/>
                  </a:lnTo>
                  <a:lnTo>
                    <a:pt x="20480" y="8747"/>
                  </a:lnTo>
                  <a:lnTo>
                    <a:pt x="20480" y="7680"/>
                  </a:lnTo>
                  <a:lnTo>
                    <a:pt x="20480" y="6507"/>
                  </a:lnTo>
                  <a:lnTo>
                    <a:pt x="20374" y="5440"/>
                  </a:lnTo>
                  <a:lnTo>
                    <a:pt x="20160" y="4374"/>
                  </a:lnTo>
                  <a:lnTo>
                    <a:pt x="19947" y="3840"/>
                  </a:lnTo>
                  <a:lnTo>
                    <a:pt x="19734" y="3414"/>
                  </a:lnTo>
                  <a:lnTo>
                    <a:pt x="19414" y="2987"/>
                  </a:lnTo>
                  <a:lnTo>
                    <a:pt x="19094" y="2560"/>
                  </a:lnTo>
                  <a:lnTo>
                    <a:pt x="18667" y="2347"/>
                  </a:lnTo>
                  <a:lnTo>
                    <a:pt x="18134" y="2134"/>
                  </a:lnTo>
                  <a:lnTo>
                    <a:pt x="17174" y="1814"/>
                  </a:lnTo>
                  <a:lnTo>
                    <a:pt x="16214" y="1600"/>
                  </a:lnTo>
                  <a:lnTo>
                    <a:pt x="15254" y="1280"/>
                  </a:lnTo>
                  <a:lnTo>
                    <a:pt x="14294" y="854"/>
                  </a:lnTo>
                  <a:lnTo>
                    <a:pt x="13334" y="427"/>
                  </a:lnTo>
                  <a:lnTo>
                    <a:pt x="12160" y="107"/>
                  </a:lnTo>
                  <a:lnTo>
                    <a:pt x="1109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50"/>
            <p:cNvSpPr/>
            <p:nvPr/>
          </p:nvSpPr>
          <p:spPr>
            <a:xfrm>
              <a:off x="8007153" y="2930780"/>
              <a:ext cx="156887" cy="702058"/>
            </a:xfrm>
            <a:custGeom>
              <a:avLst/>
              <a:gdLst/>
              <a:ahLst/>
              <a:cxnLst/>
              <a:rect l="l" t="t" r="r" b="b"/>
              <a:pathLst>
                <a:path w="10774" h="48213" extrusionOk="0">
                  <a:moveTo>
                    <a:pt x="3734" y="1"/>
                  </a:moveTo>
                  <a:lnTo>
                    <a:pt x="3521" y="39039"/>
                  </a:lnTo>
                  <a:lnTo>
                    <a:pt x="3627" y="39039"/>
                  </a:lnTo>
                  <a:lnTo>
                    <a:pt x="2134" y="40853"/>
                  </a:lnTo>
                  <a:lnTo>
                    <a:pt x="854" y="42773"/>
                  </a:lnTo>
                  <a:lnTo>
                    <a:pt x="214" y="43839"/>
                  </a:lnTo>
                  <a:lnTo>
                    <a:pt x="1" y="44479"/>
                  </a:lnTo>
                  <a:lnTo>
                    <a:pt x="1" y="44799"/>
                  </a:lnTo>
                  <a:lnTo>
                    <a:pt x="107" y="44906"/>
                  </a:lnTo>
                  <a:lnTo>
                    <a:pt x="214" y="44906"/>
                  </a:lnTo>
                  <a:lnTo>
                    <a:pt x="427" y="44799"/>
                  </a:lnTo>
                  <a:lnTo>
                    <a:pt x="747" y="44479"/>
                  </a:lnTo>
                  <a:lnTo>
                    <a:pt x="1494" y="43412"/>
                  </a:lnTo>
                  <a:lnTo>
                    <a:pt x="2134" y="42559"/>
                  </a:lnTo>
                  <a:lnTo>
                    <a:pt x="2347" y="42346"/>
                  </a:lnTo>
                  <a:lnTo>
                    <a:pt x="2347" y="42453"/>
                  </a:lnTo>
                  <a:lnTo>
                    <a:pt x="2454" y="42559"/>
                  </a:lnTo>
                  <a:lnTo>
                    <a:pt x="2347" y="42986"/>
                  </a:lnTo>
                  <a:lnTo>
                    <a:pt x="2134" y="43626"/>
                  </a:lnTo>
                  <a:lnTo>
                    <a:pt x="1387" y="45012"/>
                  </a:lnTo>
                  <a:lnTo>
                    <a:pt x="747" y="46292"/>
                  </a:lnTo>
                  <a:lnTo>
                    <a:pt x="641" y="46719"/>
                  </a:lnTo>
                  <a:lnTo>
                    <a:pt x="641" y="46826"/>
                  </a:lnTo>
                  <a:lnTo>
                    <a:pt x="747" y="46932"/>
                  </a:lnTo>
                  <a:lnTo>
                    <a:pt x="961" y="46932"/>
                  </a:lnTo>
                  <a:lnTo>
                    <a:pt x="1067" y="46826"/>
                  </a:lnTo>
                  <a:lnTo>
                    <a:pt x="1494" y="46506"/>
                  </a:lnTo>
                  <a:lnTo>
                    <a:pt x="1921" y="45972"/>
                  </a:lnTo>
                  <a:lnTo>
                    <a:pt x="2347" y="45332"/>
                  </a:lnTo>
                  <a:lnTo>
                    <a:pt x="2987" y="43946"/>
                  </a:lnTo>
                  <a:lnTo>
                    <a:pt x="3307" y="43199"/>
                  </a:lnTo>
                  <a:lnTo>
                    <a:pt x="3521" y="42986"/>
                  </a:lnTo>
                  <a:lnTo>
                    <a:pt x="3734" y="43092"/>
                  </a:lnTo>
                  <a:lnTo>
                    <a:pt x="3841" y="43199"/>
                  </a:lnTo>
                  <a:lnTo>
                    <a:pt x="3841" y="43306"/>
                  </a:lnTo>
                  <a:lnTo>
                    <a:pt x="3307" y="44266"/>
                  </a:lnTo>
                  <a:lnTo>
                    <a:pt x="2561" y="45759"/>
                  </a:lnTo>
                  <a:lnTo>
                    <a:pt x="2347" y="46612"/>
                  </a:lnTo>
                  <a:lnTo>
                    <a:pt x="2134" y="47359"/>
                  </a:lnTo>
                  <a:lnTo>
                    <a:pt x="2027" y="47892"/>
                  </a:lnTo>
                  <a:lnTo>
                    <a:pt x="2134" y="48106"/>
                  </a:lnTo>
                  <a:lnTo>
                    <a:pt x="2241" y="48212"/>
                  </a:lnTo>
                  <a:lnTo>
                    <a:pt x="2561" y="48212"/>
                  </a:lnTo>
                  <a:lnTo>
                    <a:pt x="2774" y="47892"/>
                  </a:lnTo>
                  <a:lnTo>
                    <a:pt x="2987" y="47466"/>
                  </a:lnTo>
                  <a:lnTo>
                    <a:pt x="3947" y="45439"/>
                  </a:lnTo>
                  <a:lnTo>
                    <a:pt x="4694" y="44159"/>
                  </a:lnTo>
                  <a:lnTo>
                    <a:pt x="5014" y="43732"/>
                  </a:lnTo>
                  <a:lnTo>
                    <a:pt x="5121" y="43626"/>
                  </a:lnTo>
                  <a:lnTo>
                    <a:pt x="5227" y="43626"/>
                  </a:lnTo>
                  <a:lnTo>
                    <a:pt x="5334" y="43732"/>
                  </a:lnTo>
                  <a:lnTo>
                    <a:pt x="5334" y="44052"/>
                  </a:lnTo>
                  <a:lnTo>
                    <a:pt x="5014" y="45012"/>
                  </a:lnTo>
                  <a:lnTo>
                    <a:pt x="4694" y="46079"/>
                  </a:lnTo>
                  <a:lnTo>
                    <a:pt x="4267" y="46932"/>
                  </a:lnTo>
                  <a:lnTo>
                    <a:pt x="4054" y="47466"/>
                  </a:lnTo>
                  <a:lnTo>
                    <a:pt x="4161" y="47892"/>
                  </a:lnTo>
                  <a:lnTo>
                    <a:pt x="4267" y="48106"/>
                  </a:lnTo>
                  <a:lnTo>
                    <a:pt x="4587" y="48106"/>
                  </a:lnTo>
                  <a:lnTo>
                    <a:pt x="4801" y="47999"/>
                  </a:lnTo>
                  <a:lnTo>
                    <a:pt x="5014" y="47679"/>
                  </a:lnTo>
                  <a:lnTo>
                    <a:pt x="5547" y="46719"/>
                  </a:lnTo>
                  <a:lnTo>
                    <a:pt x="6507" y="44906"/>
                  </a:lnTo>
                  <a:lnTo>
                    <a:pt x="6934" y="44052"/>
                  </a:lnTo>
                  <a:lnTo>
                    <a:pt x="7361" y="43306"/>
                  </a:lnTo>
                  <a:lnTo>
                    <a:pt x="7574" y="42986"/>
                  </a:lnTo>
                  <a:lnTo>
                    <a:pt x="7894" y="42879"/>
                  </a:lnTo>
                  <a:lnTo>
                    <a:pt x="8107" y="42986"/>
                  </a:lnTo>
                  <a:lnTo>
                    <a:pt x="8214" y="43306"/>
                  </a:lnTo>
                  <a:lnTo>
                    <a:pt x="8641" y="44372"/>
                  </a:lnTo>
                  <a:lnTo>
                    <a:pt x="9067" y="45119"/>
                  </a:lnTo>
                  <a:lnTo>
                    <a:pt x="9494" y="45652"/>
                  </a:lnTo>
                  <a:lnTo>
                    <a:pt x="9920" y="45866"/>
                  </a:lnTo>
                  <a:lnTo>
                    <a:pt x="10134" y="45866"/>
                  </a:lnTo>
                  <a:lnTo>
                    <a:pt x="10240" y="45759"/>
                  </a:lnTo>
                  <a:lnTo>
                    <a:pt x="10347" y="45652"/>
                  </a:lnTo>
                  <a:lnTo>
                    <a:pt x="10454" y="45439"/>
                  </a:lnTo>
                  <a:lnTo>
                    <a:pt x="10454" y="45226"/>
                  </a:lnTo>
                  <a:lnTo>
                    <a:pt x="10347" y="45119"/>
                  </a:lnTo>
                  <a:lnTo>
                    <a:pt x="9920" y="44372"/>
                  </a:lnTo>
                  <a:lnTo>
                    <a:pt x="9600" y="43732"/>
                  </a:lnTo>
                  <a:lnTo>
                    <a:pt x="9494" y="43092"/>
                  </a:lnTo>
                  <a:lnTo>
                    <a:pt x="9387" y="42559"/>
                  </a:lnTo>
                  <a:lnTo>
                    <a:pt x="9494" y="41919"/>
                  </a:lnTo>
                  <a:lnTo>
                    <a:pt x="9494" y="41279"/>
                  </a:lnTo>
                  <a:lnTo>
                    <a:pt x="9494" y="39999"/>
                  </a:lnTo>
                  <a:lnTo>
                    <a:pt x="10774" y="7894"/>
                  </a:lnTo>
                  <a:lnTo>
                    <a:pt x="3734"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8446750" y="3370377"/>
              <a:ext cx="15" cy="1558"/>
            </a:xfrm>
            <a:custGeom>
              <a:avLst/>
              <a:gdLst/>
              <a:ahLst/>
              <a:cxnLst/>
              <a:rect l="l" t="t" r="r" b="b"/>
              <a:pathLst>
                <a:path w="1" h="107" extrusionOk="0">
                  <a:moveTo>
                    <a:pt x="0" y="107"/>
                  </a:moveTo>
                  <a:lnTo>
                    <a:pt x="0" y="107"/>
                  </a:lnTo>
                  <a:lnTo>
                    <a:pt x="0" y="0"/>
                  </a:lnTo>
                  <a:lnTo>
                    <a:pt x="0" y="0"/>
                  </a:lnTo>
                  <a:lnTo>
                    <a:pt x="0" y="107"/>
                  </a:lnTo>
                  <a:lnTo>
                    <a:pt x="0" y="107"/>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8446750" y="3371920"/>
              <a:ext cx="15" cy="3131"/>
            </a:xfrm>
            <a:custGeom>
              <a:avLst/>
              <a:gdLst/>
              <a:ahLst/>
              <a:cxnLst/>
              <a:rect l="l" t="t" r="r" b="b"/>
              <a:pathLst>
                <a:path w="1" h="215" extrusionOk="0">
                  <a:moveTo>
                    <a:pt x="0" y="214"/>
                  </a:moveTo>
                  <a:lnTo>
                    <a:pt x="0" y="214"/>
                  </a:lnTo>
                  <a:lnTo>
                    <a:pt x="0" y="1"/>
                  </a:lnTo>
                  <a:lnTo>
                    <a:pt x="0" y="214"/>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8091035" y="3375037"/>
              <a:ext cx="441114" cy="1175775"/>
            </a:xfrm>
            <a:custGeom>
              <a:avLst/>
              <a:gdLst/>
              <a:ahLst/>
              <a:cxnLst/>
              <a:rect l="l" t="t" r="r" b="b"/>
              <a:pathLst>
                <a:path w="30293" h="80745" extrusionOk="0">
                  <a:moveTo>
                    <a:pt x="24426" y="0"/>
                  </a:moveTo>
                  <a:lnTo>
                    <a:pt x="8000" y="107"/>
                  </a:lnTo>
                  <a:lnTo>
                    <a:pt x="8000" y="214"/>
                  </a:lnTo>
                  <a:lnTo>
                    <a:pt x="1" y="427"/>
                  </a:lnTo>
                  <a:lnTo>
                    <a:pt x="4160" y="80531"/>
                  </a:lnTo>
                  <a:lnTo>
                    <a:pt x="12907" y="80744"/>
                  </a:lnTo>
                  <a:lnTo>
                    <a:pt x="12587" y="53758"/>
                  </a:lnTo>
                  <a:lnTo>
                    <a:pt x="15893" y="63358"/>
                  </a:lnTo>
                  <a:lnTo>
                    <a:pt x="19093" y="71998"/>
                  </a:lnTo>
                  <a:lnTo>
                    <a:pt x="22400" y="80744"/>
                  </a:lnTo>
                  <a:lnTo>
                    <a:pt x="30293" y="77544"/>
                  </a:lnTo>
                  <a:lnTo>
                    <a:pt x="24426" y="57278"/>
                  </a:lnTo>
                  <a:lnTo>
                    <a:pt x="20373" y="43092"/>
                  </a:lnTo>
                  <a:lnTo>
                    <a:pt x="18453" y="36052"/>
                  </a:lnTo>
                  <a:lnTo>
                    <a:pt x="18560" y="34452"/>
                  </a:lnTo>
                  <a:lnTo>
                    <a:pt x="19200" y="30933"/>
                  </a:lnTo>
                  <a:lnTo>
                    <a:pt x="21120" y="20266"/>
                  </a:lnTo>
                  <a:lnTo>
                    <a:pt x="23146" y="8427"/>
                  </a:lnTo>
                  <a:lnTo>
                    <a:pt x="24000" y="3520"/>
                  </a:lnTo>
                  <a:lnTo>
                    <a:pt x="2442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091035" y="3375037"/>
              <a:ext cx="441114" cy="1175775"/>
            </a:xfrm>
            <a:custGeom>
              <a:avLst/>
              <a:gdLst/>
              <a:ahLst/>
              <a:cxnLst/>
              <a:rect l="l" t="t" r="r" b="b"/>
              <a:pathLst>
                <a:path w="30293" h="80745" fill="none" extrusionOk="0">
                  <a:moveTo>
                    <a:pt x="30293" y="77544"/>
                  </a:moveTo>
                  <a:lnTo>
                    <a:pt x="30293" y="77544"/>
                  </a:lnTo>
                  <a:lnTo>
                    <a:pt x="24426" y="57278"/>
                  </a:lnTo>
                  <a:lnTo>
                    <a:pt x="20373" y="43092"/>
                  </a:lnTo>
                  <a:lnTo>
                    <a:pt x="18453" y="36052"/>
                  </a:lnTo>
                  <a:lnTo>
                    <a:pt x="18453" y="36052"/>
                  </a:lnTo>
                  <a:lnTo>
                    <a:pt x="18560" y="34452"/>
                  </a:lnTo>
                  <a:lnTo>
                    <a:pt x="19200" y="30933"/>
                  </a:lnTo>
                  <a:lnTo>
                    <a:pt x="21120" y="20266"/>
                  </a:lnTo>
                  <a:lnTo>
                    <a:pt x="23146" y="8427"/>
                  </a:lnTo>
                  <a:lnTo>
                    <a:pt x="24000" y="3520"/>
                  </a:lnTo>
                  <a:lnTo>
                    <a:pt x="24426" y="0"/>
                  </a:lnTo>
                  <a:lnTo>
                    <a:pt x="8000" y="107"/>
                  </a:lnTo>
                  <a:lnTo>
                    <a:pt x="8000" y="107"/>
                  </a:lnTo>
                  <a:lnTo>
                    <a:pt x="8000" y="214"/>
                  </a:lnTo>
                  <a:lnTo>
                    <a:pt x="1" y="427"/>
                  </a:lnTo>
                  <a:lnTo>
                    <a:pt x="4160" y="80531"/>
                  </a:lnTo>
                  <a:lnTo>
                    <a:pt x="12907" y="80744"/>
                  </a:lnTo>
                  <a:lnTo>
                    <a:pt x="12587" y="53758"/>
                  </a:lnTo>
                  <a:lnTo>
                    <a:pt x="12587" y="53758"/>
                  </a:lnTo>
                  <a:lnTo>
                    <a:pt x="15893" y="63358"/>
                  </a:lnTo>
                  <a:lnTo>
                    <a:pt x="19093" y="71998"/>
                  </a:lnTo>
                  <a:lnTo>
                    <a:pt x="22400" y="80744"/>
                  </a:lnTo>
                  <a:lnTo>
                    <a:pt x="30293" y="775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448308" y="3370377"/>
              <a:ext cx="15" cy="15"/>
            </a:xfrm>
            <a:custGeom>
              <a:avLst/>
              <a:gdLst/>
              <a:ahLst/>
              <a:cxnLst/>
              <a:rect l="l" t="t" r="r" b="b"/>
              <a:pathLst>
                <a:path w="1" h="1" extrusionOk="0">
                  <a:moveTo>
                    <a:pt x="0" y="0"/>
                  </a:moveTo>
                  <a:lnTo>
                    <a:pt x="0"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448308" y="3370377"/>
              <a:ext cx="15" cy="1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195117" y="3873657"/>
              <a:ext cx="86991" cy="305983"/>
            </a:xfrm>
            <a:custGeom>
              <a:avLst/>
              <a:gdLst/>
              <a:ahLst/>
              <a:cxnLst/>
              <a:rect l="l" t="t" r="r" b="b"/>
              <a:pathLst>
                <a:path w="5974" h="21013" extrusionOk="0">
                  <a:moveTo>
                    <a:pt x="213" y="0"/>
                  </a:moveTo>
                  <a:lnTo>
                    <a:pt x="107" y="213"/>
                  </a:lnTo>
                  <a:lnTo>
                    <a:pt x="0" y="853"/>
                  </a:lnTo>
                  <a:lnTo>
                    <a:pt x="0" y="2027"/>
                  </a:lnTo>
                  <a:lnTo>
                    <a:pt x="0" y="3200"/>
                  </a:lnTo>
                  <a:lnTo>
                    <a:pt x="213" y="5013"/>
                  </a:lnTo>
                  <a:lnTo>
                    <a:pt x="533" y="6720"/>
                  </a:lnTo>
                  <a:lnTo>
                    <a:pt x="1173" y="8640"/>
                  </a:lnTo>
                  <a:lnTo>
                    <a:pt x="1920" y="10773"/>
                  </a:lnTo>
                  <a:lnTo>
                    <a:pt x="4693" y="18026"/>
                  </a:lnTo>
                  <a:lnTo>
                    <a:pt x="5653" y="20159"/>
                  </a:lnTo>
                  <a:lnTo>
                    <a:pt x="5973" y="21013"/>
                  </a:lnTo>
                  <a:lnTo>
                    <a:pt x="5760" y="20159"/>
                  </a:lnTo>
                  <a:lnTo>
                    <a:pt x="4907" y="17919"/>
                  </a:lnTo>
                  <a:lnTo>
                    <a:pt x="2133" y="10666"/>
                  </a:lnTo>
                  <a:lnTo>
                    <a:pt x="1387" y="8640"/>
                  </a:lnTo>
                  <a:lnTo>
                    <a:pt x="747" y="6613"/>
                  </a:lnTo>
                  <a:lnTo>
                    <a:pt x="427" y="4907"/>
                  </a:lnTo>
                  <a:lnTo>
                    <a:pt x="213" y="3200"/>
                  </a:lnTo>
                  <a:lnTo>
                    <a:pt x="107" y="2027"/>
                  </a:lnTo>
                  <a:lnTo>
                    <a:pt x="107" y="853"/>
                  </a:lnTo>
                  <a:lnTo>
                    <a:pt x="213"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8233942" y="4055387"/>
              <a:ext cx="43510" cy="239203"/>
            </a:xfrm>
            <a:custGeom>
              <a:avLst/>
              <a:gdLst/>
              <a:ahLst/>
              <a:cxnLst/>
              <a:rect l="l" t="t" r="r" b="b"/>
              <a:pathLst>
                <a:path w="2988" h="16427" extrusionOk="0">
                  <a:moveTo>
                    <a:pt x="1" y="1"/>
                  </a:moveTo>
                  <a:lnTo>
                    <a:pt x="427" y="2667"/>
                  </a:lnTo>
                  <a:lnTo>
                    <a:pt x="1387" y="8320"/>
                  </a:lnTo>
                  <a:lnTo>
                    <a:pt x="2774" y="16427"/>
                  </a:lnTo>
                  <a:lnTo>
                    <a:pt x="2987" y="7680"/>
                  </a:lnTo>
                  <a:lnTo>
                    <a:pt x="1494" y="3734"/>
                  </a:lnTo>
                  <a:lnTo>
                    <a:pt x="534" y="1067"/>
                  </a:lnTo>
                  <a:lnTo>
                    <a:pt x="107" y="214"/>
                  </a:lnTo>
                  <a:lnTo>
                    <a:pt x="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8064633" y="4547789"/>
              <a:ext cx="215905" cy="49713"/>
            </a:xfrm>
            <a:custGeom>
              <a:avLst/>
              <a:gdLst/>
              <a:ahLst/>
              <a:cxnLst/>
              <a:rect l="l" t="t" r="r" b="b"/>
              <a:pathLst>
                <a:path w="14827" h="3414" extrusionOk="0">
                  <a:moveTo>
                    <a:pt x="5973" y="1"/>
                  </a:moveTo>
                  <a:lnTo>
                    <a:pt x="5973" y="854"/>
                  </a:lnTo>
                  <a:lnTo>
                    <a:pt x="4800" y="1174"/>
                  </a:lnTo>
                  <a:lnTo>
                    <a:pt x="2454" y="1814"/>
                  </a:lnTo>
                  <a:lnTo>
                    <a:pt x="1280" y="2241"/>
                  </a:lnTo>
                  <a:lnTo>
                    <a:pt x="427" y="2561"/>
                  </a:lnTo>
                  <a:lnTo>
                    <a:pt x="107" y="2774"/>
                  </a:lnTo>
                  <a:lnTo>
                    <a:pt x="0" y="2881"/>
                  </a:lnTo>
                  <a:lnTo>
                    <a:pt x="0" y="2987"/>
                  </a:lnTo>
                  <a:lnTo>
                    <a:pt x="320" y="3201"/>
                  </a:lnTo>
                  <a:lnTo>
                    <a:pt x="1280" y="3307"/>
                  </a:lnTo>
                  <a:lnTo>
                    <a:pt x="2774" y="3414"/>
                  </a:lnTo>
                  <a:lnTo>
                    <a:pt x="6933" y="3307"/>
                  </a:lnTo>
                  <a:lnTo>
                    <a:pt x="11307" y="3201"/>
                  </a:lnTo>
                  <a:lnTo>
                    <a:pt x="14293" y="3094"/>
                  </a:lnTo>
                  <a:lnTo>
                    <a:pt x="14826" y="3094"/>
                  </a:lnTo>
                  <a:lnTo>
                    <a:pt x="148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8064633" y="4547789"/>
              <a:ext cx="215905" cy="49713"/>
            </a:xfrm>
            <a:custGeom>
              <a:avLst/>
              <a:gdLst/>
              <a:ahLst/>
              <a:cxnLst/>
              <a:rect l="l" t="t" r="r" b="b"/>
              <a:pathLst>
                <a:path w="14827" h="3414" fill="none" extrusionOk="0">
                  <a:moveTo>
                    <a:pt x="5973" y="854"/>
                  </a:moveTo>
                  <a:lnTo>
                    <a:pt x="5973" y="1"/>
                  </a:lnTo>
                  <a:lnTo>
                    <a:pt x="14826" y="1"/>
                  </a:lnTo>
                  <a:lnTo>
                    <a:pt x="14826" y="3094"/>
                  </a:lnTo>
                  <a:lnTo>
                    <a:pt x="14293" y="3094"/>
                  </a:lnTo>
                  <a:lnTo>
                    <a:pt x="14293" y="3094"/>
                  </a:lnTo>
                  <a:lnTo>
                    <a:pt x="11307" y="3201"/>
                  </a:lnTo>
                  <a:lnTo>
                    <a:pt x="6933" y="3307"/>
                  </a:lnTo>
                  <a:lnTo>
                    <a:pt x="2774" y="3414"/>
                  </a:lnTo>
                  <a:lnTo>
                    <a:pt x="1280" y="3307"/>
                  </a:lnTo>
                  <a:lnTo>
                    <a:pt x="320" y="3201"/>
                  </a:lnTo>
                  <a:lnTo>
                    <a:pt x="320" y="3201"/>
                  </a:lnTo>
                  <a:lnTo>
                    <a:pt x="0" y="2987"/>
                  </a:lnTo>
                  <a:lnTo>
                    <a:pt x="0" y="2881"/>
                  </a:lnTo>
                  <a:lnTo>
                    <a:pt x="107" y="2774"/>
                  </a:lnTo>
                  <a:lnTo>
                    <a:pt x="427" y="2561"/>
                  </a:lnTo>
                  <a:lnTo>
                    <a:pt x="1280" y="2241"/>
                  </a:lnTo>
                  <a:lnTo>
                    <a:pt x="2454" y="1814"/>
                  </a:lnTo>
                  <a:lnTo>
                    <a:pt x="4800" y="1174"/>
                  </a:lnTo>
                  <a:lnTo>
                    <a:pt x="5973" y="8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8280543" y="4554007"/>
              <a:ext cx="15" cy="10878"/>
            </a:xfrm>
            <a:custGeom>
              <a:avLst/>
              <a:gdLst/>
              <a:ahLst/>
              <a:cxnLst/>
              <a:rect l="l" t="t" r="r" b="b"/>
              <a:pathLst>
                <a:path w="1" h="747" extrusionOk="0">
                  <a:moveTo>
                    <a:pt x="0" y="0"/>
                  </a:moveTo>
                  <a:lnTo>
                    <a:pt x="0" y="747"/>
                  </a:lnTo>
                  <a:lnTo>
                    <a:pt x="0" y="0"/>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280543" y="4554007"/>
              <a:ext cx="15" cy="10878"/>
            </a:xfrm>
            <a:custGeom>
              <a:avLst/>
              <a:gdLst/>
              <a:ahLst/>
              <a:cxnLst/>
              <a:rect l="l" t="t" r="r" b="b"/>
              <a:pathLst>
                <a:path w="1" h="747" fill="none" extrusionOk="0">
                  <a:moveTo>
                    <a:pt x="0" y="0"/>
                  </a:moveTo>
                  <a:lnTo>
                    <a:pt x="0" y="747"/>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233942" y="4554007"/>
              <a:ext cx="46612" cy="35734"/>
            </a:xfrm>
            <a:custGeom>
              <a:avLst/>
              <a:gdLst/>
              <a:ahLst/>
              <a:cxnLst/>
              <a:rect l="l" t="t" r="r" b="b"/>
              <a:pathLst>
                <a:path w="3201" h="2454" extrusionOk="0">
                  <a:moveTo>
                    <a:pt x="2987" y="0"/>
                  </a:moveTo>
                  <a:lnTo>
                    <a:pt x="2454" y="107"/>
                  </a:lnTo>
                  <a:lnTo>
                    <a:pt x="2027" y="214"/>
                  </a:lnTo>
                  <a:lnTo>
                    <a:pt x="1494" y="427"/>
                  </a:lnTo>
                  <a:lnTo>
                    <a:pt x="1067" y="640"/>
                  </a:lnTo>
                  <a:lnTo>
                    <a:pt x="747" y="1067"/>
                  </a:lnTo>
                  <a:lnTo>
                    <a:pt x="427" y="1494"/>
                  </a:lnTo>
                  <a:lnTo>
                    <a:pt x="107" y="1920"/>
                  </a:lnTo>
                  <a:lnTo>
                    <a:pt x="1" y="2454"/>
                  </a:lnTo>
                  <a:lnTo>
                    <a:pt x="3200" y="2454"/>
                  </a:lnTo>
                  <a:lnTo>
                    <a:pt x="3200" y="747"/>
                  </a:lnTo>
                  <a:lnTo>
                    <a:pt x="32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233942" y="4554007"/>
              <a:ext cx="46612" cy="35734"/>
            </a:xfrm>
            <a:custGeom>
              <a:avLst/>
              <a:gdLst/>
              <a:ahLst/>
              <a:cxnLst/>
              <a:rect l="l" t="t" r="r" b="b"/>
              <a:pathLst>
                <a:path w="3201" h="2454" fill="none" extrusionOk="0">
                  <a:moveTo>
                    <a:pt x="2987" y="0"/>
                  </a:moveTo>
                  <a:lnTo>
                    <a:pt x="2987" y="0"/>
                  </a:lnTo>
                  <a:lnTo>
                    <a:pt x="2454" y="107"/>
                  </a:lnTo>
                  <a:lnTo>
                    <a:pt x="2027" y="214"/>
                  </a:lnTo>
                  <a:lnTo>
                    <a:pt x="1494" y="427"/>
                  </a:lnTo>
                  <a:lnTo>
                    <a:pt x="1067" y="640"/>
                  </a:lnTo>
                  <a:lnTo>
                    <a:pt x="1067" y="640"/>
                  </a:lnTo>
                  <a:lnTo>
                    <a:pt x="747" y="1067"/>
                  </a:lnTo>
                  <a:lnTo>
                    <a:pt x="427" y="1494"/>
                  </a:lnTo>
                  <a:lnTo>
                    <a:pt x="107" y="1920"/>
                  </a:lnTo>
                  <a:lnTo>
                    <a:pt x="1" y="2454"/>
                  </a:lnTo>
                  <a:lnTo>
                    <a:pt x="3200" y="2454"/>
                  </a:lnTo>
                  <a:lnTo>
                    <a:pt x="3200" y="747"/>
                  </a:lnTo>
                  <a:lnTo>
                    <a:pt x="3200" y="0"/>
                  </a:lnTo>
                  <a:lnTo>
                    <a:pt x="3200" y="0"/>
                  </a:lnTo>
                  <a:lnTo>
                    <a:pt x="29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064633" y="4591289"/>
              <a:ext cx="1558" cy="1558"/>
            </a:xfrm>
            <a:custGeom>
              <a:avLst/>
              <a:gdLst/>
              <a:ahLst/>
              <a:cxnLst/>
              <a:rect l="l" t="t" r="r" b="b"/>
              <a:pathLst>
                <a:path w="107" h="107" extrusionOk="0">
                  <a:moveTo>
                    <a:pt x="0" y="0"/>
                  </a:moveTo>
                  <a:lnTo>
                    <a:pt x="0" y="107"/>
                  </a:lnTo>
                  <a:lnTo>
                    <a:pt x="107" y="10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8064633" y="4589730"/>
              <a:ext cx="1558" cy="3116"/>
            </a:xfrm>
            <a:custGeom>
              <a:avLst/>
              <a:gdLst/>
              <a:ahLst/>
              <a:cxnLst/>
              <a:rect l="l" t="t" r="r" b="b"/>
              <a:pathLst>
                <a:path w="107" h="214" fill="none" extrusionOk="0">
                  <a:moveTo>
                    <a:pt x="0" y="1"/>
                  </a:moveTo>
                  <a:lnTo>
                    <a:pt x="0" y="1"/>
                  </a:lnTo>
                  <a:lnTo>
                    <a:pt x="0" y="107"/>
                  </a:lnTo>
                  <a:lnTo>
                    <a:pt x="0" y="214"/>
                  </a:lnTo>
                  <a:lnTo>
                    <a:pt x="0" y="214"/>
                  </a:lnTo>
                  <a:lnTo>
                    <a:pt x="0" y="214"/>
                  </a:lnTo>
                  <a:lnTo>
                    <a:pt x="0" y="214"/>
                  </a:lnTo>
                  <a:lnTo>
                    <a:pt x="107" y="214"/>
                  </a:lnTo>
                  <a:lnTo>
                    <a:pt x="107" y="214"/>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8084817" y="4574192"/>
              <a:ext cx="12450" cy="4674"/>
            </a:xfrm>
            <a:custGeom>
              <a:avLst/>
              <a:gdLst/>
              <a:ahLst/>
              <a:cxnLst/>
              <a:rect l="l" t="t" r="r" b="b"/>
              <a:pathLst>
                <a:path w="855" h="321" fill="none" extrusionOk="0">
                  <a:moveTo>
                    <a:pt x="854" y="1"/>
                  </a:moveTo>
                  <a:lnTo>
                    <a:pt x="854" y="1"/>
                  </a:lnTo>
                  <a:lnTo>
                    <a:pt x="1" y="321"/>
                  </a:lnTo>
                  <a:lnTo>
                    <a:pt x="1" y="321"/>
                  </a:lnTo>
                  <a:lnTo>
                    <a:pt x="854" y="1"/>
                  </a:lnTo>
                  <a:lnTo>
                    <a:pt x="854" y="1"/>
                  </a:lnTo>
                  <a:lnTo>
                    <a:pt x="8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8064633" y="4592832"/>
              <a:ext cx="3116" cy="15"/>
            </a:xfrm>
            <a:custGeom>
              <a:avLst/>
              <a:gdLst/>
              <a:ahLst/>
              <a:cxnLst/>
              <a:rect l="l" t="t" r="r" b="b"/>
              <a:pathLst>
                <a:path w="214" h="1" extrusionOk="0">
                  <a:moveTo>
                    <a:pt x="0" y="1"/>
                  </a:moveTo>
                  <a:lnTo>
                    <a:pt x="0" y="1"/>
                  </a:lnTo>
                  <a:lnTo>
                    <a:pt x="214" y="1"/>
                  </a:lnTo>
                  <a:lnTo>
                    <a:pt x="214" y="1"/>
                  </a:lnTo>
                  <a:lnTo>
                    <a:pt x="107" y="1"/>
                  </a:lnTo>
                  <a:lnTo>
                    <a:pt x="107" y="1"/>
                  </a:lnTo>
                  <a:lnTo>
                    <a:pt x="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8064633" y="4592832"/>
              <a:ext cx="3116" cy="15"/>
            </a:xfrm>
            <a:custGeom>
              <a:avLst/>
              <a:gdLst/>
              <a:ahLst/>
              <a:cxnLst/>
              <a:rect l="l" t="t" r="r" b="b"/>
              <a:pathLst>
                <a:path w="214" h="1" fill="none" extrusionOk="0">
                  <a:moveTo>
                    <a:pt x="0" y="1"/>
                  </a:moveTo>
                  <a:lnTo>
                    <a:pt x="0" y="1"/>
                  </a:lnTo>
                  <a:lnTo>
                    <a:pt x="214" y="1"/>
                  </a:lnTo>
                  <a:lnTo>
                    <a:pt x="214" y="1"/>
                  </a:lnTo>
                  <a:lnTo>
                    <a:pt x="107" y="1"/>
                  </a:lnTo>
                  <a:lnTo>
                    <a:pt x="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165598" y="4589730"/>
              <a:ext cx="114949" cy="6232"/>
            </a:xfrm>
            <a:custGeom>
              <a:avLst/>
              <a:gdLst/>
              <a:ahLst/>
              <a:cxnLst/>
              <a:rect l="l" t="t" r="r" b="b"/>
              <a:pathLst>
                <a:path w="7894" h="428" extrusionOk="0">
                  <a:moveTo>
                    <a:pt x="4160" y="427"/>
                  </a:moveTo>
                  <a:lnTo>
                    <a:pt x="4160" y="427"/>
                  </a:lnTo>
                  <a:lnTo>
                    <a:pt x="3200" y="427"/>
                  </a:lnTo>
                  <a:lnTo>
                    <a:pt x="3200" y="427"/>
                  </a:lnTo>
                  <a:lnTo>
                    <a:pt x="0" y="427"/>
                  </a:lnTo>
                  <a:lnTo>
                    <a:pt x="0" y="427"/>
                  </a:lnTo>
                  <a:lnTo>
                    <a:pt x="4160" y="427"/>
                  </a:lnTo>
                  <a:close/>
                  <a:moveTo>
                    <a:pt x="7893" y="1"/>
                  </a:moveTo>
                  <a:lnTo>
                    <a:pt x="7893" y="1"/>
                  </a:lnTo>
                  <a:lnTo>
                    <a:pt x="7893" y="214"/>
                  </a:lnTo>
                  <a:lnTo>
                    <a:pt x="7360" y="214"/>
                  </a:lnTo>
                  <a:lnTo>
                    <a:pt x="7360" y="214"/>
                  </a:lnTo>
                  <a:lnTo>
                    <a:pt x="7147" y="214"/>
                  </a:lnTo>
                  <a:lnTo>
                    <a:pt x="7147" y="214"/>
                  </a:lnTo>
                  <a:lnTo>
                    <a:pt x="7360" y="214"/>
                  </a:lnTo>
                  <a:lnTo>
                    <a:pt x="7360" y="214"/>
                  </a:lnTo>
                  <a:lnTo>
                    <a:pt x="7893" y="214"/>
                  </a:lnTo>
                  <a:lnTo>
                    <a:pt x="78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165598" y="4595949"/>
              <a:ext cx="60591" cy="15"/>
            </a:xfrm>
            <a:custGeom>
              <a:avLst/>
              <a:gdLst/>
              <a:ahLst/>
              <a:cxnLst/>
              <a:rect l="l" t="t" r="r" b="b"/>
              <a:pathLst>
                <a:path w="4161" h="1" fill="none" extrusionOk="0">
                  <a:moveTo>
                    <a:pt x="4160" y="0"/>
                  </a:moveTo>
                  <a:lnTo>
                    <a:pt x="4160" y="0"/>
                  </a:lnTo>
                  <a:lnTo>
                    <a:pt x="3200" y="0"/>
                  </a:lnTo>
                  <a:lnTo>
                    <a:pt x="3200" y="0"/>
                  </a:lnTo>
                  <a:lnTo>
                    <a:pt x="0" y="0"/>
                  </a:lnTo>
                  <a:lnTo>
                    <a:pt x="0" y="0"/>
                  </a:lnTo>
                  <a:lnTo>
                    <a:pt x="41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269664" y="4589730"/>
              <a:ext cx="10892" cy="3116"/>
            </a:xfrm>
            <a:custGeom>
              <a:avLst/>
              <a:gdLst/>
              <a:ahLst/>
              <a:cxnLst/>
              <a:rect l="l" t="t" r="r" b="b"/>
              <a:pathLst>
                <a:path w="748" h="214" fill="none" extrusionOk="0">
                  <a:moveTo>
                    <a:pt x="747" y="1"/>
                  </a:moveTo>
                  <a:lnTo>
                    <a:pt x="747" y="1"/>
                  </a:lnTo>
                  <a:lnTo>
                    <a:pt x="747" y="214"/>
                  </a:lnTo>
                  <a:lnTo>
                    <a:pt x="214" y="214"/>
                  </a:lnTo>
                  <a:lnTo>
                    <a:pt x="214" y="214"/>
                  </a:lnTo>
                  <a:lnTo>
                    <a:pt x="1" y="214"/>
                  </a:lnTo>
                  <a:lnTo>
                    <a:pt x="1" y="214"/>
                  </a:lnTo>
                  <a:lnTo>
                    <a:pt x="214" y="214"/>
                  </a:lnTo>
                  <a:lnTo>
                    <a:pt x="214" y="214"/>
                  </a:lnTo>
                  <a:lnTo>
                    <a:pt x="747" y="214"/>
                  </a:lnTo>
                  <a:lnTo>
                    <a:pt x="7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212199" y="4592832"/>
              <a:ext cx="60591" cy="3131"/>
            </a:xfrm>
            <a:custGeom>
              <a:avLst/>
              <a:gdLst/>
              <a:ahLst/>
              <a:cxnLst/>
              <a:rect l="l" t="t" r="r" b="b"/>
              <a:pathLst>
                <a:path w="4161" h="215" extrusionOk="0">
                  <a:moveTo>
                    <a:pt x="3947" y="1"/>
                  </a:moveTo>
                  <a:lnTo>
                    <a:pt x="0" y="214"/>
                  </a:lnTo>
                  <a:lnTo>
                    <a:pt x="960" y="214"/>
                  </a:lnTo>
                  <a:lnTo>
                    <a:pt x="416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0"/>
            <p:cNvSpPr/>
            <p:nvPr/>
          </p:nvSpPr>
          <p:spPr>
            <a:xfrm>
              <a:off x="8212199" y="4592832"/>
              <a:ext cx="60591" cy="3131"/>
            </a:xfrm>
            <a:custGeom>
              <a:avLst/>
              <a:gdLst/>
              <a:ahLst/>
              <a:cxnLst/>
              <a:rect l="l" t="t" r="r" b="b"/>
              <a:pathLst>
                <a:path w="4161" h="215" fill="none" extrusionOk="0">
                  <a:moveTo>
                    <a:pt x="3947" y="1"/>
                  </a:moveTo>
                  <a:lnTo>
                    <a:pt x="3947" y="1"/>
                  </a:lnTo>
                  <a:lnTo>
                    <a:pt x="0" y="214"/>
                  </a:lnTo>
                  <a:lnTo>
                    <a:pt x="0" y="214"/>
                  </a:lnTo>
                  <a:lnTo>
                    <a:pt x="960" y="214"/>
                  </a:lnTo>
                  <a:lnTo>
                    <a:pt x="960" y="214"/>
                  </a:lnTo>
                  <a:lnTo>
                    <a:pt x="4160" y="1"/>
                  </a:lnTo>
                  <a:lnTo>
                    <a:pt x="4160" y="1"/>
                  </a:lnTo>
                  <a:lnTo>
                    <a:pt x="39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0"/>
            <p:cNvSpPr/>
            <p:nvPr/>
          </p:nvSpPr>
          <p:spPr>
            <a:xfrm>
              <a:off x="8064633" y="4574192"/>
              <a:ext cx="215905" cy="21770"/>
            </a:xfrm>
            <a:custGeom>
              <a:avLst/>
              <a:gdLst/>
              <a:ahLst/>
              <a:cxnLst/>
              <a:rect l="l" t="t" r="r" b="b"/>
              <a:pathLst>
                <a:path w="14827" h="1495" extrusionOk="0">
                  <a:moveTo>
                    <a:pt x="2240" y="1"/>
                  </a:moveTo>
                  <a:lnTo>
                    <a:pt x="1387" y="321"/>
                  </a:lnTo>
                  <a:lnTo>
                    <a:pt x="640" y="641"/>
                  </a:lnTo>
                  <a:lnTo>
                    <a:pt x="214" y="854"/>
                  </a:lnTo>
                  <a:lnTo>
                    <a:pt x="0" y="1068"/>
                  </a:lnTo>
                  <a:lnTo>
                    <a:pt x="0" y="1174"/>
                  </a:lnTo>
                  <a:lnTo>
                    <a:pt x="107" y="1281"/>
                  </a:lnTo>
                  <a:lnTo>
                    <a:pt x="214" y="1281"/>
                  </a:lnTo>
                  <a:lnTo>
                    <a:pt x="1067" y="1388"/>
                  </a:lnTo>
                  <a:lnTo>
                    <a:pt x="2240" y="1494"/>
                  </a:lnTo>
                  <a:lnTo>
                    <a:pt x="10133" y="1494"/>
                  </a:lnTo>
                  <a:lnTo>
                    <a:pt x="14080" y="1281"/>
                  </a:lnTo>
                  <a:lnTo>
                    <a:pt x="14826" y="1281"/>
                  </a:lnTo>
                  <a:lnTo>
                    <a:pt x="14826" y="1068"/>
                  </a:lnTo>
                  <a:lnTo>
                    <a:pt x="11627" y="1174"/>
                  </a:lnTo>
                  <a:lnTo>
                    <a:pt x="11627" y="1068"/>
                  </a:lnTo>
                  <a:lnTo>
                    <a:pt x="3094" y="1174"/>
                  </a:lnTo>
                  <a:lnTo>
                    <a:pt x="2880" y="641"/>
                  </a:lnTo>
                  <a:lnTo>
                    <a:pt x="2667" y="214"/>
                  </a:lnTo>
                  <a:lnTo>
                    <a:pt x="2454" y="108"/>
                  </a:lnTo>
                  <a:lnTo>
                    <a:pt x="22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a:off x="8064633" y="4574192"/>
              <a:ext cx="215905" cy="21770"/>
            </a:xfrm>
            <a:custGeom>
              <a:avLst/>
              <a:gdLst/>
              <a:ahLst/>
              <a:cxnLst/>
              <a:rect l="l" t="t" r="r" b="b"/>
              <a:pathLst>
                <a:path w="14827" h="1495" fill="none" extrusionOk="0">
                  <a:moveTo>
                    <a:pt x="2240" y="1"/>
                  </a:moveTo>
                  <a:lnTo>
                    <a:pt x="2240" y="1"/>
                  </a:lnTo>
                  <a:lnTo>
                    <a:pt x="1387" y="321"/>
                  </a:lnTo>
                  <a:lnTo>
                    <a:pt x="1387" y="321"/>
                  </a:lnTo>
                  <a:lnTo>
                    <a:pt x="640" y="641"/>
                  </a:lnTo>
                  <a:lnTo>
                    <a:pt x="214" y="854"/>
                  </a:lnTo>
                  <a:lnTo>
                    <a:pt x="0" y="1068"/>
                  </a:lnTo>
                  <a:lnTo>
                    <a:pt x="0" y="1068"/>
                  </a:lnTo>
                  <a:lnTo>
                    <a:pt x="0" y="1174"/>
                  </a:lnTo>
                  <a:lnTo>
                    <a:pt x="107" y="1281"/>
                  </a:lnTo>
                  <a:lnTo>
                    <a:pt x="107" y="1281"/>
                  </a:lnTo>
                  <a:lnTo>
                    <a:pt x="214" y="1281"/>
                  </a:lnTo>
                  <a:lnTo>
                    <a:pt x="214" y="1281"/>
                  </a:lnTo>
                  <a:lnTo>
                    <a:pt x="1067" y="1388"/>
                  </a:lnTo>
                  <a:lnTo>
                    <a:pt x="2240" y="1494"/>
                  </a:lnTo>
                  <a:lnTo>
                    <a:pt x="5653" y="1494"/>
                  </a:lnTo>
                  <a:lnTo>
                    <a:pt x="5653" y="1494"/>
                  </a:lnTo>
                  <a:lnTo>
                    <a:pt x="6933" y="1494"/>
                  </a:lnTo>
                  <a:lnTo>
                    <a:pt x="6933" y="1494"/>
                  </a:lnTo>
                  <a:lnTo>
                    <a:pt x="10133" y="1494"/>
                  </a:lnTo>
                  <a:lnTo>
                    <a:pt x="10133" y="1494"/>
                  </a:lnTo>
                  <a:lnTo>
                    <a:pt x="14080" y="1281"/>
                  </a:lnTo>
                  <a:lnTo>
                    <a:pt x="14080" y="1281"/>
                  </a:lnTo>
                  <a:lnTo>
                    <a:pt x="14293" y="1281"/>
                  </a:lnTo>
                  <a:lnTo>
                    <a:pt x="14826" y="1281"/>
                  </a:lnTo>
                  <a:lnTo>
                    <a:pt x="14826" y="1068"/>
                  </a:lnTo>
                  <a:lnTo>
                    <a:pt x="14826" y="1068"/>
                  </a:lnTo>
                  <a:lnTo>
                    <a:pt x="14826" y="1068"/>
                  </a:lnTo>
                  <a:lnTo>
                    <a:pt x="11627" y="1174"/>
                  </a:lnTo>
                  <a:lnTo>
                    <a:pt x="11627" y="1174"/>
                  </a:lnTo>
                  <a:lnTo>
                    <a:pt x="11627" y="1068"/>
                  </a:lnTo>
                  <a:lnTo>
                    <a:pt x="3094" y="1174"/>
                  </a:lnTo>
                  <a:lnTo>
                    <a:pt x="3094" y="1174"/>
                  </a:lnTo>
                  <a:lnTo>
                    <a:pt x="2880" y="641"/>
                  </a:lnTo>
                  <a:lnTo>
                    <a:pt x="2667" y="214"/>
                  </a:lnTo>
                  <a:lnTo>
                    <a:pt x="2454" y="108"/>
                  </a:lnTo>
                  <a:lnTo>
                    <a:pt x="22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a:off x="8233942" y="4589730"/>
              <a:ext cx="46612" cy="1573"/>
            </a:xfrm>
            <a:custGeom>
              <a:avLst/>
              <a:gdLst/>
              <a:ahLst/>
              <a:cxnLst/>
              <a:rect l="l" t="t" r="r" b="b"/>
              <a:pathLst>
                <a:path w="3201" h="108" extrusionOk="0">
                  <a:moveTo>
                    <a:pt x="1" y="1"/>
                  </a:moveTo>
                  <a:lnTo>
                    <a:pt x="1" y="107"/>
                  </a:lnTo>
                  <a:lnTo>
                    <a:pt x="3200" y="1"/>
                  </a:lnTo>
                  <a:close/>
                </a:path>
              </a:pathLst>
            </a:custGeom>
            <a:solidFill>
              <a:srgbClr val="FF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a:off x="8233942" y="4589730"/>
              <a:ext cx="46612" cy="1573"/>
            </a:xfrm>
            <a:custGeom>
              <a:avLst/>
              <a:gdLst/>
              <a:ahLst/>
              <a:cxnLst/>
              <a:rect l="l" t="t" r="r" b="b"/>
              <a:pathLst>
                <a:path w="3201" h="108" fill="none" extrusionOk="0">
                  <a:moveTo>
                    <a:pt x="3200" y="1"/>
                  </a:moveTo>
                  <a:lnTo>
                    <a:pt x="1" y="1"/>
                  </a:lnTo>
                  <a:lnTo>
                    <a:pt x="1" y="1"/>
                  </a:lnTo>
                  <a:lnTo>
                    <a:pt x="1" y="107"/>
                  </a:lnTo>
                  <a:lnTo>
                    <a:pt x="3200" y="1"/>
                  </a:lnTo>
                  <a:lnTo>
                    <a:pt x="32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a:off x="8073953" y="4589730"/>
              <a:ext cx="200367" cy="3116"/>
            </a:xfrm>
            <a:custGeom>
              <a:avLst/>
              <a:gdLst/>
              <a:ahLst/>
              <a:cxnLst/>
              <a:rect l="l" t="t" r="r" b="b"/>
              <a:pathLst>
                <a:path w="13760" h="214" extrusionOk="0">
                  <a:moveTo>
                    <a:pt x="0" y="1"/>
                  </a:moveTo>
                  <a:lnTo>
                    <a:pt x="1600" y="107"/>
                  </a:lnTo>
                  <a:lnTo>
                    <a:pt x="6827" y="214"/>
                  </a:lnTo>
                  <a:lnTo>
                    <a:pt x="12160" y="107"/>
                  </a:lnTo>
                  <a:lnTo>
                    <a:pt x="13760" y="1"/>
                  </a:lnTo>
                  <a:lnTo>
                    <a:pt x="12160" y="1"/>
                  </a:lnTo>
                  <a:lnTo>
                    <a:pt x="6827" y="107"/>
                  </a:lnTo>
                  <a:lnTo>
                    <a:pt x="16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a:off x="8097254" y="4572648"/>
              <a:ext cx="12436" cy="20197"/>
            </a:xfrm>
            <a:custGeom>
              <a:avLst/>
              <a:gdLst/>
              <a:ahLst/>
              <a:cxnLst/>
              <a:rect l="l" t="t" r="r" b="b"/>
              <a:pathLst>
                <a:path w="854" h="1387" extrusionOk="0">
                  <a:moveTo>
                    <a:pt x="0" y="0"/>
                  </a:moveTo>
                  <a:lnTo>
                    <a:pt x="534" y="640"/>
                  </a:lnTo>
                  <a:lnTo>
                    <a:pt x="854" y="1387"/>
                  </a:lnTo>
                  <a:lnTo>
                    <a:pt x="747" y="960"/>
                  </a:lnTo>
                  <a:lnTo>
                    <a:pt x="640" y="640"/>
                  </a:lnTo>
                  <a:lnTo>
                    <a:pt x="320" y="2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0"/>
            <p:cNvSpPr/>
            <p:nvPr/>
          </p:nvSpPr>
          <p:spPr>
            <a:xfrm>
              <a:off x="8140739" y="4563328"/>
              <a:ext cx="6232" cy="10878"/>
            </a:xfrm>
            <a:custGeom>
              <a:avLst/>
              <a:gdLst/>
              <a:ahLst/>
              <a:cxnLst/>
              <a:rect l="l" t="t" r="r" b="b"/>
              <a:pathLst>
                <a:path w="428" h="747" extrusionOk="0">
                  <a:moveTo>
                    <a:pt x="1" y="0"/>
                  </a:moveTo>
                  <a:lnTo>
                    <a:pt x="107" y="427"/>
                  </a:lnTo>
                  <a:lnTo>
                    <a:pt x="427" y="747"/>
                  </a:lnTo>
                  <a:lnTo>
                    <a:pt x="214" y="32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0"/>
            <p:cNvSpPr/>
            <p:nvPr/>
          </p:nvSpPr>
          <p:spPr>
            <a:xfrm>
              <a:off x="8150059" y="4561770"/>
              <a:ext cx="7790" cy="6232"/>
            </a:xfrm>
            <a:custGeom>
              <a:avLst/>
              <a:gdLst/>
              <a:ahLst/>
              <a:cxnLst/>
              <a:rect l="l" t="t" r="r" b="b"/>
              <a:pathLst>
                <a:path w="535" h="428" extrusionOk="0">
                  <a:moveTo>
                    <a:pt x="534" y="427"/>
                  </a:moveTo>
                  <a:lnTo>
                    <a:pt x="534" y="427"/>
                  </a:lnTo>
                  <a:lnTo>
                    <a:pt x="214" y="214"/>
                  </a:lnTo>
                  <a:lnTo>
                    <a:pt x="214" y="214"/>
                  </a:lnTo>
                  <a:lnTo>
                    <a:pt x="1" y="1"/>
                  </a:lnTo>
                  <a:lnTo>
                    <a:pt x="1" y="1"/>
                  </a:lnTo>
                  <a:lnTo>
                    <a:pt x="214" y="214"/>
                  </a:lnTo>
                  <a:lnTo>
                    <a:pt x="214" y="214"/>
                  </a:lnTo>
                  <a:lnTo>
                    <a:pt x="534" y="427"/>
                  </a:lnTo>
                  <a:lnTo>
                    <a:pt x="534" y="42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0"/>
            <p:cNvSpPr/>
            <p:nvPr/>
          </p:nvSpPr>
          <p:spPr>
            <a:xfrm>
              <a:off x="8150059" y="4555566"/>
              <a:ext cx="13994" cy="1558"/>
            </a:xfrm>
            <a:custGeom>
              <a:avLst/>
              <a:gdLst/>
              <a:ahLst/>
              <a:cxnLst/>
              <a:rect l="l" t="t" r="r" b="b"/>
              <a:pathLst>
                <a:path w="961" h="107" extrusionOk="0">
                  <a:moveTo>
                    <a:pt x="534" y="0"/>
                  </a:moveTo>
                  <a:lnTo>
                    <a:pt x="1" y="107"/>
                  </a:lnTo>
                  <a:lnTo>
                    <a:pt x="534" y="107"/>
                  </a:lnTo>
                  <a:lnTo>
                    <a:pt x="9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8151617" y="4547789"/>
              <a:ext cx="13994" cy="1573"/>
            </a:xfrm>
            <a:custGeom>
              <a:avLst/>
              <a:gdLst/>
              <a:ahLst/>
              <a:cxnLst/>
              <a:rect l="l" t="t" r="r" b="b"/>
              <a:pathLst>
                <a:path w="961" h="108" extrusionOk="0">
                  <a:moveTo>
                    <a:pt x="427" y="1"/>
                  </a:moveTo>
                  <a:lnTo>
                    <a:pt x="0" y="107"/>
                  </a:lnTo>
                  <a:lnTo>
                    <a:pt x="747" y="107"/>
                  </a:lnTo>
                  <a:lnTo>
                    <a:pt x="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8118996" y="4550906"/>
              <a:ext cx="23313" cy="13979"/>
            </a:xfrm>
            <a:custGeom>
              <a:avLst/>
              <a:gdLst/>
              <a:ahLst/>
              <a:cxnLst/>
              <a:rect l="l" t="t" r="r" b="b"/>
              <a:pathLst>
                <a:path w="1601" h="960" extrusionOk="0">
                  <a:moveTo>
                    <a:pt x="1" y="320"/>
                  </a:moveTo>
                  <a:lnTo>
                    <a:pt x="107" y="533"/>
                  </a:lnTo>
                  <a:lnTo>
                    <a:pt x="427" y="640"/>
                  </a:lnTo>
                  <a:lnTo>
                    <a:pt x="427" y="640"/>
                  </a:lnTo>
                  <a:lnTo>
                    <a:pt x="107" y="427"/>
                  </a:lnTo>
                  <a:lnTo>
                    <a:pt x="1" y="320"/>
                  </a:lnTo>
                  <a:close/>
                  <a:moveTo>
                    <a:pt x="427" y="0"/>
                  </a:moveTo>
                  <a:lnTo>
                    <a:pt x="107" y="107"/>
                  </a:lnTo>
                  <a:lnTo>
                    <a:pt x="1" y="213"/>
                  </a:lnTo>
                  <a:lnTo>
                    <a:pt x="1" y="320"/>
                  </a:lnTo>
                  <a:lnTo>
                    <a:pt x="107" y="213"/>
                  </a:lnTo>
                  <a:lnTo>
                    <a:pt x="427" y="107"/>
                  </a:lnTo>
                  <a:lnTo>
                    <a:pt x="747" y="213"/>
                  </a:lnTo>
                  <a:lnTo>
                    <a:pt x="1067" y="320"/>
                  </a:lnTo>
                  <a:lnTo>
                    <a:pt x="1280" y="533"/>
                  </a:lnTo>
                  <a:lnTo>
                    <a:pt x="1423" y="818"/>
                  </a:lnTo>
                  <a:lnTo>
                    <a:pt x="1423" y="818"/>
                  </a:lnTo>
                  <a:lnTo>
                    <a:pt x="1067" y="747"/>
                  </a:lnTo>
                  <a:lnTo>
                    <a:pt x="427" y="640"/>
                  </a:lnTo>
                  <a:lnTo>
                    <a:pt x="1067" y="853"/>
                  </a:lnTo>
                  <a:lnTo>
                    <a:pt x="1440" y="853"/>
                  </a:lnTo>
                  <a:lnTo>
                    <a:pt x="1494" y="960"/>
                  </a:lnTo>
                  <a:lnTo>
                    <a:pt x="1494" y="853"/>
                  </a:lnTo>
                  <a:lnTo>
                    <a:pt x="1600" y="853"/>
                  </a:lnTo>
                  <a:lnTo>
                    <a:pt x="1488" y="831"/>
                  </a:lnTo>
                  <a:lnTo>
                    <a:pt x="1488" y="831"/>
                  </a:lnTo>
                  <a:lnTo>
                    <a:pt x="1387" y="427"/>
                  </a:lnTo>
                  <a:lnTo>
                    <a:pt x="1067" y="213"/>
                  </a:lnTo>
                  <a:lnTo>
                    <a:pt x="747"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8139195" y="4547789"/>
              <a:ext cx="12436" cy="15552"/>
            </a:xfrm>
            <a:custGeom>
              <a:avLst/>
              <a:gdLst/>
              <a:ahLst/>
              <a:cxnLst/>
              <a:rect l="l" t="t" r="r" b="b"/>
              <a:pathLst>
                <a:path w="854" h="1068" extrusionOk="0">
                  <a:moveTo>
                    <a:pt x="320" y="1"/>
                  </a:moveTo>
                  <a:lnTo>
                    <a:pt x="213" y="214"/>
                  </a:lnTo>
                  <a:lnTo>
                    <a:pt x="0" y="641"/>
                  </a:lnTo>
                  <a:lnTo>
                    <a:pt x="0" y="854"/>
                  </a:lnTo>
                  <a:lnTo>
                    <a:pt x="107" y="1067"/>
                  </a:lnTo>
                  <a:lnTo>
                    <a:pt x="107" y="641"/>
                  </a:lnTo>
                  <a:lnTo>
                    <a:pt x="320" y="321"/>
                  </a:lnTo>
                  <a:lnTo>
                    <a:pt x="427" y="107"/>
                  </a:lnTo>
                  <a:lnTo>
                    <a:pt x="747" y="107"/>
                  </a:lnTo>
                  <a:lnTo>
                    <a:pt x="747" y="214"/>
                  </a:lnTo>
                  <a:lnTo>
                    <a:pt x="640" y="427"/>
                  </a:lnTo>
                  <a:lnTo>
                    <a:pt x="427" y="747"/>
                  </a:lnTo>
                  <a:lnTo>
                    <a:pt x="107" y="1067"/>
                  </a:lnTo>
                  <a:lnTo>
                    <a:pt x="427" y="854"/>
                  </a:lnTo>
                  <a:lnTo>
                    <a:pt x="747" y="427"/>
                  </a:lnTo>
                  <a:lnTo>
                    <a:pt x="853" y="214"/>
                  </a:lnTo>
                  <a:lnTo>
                    <a:pt x="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8233942" y="4554007"/>
              <a:ext cx="35734" cy="35734"/>
            </a:xfrm>
            <a:custGeom>
              <a:avLst/>
              <a:gdLst/>
              <a:ahLst/>
              <a:cxnLst/>
              <a:rect l="l" t="t" r="r" b="b"/>
              <a:pathLst>
                <a:path w="2454" h="2454" extrusionOk="0">
                  <a:moveTo>
                    <a:pt x="2454" y="0"/>
                  </a:moveTo>
                  <a:lnTo>
                    <a:pt x="1707" y="107"/>
                  </a:lnTo>
                  <a:lnTo>
                    <a:pt x="961" y="534"/>
                  </a:lnTo>
                  <a:lnTo>
                    <a:pt x="427" y="1174"/>
                  </a:lnTo>
                  <a:lnTo>
                    <a:pt x="107" y="1814"/>
                  </a:lnTo>
                  <a:lnTo>
                    <a:pt x="1" y="2347"/>
                  </a:lnTo>
                  <a:lnTo>
                    <a:pt x="1" y="2454"/>
                  </a:lnTo>
                  <a:lnTo>
                    <a:pt x="214" y="1920"/>
                  </a:lnTo>
                  <a:lnTo>
                    <a:pt x="534" y="1174"/>
                  </a:lnTo>
                  <a:lnTo>
                    <a:pt x="1067" y="640"/>
                  </a:lnTo>
                  <a:lnTo>
                    <a:pt x="1707" y="214"/>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8179578" y="4578852"/>
              <a:ext cx="37292" cy="1573"/>
            </a:xfrm>
            <a:custGeom>
              <a:avLst/>
              <a:gdLst/>
              <a:ahLst/>
              <a:cxnLst/>
              <a:rect l="l" t="t" r="r" b="b"/>
              <a:pathLst>
                <a:path w="2561" h="108" extrusionOk="0">
                  <a:moveTo>
                    <a:pt x="0" y="1"/>
                  </a:moveTo>
                  <a:lnTo>
                    <a:pt x="1280" y="108"/>
                  </a:lnTo>
                  <a:lnTo>
                    <a:pt x="25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8238602" y="4578852"/>
              <a:ext cx="4674" cy="7790"/>
            </a:xfrm>
            <a:custGeom>
              <a:avLst/>
              <a:gdLst/>
              <a:ahLst/>
              <a:cxnLst/>
              <a:rect l="l" t="t" r="r" b="b"/>
              <a:pathLst>
                <a:path w="321" h="535" extrusionOk="0">
                  <a:moveTo>
                    <a:pt x="214" y="1"/>
                  </a:moveTo>
                  <a:lnTo>
                    <a:pt x="107" y="214"/>
                  </a:lnTo>
                  <a:lnTo>
                    <a:pt x="1" y="428"/>
                  </a:lnTo>
                  <a:lnTo>
                    <a:pt x="1" y="534"/>
                  </a:lnTo>
                  <a:lnTo>
                    <a:pt x="214" y="214"/>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8247922" y="4566430"/>
              <a:ext cx="4674" cy="4674"/>
            </a:xfrm>
            <a:custGeom>
              <a:avLst/>
              <a:gdLst/>
              <a:ahLst/>
              <a:cxnLst/>
              <a:rect l="l" t="t" r="r" b="b"/>
              <a:pathLst>
                <a:path w="321" h="321" extrusionOk="0">
                  <a:moveTo>
                    <a:pt x="321" y="1"/>
                  </a:moveTo>
                  <a:lnTo>
                    <a:pt x="107" y="107"/>
                  </a:lnTo>
                  <a:lnTo>
                    <a:pt x="1" y="321"/>
                  </a:lnTo>
                  <a:lnTo>
                    <a:pt x="107" y="214"/>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8258801" y="4560226"/>
              <a:ext cx="6218" cy="3116"/>
            </a:xfrm>
            <a:custGeom>
              <a:avLst/>
              <a:gdLst/>
              <a:ahLst/>
              <a:cxnLst/>
              <a:rect l="l" t="t" r="r" b="b"/>
              <a:pathLst>
                <a:path w="427" h="214" extrusionOk="0">
                  <a:moveTo>
                    <a:pt x="214" y="0"/>
                  </a:moveTo>
                  <a:lnTo>
                    <a:pt x="0" y="213"/>
                  </a:lnTo>
                  <a:lnTo>
                    <a:pt x="214" y="107"/>
                  </a:lnTo>
                  <a:lnTo>
                    <a:pt x="427"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8271223" y="4558668"/>
              <a:ext cx="4674" cy="1558"/>
            </a:xfrm>
            <a:custGeom>
              <a:avLst/>
              <a:gdLst/>
              <a:ahLst/>
              <a:cxnLst/>
              <a:rect l="l" t="t" r="r" b="b"/>
              <a:pathLst>
                <a:path w="321" h="107" extrusionOk="0">
                  <a:moveTo>
                    <a:pt x="107" y="0"/>
                  </a:moveTo>
                  <a:lnTo>
                    <a:pt x="1" y="107"/>
                  </a:lnTo>
                  <a:lnTo>
                    <a:pt x="214" y="107"/>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8355105" y="4496528"/>
              <a:ext cx="197266" cy="132044"/>
            </a:xfrm>
            <a:custGeom>
              <a:avLst/>
              <a:gdLst/>
              <a:ahLst/>
              <a:cxnLst/>
              <a:rect l="l" t="t" r="r" b="b"/>
              <a:pathLst>
                <a:path w="13547" h="9068" extrusionOk="0">
                  <a:moveTo>
                    <a:pt x="12160" y="1"/>
                  </a:moveTo>
                  <a:lnTo>
                    <a:pt x="4160" y="3841"/>
                  </a:lnTo>
                  <a:lnTo>
                    <a:pt x="4587" y="4694"/>
                  </a:lnTo>
                  <a:lnTo>
                    <a:pt x="3627" y="5334"/>
                  </a:lnTo>
                  <a:lnTo>
                    <a:pt x="1814" y="6934"/>
                  </a:lnTo>
                  <a:lnTo>
                    <a:pt x="854" y="7787"/>
                  </a:lnTo>
                  <a:lnTo>
                    <a:pt x="214" y="8534"/>
                  </a:lnTo>
                  <a:lnTo>
                    <a:pt x="107" y="8747"/>
                  </a:lnTo>
                  <a:lnTo>
                    <a:pt x="0" y="8961"/>
                  </a:lnTo>
                  <a:lnTo>
                    <a:pt x="107" y="9067"/>
                  </a:lnTo>
                  <a:lnTo>
                    <a:pt x="427" y="9067"/>
                  </a:lnTo>
                  <a:lnTo>
                    <a:pt x="1387" y="8854"/>
                  </a:lnTo>
                  <a:lnTo>
                    <a:pt x="2774" y="8214"/>
                  </a:lnTo>
                  <a:lnTo>
                    <a:pt x="6507" y="6401"/>
                  </a:lnTo>
                  <a:lnTo>
                    <a:pt x="10347" y="4481"/>
                  </a:lnTo>
                  <a:lnTo>
                    <a:pt x="13013" y="3094"/>
                  </a:lnTo>
                  <a:lnTo>
                    <a:pt x="13547" y="2774"/>
                  </a:lnTo>
                  <a:lnTo>
                    <a:pt x="12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8355105" y="4496528"/>
              <a:ext cx="197266" cy="132044"/>
            </a:xfrm>
            <a:custGeom>
              <a:avLst/>
              <a:gdLst/>
              <a:ahLst/>
              <a:cxnLst/>
              <a:rect l="l" t="t" r="r" b="b"/>
              <a:pathLst>
                <a:path w="13547" h="9068" fill="none" extrusionOk="0">
                  <a:moveTo>
                    <a:pt x="4587" y="4694"/>
                  </a:moveTo>
                  <a:lnTo>
                    <a:pt x="4160" y="3841"/>
                  </a:lnTo>
                  <a:lnTo>
                    <a:pt x="12160" y="1"/>
                  </a:lnTo>
                  <a:lnTo>
                    <a:pt x="13547" y="2774"/>
                  </a:lnTo>
                  <a:lnTo>
                    <a:pt x="13013" y="3094"/>
                  </a:lnTo>
                  <a:lnTo>
                    <a:pt x="13013" y="3094"/>
                  </a:lnTo>
                  <a:lnTo>
                    <a:pt x="10347" y="4481"/>
                  </a:lnTo>
                  <a:lnTo>
                    <a:pt x="6507" y="6401"/>
                  </a:lnTo>
                  <a:lnTo>
                    <a:pt x="2774" y="8214"/>
                  </a:lnTo>
                  <a:lnTo>
                    <a:pt x="1387" y="8854"/>
                  </a:lnTo>
                  <a:lnTo>
                    <a:pt x="427" y="9067"/>
                  </a:lnTo>
                  <a:lnTo>
                    <a:pt x="427" y="9067"/>
                  </a:lnTo>
                  <a:lnTo>
                    <a:pt x="107" y="9067"/>
                  </a:lnTo>
                  <a:lnTo>
                    <a:pt x="0" y="8961"/>
                  </a:lnTo>
                  <a:lnTo>
                    <a:pt x="107" y="8747"/>
                  </a:lnTo>
                  <a:lnTo>
                    <a:pt x="214" y="8534"/>
                  </a:lnTo>
                  <a:lnTo>
                    <a:pt x="854" y="7787"/>
                  </a:lnTo>
                  <a:lnTo>
                    <a:pt x="1814" y="6934"/>
                  </a:lnTo>
                  <a:lnTo>
                    <a:pt x="3627" y="5334"/>
                  </a:lnTo>
                  <a:lnTo>
                    <a:pt x="4587" y="46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8507332" y="4502746"/>
              <a:ext cx="43495" cy="52829"/>
            </a:xfrm>
            <a:custGeom>
              <a:avLst/>
              <a:gdLst/>
              <a:ahLst/>
              <a:cxnLst/>
              <a:rect l="l" t="t" r="r" b="b"/>
              <a:pathLst>
                <a:path w="2987" h="3628" extrusionOk="0">
                  <a:moveTo>
                    <a:pt x="1920" y="0"/>
                  </a:moveTo>
                  <a:lnTo>
                    <a:pt x="1387" y="320"/>
                  </a:lnTo>
                  <a:lnTo>
                    <a:pt x="960" y="640"/>
                  </a:lnTo>
                  <a:lnTo>
                    <a:pt x="640" y="1067"/>
                  </a:lnTo>
                  <a:lnTo>
                    <a:pt x="320" y="1494"/>
                  </a:lnTo>
                  <a:lnTo>
                    <a:pt x="107" y="2027"/>
                  </a:lnTo>
                  <a:lnTo>
                    <a:pt x="0" y="2560"/>
                  </a:lnTo>
                  <a:lnTo>
                    <a:pt x="0" y="3094"/>
                  </a:lnTo>
                  <a:lnTo>
                    <a:pt x="107" y="3627"/>
                  </a:lnTo>
                  <a:lnTo>
                    <a:pt x="2987" y="2240"/>
                  </a:ln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8507332" y="4502746"/>
              <a:ext cx="43495" cy="52829"/>
            </a:xfrm>
            <a:custGeom>
              <a:avLst/>
              <a:gdLst/>
              <a:ahLst/>
              <a:cxnLst/>
              <a:rect l="l" t="t" r="r" b="b"/>
              <a:pathLst>
                <a:path w="2987" h="3628" fill="none" extrusionOk="0">
                  <a:moveTo>
                    <a:pt x="1920" y="0"/>
                  </a:moveTo>
                  <a:lnTo>
                    <a:pt x="1920" y="0"/>
                  </a:lnTo>
                  <a:lnTo>
                    <a:pt x="1387" y="320"/>
                  </a:lnTo>
                  <a:lnTo>
                    <a:pt x="960" y="640"/>
                  </a:lnTo>
                  <a:lnTo>
                    <a:pt x="640" y="1067"/>
                  </a:lnTo>
                  <a:lnTo>
                    <a:pt x="320" y="1494"/>
                  </a:lnTo>
                  <a:lnTo>
                    <a:pt x="320" y="1494"/>
                  </a:lnTo>
                  <a:lnTo>
                    <a:pt x="107" y="2027"/>
                  </a:lnTo>
                  <a:lnTo>
                    <a:pt x="0" y="2560"/>
                  </a:lnTo>
                  <a:lnTo>
                    <a:pt x="0" y="3094"/>
                  </a:lnTo>
                  <a:lnTo>
                    <a:pt x="107" y="3627"/>
                  </a:lnTo>
                  <a:lnTo>
                    <a:pt x="2987" y="2240"/>
                  </a:lnTo>
                  <a:lnTo>
                    <a:pt x="2987" y="2240"/>
                  </a:lnTo>
                  <a:lnTo>
                    <a:pt x="2987" y="2240"/>
                  </a:lnTo>
                  <a:lnTo>
                    <a:pt x="19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8445192" y="4536925"/>
              <a:ext cx="107188" cy="55916"/>
            </a:xfrm>
            <a:custGeom>
              <a:avLst/>
              <a:gdLst/>
              <a:ahLst/>
              <a:cxnLst/>
              <a:rect l="l" t="t" r="r" b="b"/>
              <a:pathLst>
                <a:path w="7361" h="3840" extrusionOk="0">
                  <a:moveTo>
                    <a:pt x="7361" y="0"/>
                  </a:moveTo>
                  <a:lnTo>
                    <a:pt x="3947" y="1813"/>
                  </a:lnTo>
                  <a:lnTo>
                    <a:pt x="1" y="3840"/>
                  </a:lnTo>
                  <a:lnTo>
                    <a:pt x="1" y="3840"/>
                  </a:lnTo>
                  <a:lnTo>
                    <a:pt x="4054" y="1813"/>
                  </a:lnTo>
                  <a:lnTo>
                    <a:pt x="6827" y="320"/>
                  </a:lnTo>
                  <a:lnTo>
                    <a:pt x="7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8438988" y="4595949"/>
              <a:ext cx="1558" cy="15"/>
            </a:xfrm>
            <a:custGeom>
              <a:avLst/>
              <a:gdLst/>
              <a:ahLst/>
              <a:cxnLst/>
              <a:rect l="l" t="t" r="r" b="b"/>
              <a:pathLst>
                <a:path w="107" h="1" fill="none" extrusionOk="0">
                  <a:moveTo>
                    <a:pt x="107" y="0"/>
                  </a:moveTo>
                  <a:lnTo>
                    <a:pt x="107" y="0"/>
                  </a:lnTo>
                  <a:lnTo>
                    <a:pt x="107" y="0"/>
                  </a:lnTo>
                  <a:lnTo>
                    <a:pt x="0" y="0"/>
                  </a:lnTo>
                  <a:lnTo>
                    <a:pt x="0" y="0"/>
                  </a:lnTo>
                  <a:lnTo>
                    <a:pt x="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8445192" y="4536925"/>
              <a:ext cx="107188" cy="55916"/>
            </a:xfrm>
            <a:custGeom>
              <a:avLst/>
              <a:gdLst/>
              <a:ahLst/>
              <a:cxnLst/>
              <a:rect l="l" t="t" r="r" b="b"/>
              <a:pathLst>
                <a:path w="7361" h="3840" fill="none" extrusionOk="0">
                  <a:moveTo>
                    <a:pt x="7361" y="0"/>
                  </a:moveTo>
                  <a:lnTo>
                    <a:pt x="6827" y="320"/>
                  </a:lnTo>
                  <a:lnTo>
                    <a:pt x="6827" y="320"/>
                  </a:lnTo>
                  <a:lnTo>
                    <a:pt x="4054" y="1813"/>
                  </a:lnTo>
                  <a:lnTo>
                    <a:pt x="1" y="3840"/>
                  </a:lnTo>
                  <a:lnTo>
                    <a:pt x="1" y="3840"/>
                  </a:lnTo>
                  <a:lnTo>
                    <a:pt x="1" y="3840"/>
                  </a:lnTo>
                  <a:lnTo>
                    <a:pt x="1" y="3840"/>
                  </a:lnTo>
                  <a:lnTo>
                    <a:pt x="3947" y="1813"/>
                  </a:lnTo>
                  <a:lnTo>
                    <a:pt x="73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8440531" y="4592832"/>
              <a:ext cx="4674" cy="3131"/>
            </a:xfrm>
            <a:custGeom>
              <a:avLst/>
              <a:gdLst/>
              <a:ahLst/>
              <a:cxnLst/>
              <a:rect l="l" t="t" r="r" b="b"/>
              <a:pathLst>
                <a:path w="321" h="215" extrusionOk="0">
                  <a:moveTo>
                    <a:pt x="321" y="1"/>
                  </a:moveTo>
                  <a:lnTo>
                    <a:pt x="321" y="1"/>
                  </a:lnTo>
                  <a:lnTo>
                    <a:pt x="1" y="214"/>
                  </a:lnTo>
                  <a:lnTo>
                    <a:pt x="1" y="214"/>
                  </a:lnTo>
                  <a:lnTo>
                    <a:pt x="1" y="214"/>
                  </a:lnTo>
                  <a:lnTo>
                    <a:pt x="321" y="1"/>
                  </a:lnTo>
                  <a:lnTo>
                    <a:pt x="321" y="1"/>
                  </a:lnTo>
                  <a:lnTo>
                    <a:pt x="321"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8440531" y="4592832"/>
              <a:ext cx="4674" cy="3131"/>
            </a:xfrm>
            <a:custGeom>
              <a:avLst/>
              <a:gdLst/>
              <a:ahLst/>
              <a:cxnLst/>
              <a:rect l="l" t="t" r="r" b="b"/>
              <a:pathLst>
                <a:path w="321" h="215" fill="none" extrusionOk="0">
                  <a:moveTo>
                    <a:pt x="321" y="1"/>
                  </a:moveTo>
                  <a:lnTo>
                    <a:pt x="321" y="1"/>
                  </a:lnTo>
                  <a:lnTo>
                    <a:pt x="1" y="214"/>
                  </a:lnTo>
                  <a:lnTo>
                    <a:pt x="1" y="214"/>
                  </a:lnTo>
                  <a:lnTo>
                    <a:pt x="1" y="214"/>
                  </a:lnTo>
                  <a:lnTo>
                    <a:pt x="321" y="1"/>
                  </a:lnTo>
                  <a:lnTo>
                    <a:pt x="321" y="1"/>
                  </a:lnTo>
                  <a:lnTo>
                    <a:pt x="3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8355105" y="4627011"/>
              <a:ext cx="7776" cy="3116"/>
            </a:xfrm>
            <a:custGeom>
              <a:avLst/>
              <a:gdLst/>
              <a:ahLst/>
              <a:cxnLst/>
              <a:rect l="l" t="t" r="r" b="b"/>
              <a:pathLst>
                <a:path w="534" h="214" extrusionOk="0">
                  <a:moveTo>
                    <a:pt x="0" y="1"/>
                  </a:moveTo>
                  <a:lnTo>
                    <a:pt x="0" y="107"/>
                  </a:lnTo>
                  <a:lnTo>
                    <a:pt x="107" y="214"/>
                  </a:lnTo>
                  <a:lnTo>
                    <a:pt x="214" y="214"/>
                  </a:lnTo>
                  <a:lnTo>
                    <a:pt x="534" y="107"/>
                  </a:lnTo>
                  <a:lnTo>
                    <a:pt x="107" y="10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8355105" y="4627011"/>
              <a:ext cx="7776" cy="3116"/>
            </a:xfrm>
            <a:custGeom>
              <a:avLst/>
              <a:gdLst/>
              <a:ahLst/>
              <a:cxnLst/>
              <a:rect l="l" t="t" r="r" b="b"/>
              <a:pathLst>
                <a:path w="534" h="214" fill="none" extrusionOk="0">
                  <a:moveTo>
                    <a:pt x="0" y="1"/>
                  </a:moveTo>
                  <a:lnTo>
                    <a:pt x="0" y="1"/>
                  </a:lnTo>
                  <a:lnTo>
                    <a:pt x="0" y="107"/>
                  </a:lnTo>
                  <a:lnTo>
                    <a:pt x="107" y="214"/>
                  </a:lnTo>
                  <a:lnTo>
                    <a:pt x="107" y="214"/>
                  </a:lnTo>
                  <a:lnTo>
                    <a:pt x="214" y="214"/>
                  </a:lnTo>
                  <a:lnTo>
                    <a:pt x="214" y="214"/>
                  </a:lnTo>
                  <a:lnTo>
                    <a:pt x="534" y="107"/>
                  </a:lnTo>
                  <a:lnTo>
                    <a:pt x="534" y="107"/>
                  </a:lnTo>
                  <a:lnTo>
                    <a:pt x="427" y="107"/>
                  </a:lnTo>
                  <a:lnTo>
                    <a:pt x="427" y="107"/>
                  </a:lnTo>
                  <a:lnTo>
                    <a:pt x="214" y="107"/>
                  </a:lnTo>
                  <a:lnTo>
                    <a:pt x="214" y="107"/>
                  </a:lnTo>
                  <a:lnTo>
                    <a:pt x="107"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8370629" y="4599051"/>
              <a:ext cx="9334" cy="9334"/>
            </a:xfrm>
            <a:custGeom>
              <a:avLst/>
              <a:gdLst/>
              <a:ahLst/>
              <a:cxnLst/>
              <a:rect l="l" t="t" r="r" b="b"/>
              <a:pathLst>
                <a:path w="641" h="641" fill="none" extrusionOk="0">
                  <a:moveTo>
                    <a:pt x="641" y="1"/>
                  </a:moveTo>
                  <a:lnTo>
                    <a:pt x="641" y="1"/>
                  </a:lnTo>
                  <a:lnTo>
                    <a:pt x="641" y="1"/>
                  </a:lnTo>
                  <a:lnTo>
                    <a:pt x="641" y="1"/>
                  </a:lnTo>
                  <a:lnTo>
                    <a:pt x="1" y="641"/>
                  </a:lnTo>
                  <a:lnTo>
                    <a:pt x="1" y="641"/>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8355105" y="4535367"/>
              <a:ext cx="197266" cy="93209"/>
            </a:xfrm>
            <a:custGeom>
              <a:avLst/>
              <a:gdLst/>
              <a:ahLst/>
              <a:cxnLst/>
              <a:rect l="l" t="t" r="r" b="b"/>
              <a:pathLst>
                <a:path w="13547" h="6401" extrusionOk="0">
                  <a:moveTo>
                    <a:pt x="13440" y="0"/>
                  </a:moveTo>
                  <a:lnTo>
                    <a:pt x="10560" y="1387"/>
                  </a:lnTo>
                  <a:lnTo>
                    <a:pt x="2880" y="5120"/>
                  </a:lnTo>
                  <a:lnTo>
                    <a:pt x="2560" y="4694"/>
                  </a:lnTo>
                  <a:lnTo>
                    <a:pt x="2134" y="4480"/>
                  </a:lnTo>
                  <a:lnTo>
                    <a:pt x="1814" y="4374"/>
                  </a:lnTo>
                  <a:lnTo>
                    <a:pt x="1707" y="4374"/>
                  </a:lnTo>
                  <a:lnTo>
                    <a:pt x="1067" y="5014"/>
                  </a:lnTo>
                  <a:lnTo>
                    <a:pt x="427" y="5654"/>
                  </a:lnTo>
                  <a:lnTo>
                    <a:pt x="214" y="5974"/>
                  </a:lnTo>
                  <a:lnTo>
                    <a:pt x="0" y="6294"/>
                  </a:lnTo>
                  <a:lnTo>
                    <a:pt x="107" y="6400"/>
                  </a:lnTo>
                  <a:lnTo>
                    <a:pt x="534" y="6400"/>
                  </a:lnTo>
                  <a:lnTo>
                    <a:pt x="2560" y="5547"/>
                  </a:lnTo>
                  <a:lnTo>
                    <a:pt x="5760" y="4160"/>
                  </a:lnTo>
                  <a:lnTo>
                    <a:pt x="5867" y="4160"/>
                  </a:lnTo>
                  <a:lnTo>
                    <a:pt x="6187" y="3947"/>
                  </a:lnTo>
                  <a:lnTo>
                    <a:pt x="10240" y="1920"/>
                  </a:lnTo>
                  <a:lnTo>
                    <a:pt x="13013" y="427"/>
                  </a:lnTo>
                  <a:lnTo>
                    <a:pt x="13547" y="107"/>
                  </a:lnTo>
                  <a:lnTo>
                    <a:pt x="13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8355105" y="4535367"/>
              <a:ext cx="197266" cy="93209"/>
            </a:xfrm>
            <a:custGeom>
              <a:avLst/>
              <a:gdLst/>
              <a:ahLst/>
              <a:cxnLst/>
              <a:rect l="l" t="t" r="r" b="b"/>
              <a:pathLst>
                <a:path w="13547" h="6401" fill="none" extrusionOk="0">
                  <a:moveTo>
                    <a:pt x="13440" y="0"/>
                  </a:moveTo>
                  <a:lnTo>
                    <a:pt x="10560" y="1387"/>
                  </a:lnTo>
                  <a:lnTo>
                    <a:pt x="10560" y="1387"/>
                  </a:lnTo>
                  <a:lnTo>
                    <a:pt x="10560" y="1387"/>
                  </a:lnTo>
                  <a:lnTo>
                    <a:pt x="2880" y="5120"/>
                  </a:lnTo>
                  <a:lnTo>
                    <a:pt x="2880" y="5120"/>
                  </a:lnTo>
                  <a:lnTo>
                    <a:pt x="2560" y="4694"/>
                  </a:lnTo>
                  <a:lnTo>
                    <a:pt x="2134" y="4480"/>
                  </a:lnTo>
                  <a:lnTo>
                    <a:pt x="1814" y="4374"/>
                  </a:lnTo>
                  <a:lnTo>
                    <a:pt x="1814" y="4374"/>
                  </a:lnTo>
                  <a:lnTo>
                    <a:pt x="1707" y="4374"/>
                  </a:lnTo>
                  <a:lnTo>
                    <a:pt x="1707" y="4374"/>
                  </a:lnTo>
                  <a:lnTo>
                    <a:pt x="1067" y="5014"/>
                  </a:lnTo>
                  <a:lnTo>
                    <a:pt x="1067" y="5014"/>
                  </a:lnTo>
                  <a:lnTo>
                    <a:pt x="427" y="5654"/>
                  </a:lnTo>
                  <a:lnTo>
                    <a:pt x="214" y="5974"/>
                  </a:lnTo>
                  <a:lnTo>
                    <a:pt x="0" y="6294"/>
                  </a:lnTo>
                  <a:lnTo>
                    <a:pt x="0" y="6294"/>
                  </a:lnTo>
                  <a:lnTo>
                    <a:pt x="107" y="6400"/>
                  </a:lnTo>
                  <a:lnTo>
                    <a:pt x="214" y="6400"/>
                  </a:lnTo>
                  <a:lnTo>
                    <a:pt x="214" y="6400"/>
                  </a:lnTo>
                  <a:lnTo>
                    <a:pt x="427" y="6400"/>
                  </a:lnTo>
                  <a:lnTo>
                    <a:pt x="427" y="6400"/>
                  </a:lnTo>
                  <a:lnTo>
                    <a:pt x="534" y="6400"/>
                  </a:lnTo>
                  <a:lnTo>
                    <a:pt x="534" y="6400"/>
                  </a:lnTo>
                  <a:lnTo>
                    <a:pt x="2560" y="5547"/>
                  </a:lnTo>
                  <a:lnTo>
                    <a:pt x="5760" y="4160"/>
                  </a:lnTo>
                  <a:lnTo>
                    <a:pt x="5760" y="4160"/>
                  </a:lnTo>
                  <a:lnTo>
                    <a:pt x="5867" y="4160"/>
                  </a:lnTo>
                  <a:lnTo>
                    <a:pt x="5867" y="4160"/>
                  </a:lnTo>
                  <a:lnTo>
                    <a:pt x="6187" y="3947"/>
                  </a:lnTo>
                  <a:lnTo>
                    <a:pt x="6187" y="3947"/>
                  </a:lnTo>
                  <a:lnTo>
                    <a:pt x="10240" y="1920"/>
                  </a:lnTo>
                  <a:lnTo>
                    <a:pt x="13013" y="427"/>
                  </a:lnTo>
                  <a:lnTo>
                    <a:pt x="13547" y="107"/>
                  </a:lnTo>
                  <a:lnTo>
                    <a:pt x="13547" y="107"/>
                  </a:lnTo>
                  <a:lnTo>
                    <a:pt x="13547" y="107"/>
                  </a:lnTo>
                  <a:lnTo>
                    <a:pt x="134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0"/>
            <p:cNvSpPr/>
            <p:nvPr/>
          </p:nvSpPr>
          <p:spPr>
            <a:xfrm>
              <a:off x="8508875" y="4535367"/>
              <a:ext cx="41952" cy="20211"/>
            </a:xfrm>
            <a:custGeom>
              <a:avLst/>
              <a:gdLst/>
              <a:ahLst/>
              <a:cxnLst/>
              <a:rect l="l" t="t" r="r" b="b"/>
              <a:pathLst>
                <a:path w="2881" h="1388" extrusionOk="0">
                  <a:moveTo>
                    <a:pt x="2881" y="0"/>
                  </a:moveTo>
                  <a:lnTo>
                    <a:pt x="1" y="1387"/>
                  </a:lnTo>
                  <a:lnTo>
                    <a:pt x="1" y="1387"/>
                  </a:lnTo>
                  <a:lnTo>
                    <a:pt x="1" y="1387"/>
                  </a:lnTo>
                  <a:lnTo>
                    <a:pt x="2881" y="0"/>
                  </a:lnTo>
                  <a:lnTo>
                    <a:pt x="2881" y="0"/>
                  </a:lnTo>
                  <a:close/>
                </a:path>
              </a:pathLst>
            </a:custGeom>
            <a:solidFill>
              <a:srgbClr val="FF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0"/>
            <p:cNvSpPr/>
            <p:nvPr/>
          </p:nvSpPr>
          <p:spPr>
            <a:xfrm>
              <a:off x="8508875" y="4535367"/>
              <a:ext cx="41952" cy="20211"/>
            </a:xfrm>
            <a:custGeom>
              <a:avLst/>
              <a:gdLst/>
              <a:ahLst/>
              <a:cxnLst/>
              <a:rect l="l" t="t" r="r" b="b"/>
              <a:pathLst>
                <a:path w="2881" h="1388" fill="none" extrusionOk="0">
                  <a:moveTo>
                    <a:pt x="2881" y="0"/>
                  </a:moveTo>
                  <a:lnTo>
                    <a:pt x="1" y="1387"/>
                  </a:lnTo>
                  <a:lnTo>
                    <a:pt x="1" y="1387"/>
                  </a:lnTo>
                  <a:lnTo>
                    <a:pt x="1" y="1387"/>
                  </a:lnTo>
                  <a:lnTo>
                    <a:pt x="2881" y="0"/>
                  </a:lnTo>
                  <a:lnTo>
                    <a:pt x="28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0"/>
            <p:cNvSpPr/>
            <p:nvPr/>
          </p:nvSpPr>
          <p:spPr>
            <a:xfrm>
              <a:off x="8358207" y="4533809"/>
              <a:ext cx="194164" cy="93209"/>
            </a:xfrm>
            <a:custGeom>
              <a:avLst/>
              <a:gdLst/>
              <a:ahLst/>
              <a:cxnLst/>
              <a:rect l="l" t="t" r="r" b="b"/>
              <a:pathLst>
                <a:path w="13334" h="6401" extrusionOk="0">
                  <a:moveTo>
                    <a:pt x="13334" y="1"/>
                  </a:moveTo>
                  <a:lnTo>
                    <a:pt x="13120" y="107"/>
                  </a:lnTo>
                  <a:lnTo>
                    <a:pt x="12800" y="214"/>
                  </a:lnTo>
                  <a:lnTo>
                    <a:pt x="11307" y="961"/>
                  </a:lnTo>
                  <a:lnTo>
                    <a:pt x="6614" y="3307"/>
                  </a:lnTo>
                  <a:lnTo>
                    <a:pt x="1814" y="5547"/>
                  </a:lnTo>
                  <a:lnTo>
                    <a:pt x="6614" y="3414"/>
                  </a:lnTo>
                  <a:lnTo>
                    <a:pt x="11414" y="1067"/>
                  </a:lnTo>
                  <a:lnTo>
                    <a:pt x="12800" y="321"/>
                  </a:lnTo>
                  <a:lnTo>
                    <a:pt x="13227" y="107"/>
                  </a:lnTo>
                  <a:lnTo>
                    <a:pt x="13334" y="1"/>
                  </a:lnTo>
                  <a:close/>
                  <a:moveTo>
                    <a:pt x="1814" y="5547"/>
                  </a:moveTo>
                  <a:lnTo>
                    <a:pt x="321" y="6187"/>
                  </a:lnTo>
                  <a:lnTo>
                    <a:pt x="1" y="6401"/>
                  </a:lnTo>
                  <a:lnTo>
                    <a:pt x="427" y="6187"/>
                  </a:lnTo>
                  <a:lnTo>
                    <a:pt x="1814" y="55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0"/>
            <p:cNvSpPr/>
            <p:nvPr/>
          </p:nvSpPr>
          <p:spPr>
            <a:xfrm>
              <a:off x="8378406" y="4599051"/>
              <a:ext cx="18653" cy="12436"/>
            </a:xfrm>
            <a:custGeom>
              <a:avLst/>
              <a:gdLst/>
              <a:ahLst/>
              <a:cxnLst/>
              <a:rect l="l" t="t" r="r" b="b"/>
              <a:pathLst>
                <a:path w="1281" h="854" extrusionOk="0">
                  <a:moveTo>
                    <a:pt x="0" y="1"/>
                  </a:moveTo>
                  <a:lnTo>
                    <a:pt x="320" y="107"/>
                  </a:lnTo>
                  <a:lnTo>
                    <a:pt x="747" y="321"/>
                  </a:lnTo>
                  <a:lnTo>
                    <a:pt x="1067" y="534"/>
                  </a:lnTo>
                  <a:lnTo>
                    <a:pt x="1280" y="854"/>
                  </a:lnTo>
                  <a:lnTo>
                    <a:pt x="1067" y="427"/>
                  </a:lnTo>
                  <a:lnTo>
                    <a:pt x="747" y="214"/>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0"/>
            <p:cNvSpPr/>
            <p:nvPr/>
          </p:nvSpPr>
          <p:spPr>
            <a:xfrm>
              <a:off x="8412571" y="4571090"/>
              <a:ext cx="10892" cy="6232"/>
            </a:xfrm>
            <a:custGeom>
              <a:avLst/>
              <a:gdLst/>
              <a:ahLst/>
              <a:cxnLst/>
              <a:rect l="l" t="t" r="r" b="b"/>
              <a:pathLst>
                <a:path w="748" h="428" extrusionOk="0">
                  <a:moveTo>
                    <a:pt x="1" y="1"/>
                  </a:moveTo>
                  <a:lnTo>
                    <a:pt x="321" y="321"/>
                  </a:lnTo>
                  <a:lnTo>
                    <a:pt x="747" y="427"/>
                  </a:lnTo>
                  <a:lnTo>
                    <a:pt x="747" y="427"/>
                  </a:lnTo>
                  <a:lnTo>
                    <a:pt x="427" y="21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0"/>
            <p:cNvSpPr/>
            <p:nvPr/>
          </p:nvSpPr>
          <p:spPr>
            <a:xfrm>
              <a:off x="8420347" y="4564871"/>
              <a:ext cx="10878" cy="3131"/>
            </a:xfrm>
            <a:custGeom>
              <a:avLst/>
              <a:gdLst/>
              <a:ahLst/>
              <a:cxnLst/>
              <a:rect l="l" t="t" r="r" b="b"/>
              <a:pathLst>
                <a:path w="747" h="215" extrusionOk="0">
                  <a:moveTo>
                    <a:pt x="0" y="1"/>
                  </a:moveTo>
                  <a:lnTo>
                    <a:pt x="320" y="214"/>
                  </a:lnTo>
                  <a:lnTo>
                    <a:pt x="747" y="214"/>
                  </a:lnTo>
                  <a:lnTo>
                    <a:pt x="320" y="10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0"/>
            <p:cNvSpPr/>
            <p:nvPr/>
          </p:nvSpPr>
          <p:spPr>
            <a:xfrm>
              <a:off x="8418789" y="4554007"/>
              <a:ext cx="12436" cy="6218"/>
            </a:xfrm>
            <a:custGeom>
              <a:avLst/>
              <a:gdLst/>
              <a:ahLst/>
              <a:cxnLst/>
              <a:rect l="l" t="t" r="r" b="b"/>
              <a:pathLst>
                <a:path w="854" h="427" extrusionOk="0">
                  <a:moveTo>
                    <a:pt x="854" y="0"/>
                  </a:moveTo>
                  <a:lnTo>
                    <a:pt x="427" y="214"/>
                  </a:lnTo>
                  <a:lnTo>
                    <a:pt x="0" y="427"/>
                  </a:lnTo>
                  <a:lnTo>
                    <a:pt x="0" y="427"/>
                  </a:lnTo>
                  <a:lnTo>
                    <a:pt x="427" y="320"/>
                  </a:lnTo>
                  <a:lnTo>
                    <a:pt x="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0"/>
            <p:cNvSpPr/>
            <p:nvPr/>
          </p:nvSpPr>
          <p:spPr>
            <a:xfrm>
              <a:off x="8415687" y="4546245"/>
              <a:ext cx="13994" cy="7776"/>
            </a:xfrm>
            <a:custGeom>
              <a:avLst/>
              <a:gdLst/>
              <a:ahLst/>
              <a:cxnLst/>
              <a:rect l="l" t="t" r="r" b="b"/>
              <a:pathLst>
                <a:path w="961" h="534" extrusionOk="0">
                  <a:moveTo>
                    <a:pt x="960" y="0"/>
                  </a:moveTo>
                  <a:lnTo>
                    <a:pt x="533" y="213"/>
                  </a:lnTo>
                  <a:lnTo>
                    <a:pt x="0" y="533"/>
                  </a:lnTo>
                  <a:lnTo>
                    <a:pt x="0" y="533"/>
                  </a:lnTo>
                  <a:lnTo>
                    <a:pt x="320" y="427"/>
                  </a:lnTo>
                  <a:lnTo>
                    <a:pt x="533" y="320"/>
                  </a:lnTo>
                  <a:lnTo>
                    <a:pt x="853" y="107"/>
                  </a:lnTo>
                  <a:lnTo>
                    <a:pt x="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0"/>
            <p:cNvSpPr/>
            <p:nvPr/>
          </p:nvSpPr>
          <p:spPr>
            <a:xfrm>
              <a:off x="8389270" y="4564871"/>
              <a:ext cx="24871" cy="10892"/>
            </a:xfrm>
            <a:custGeom>
              <a:avLst/>
              <a:gdLst/>
              <a:ahLst/>
              <a:cxnLst/>
              <a:rect l="l" t="t" r="r" b="b"/>
              <a:pathLst>
                <a:path w="1708" h="748" extrusionOk="0">
                  <a:moveTo>
                    <a:pt x="641" y="1"/>
                  </a:moveTo>
                  <a:lnTo>
                    <a:pt x="321" y="108"/>
                  </a:lnTo>
                  <a:lnTo>
                    <a:pt x="108" y="321"/>
                  </a:lnTo>
                  <a:lnTo>
                    <a:pt x="1" y="534"/>
                  </a:lnTo>
                  <a:lnTo>
                    <a:pt x="108" y="641"/>
                  </a:lnTo>
                  <a:lnTo>
                    <a:pt x="214" y="748"/>
                  </a:lnTo>
                  <a:lnTo>
                    <a:pt x="641" y="748"/>
                  </a:lnTo>
                  <a:lnTo>
                    <a:pt x="1281" y="534"/>
                  </a:lnTo>
                  <a:lnTo>
                    <a:pt x="641" y="641"/>
                  </a:lnTo>
                  <a:lnTo>
                    <a:pt x="321" y="641"/>
                  </a:lnTo>
                  <a:lnTo>
                    <a:pt x="214" y="534"/>
                  </a:lnTo>
                  <a:lnTo>
                    <a:pt x="214" y="428"/>
                  </a:lnTo>
                  <a:lnTo>
                    <a:pt x="428" y="214"/>
                  </a:lnTo>
                  <a:lnTo>
                    <a:pt x="748" y="108"/>
                  </a:lnTo>
                  <a:lnTo>
                    <a:pt x="1281" y="108"/>
                  </a:lnTo>
                  <a:lnTo>
                    <a:pt x="1707" y="428"/>
                  </a:lnTo>
                  <a:lnTo>
                    <a:pt x="1707" y="321"/>
                  </a:lnTo>
                  <a:lnTo>
                    <a:pt x="1388" y="108"/>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0"/>
            <p:cNvSpPr/>
            <p:nvPr/>
          </p:nvSpPr>
          <p:spPr>
            <a:xfrm>
              <a:off x="8409469" y="4552449"/>
              <a:ext cx="7776" cy="18653"/>
            </a:xfrm>
            <a:custGeom>
              <a:avLst/>
              <a:gdLst/>
              <a:ahLst/>
              <a:cxnLst/>
              <a:rect l="l" t="t" r="r" b="b"/>
              <a:pathLst>
                <a:path w="534" h="1281" extrusionOk="0">
                  <a:moveTo>
                    <a:pt x="427" y="107"/>
                  </a:moveTo>
                  <a:lnTo>
                    <a:pt x="427" y="214"/>
                  </a:lnTo>
                  <a:lnTo>
                    <a:pt x="427" y="427"/>
                  </a:lnTo>
                  <a:lnTo>
                    <a:pt x="427" y="854"/>
                  </a:lnTo>
                  <a:lnTo>
                    <a:pt x="534" y="427"/>
                  </a:lnTo>
                  <a:lnTo>
                    <a:pt x="534" y="214"/>
                  </a:lnTo>
                  <a:lnTo>
                    <a:pt x="427" y="107"/>
                  </a:lnTo>
                  <a:close/>
                  <a:moveTo>
                    <a:pt x="320" y="1"/>
                  </a:moveTo>
                  <a:lnTo>
                    <a:pt x="107" y="214"/>
                  </a:lnTo>
                  <a:lnTo>
                    <a:pt x="1" y="534"/>
                  </a:lnTo>
                  <a:lnTo>
                    <a:pt x="1" y="961"/>
                  </a:lnTo>
                  <a:lnTo>
                    <a:pt x="107" y="1067"/>
                  </a:lnTo>
                  <a:lnTo>
                    <a:pt x="214" y="1281"/>
                  </a:lnTo>
                  <a:lnTo>
                    <a:pt x="107" y="961"/>
                  </a:lnTo>
                  <a:lnTo>
                    <a:pt x="107" y="534"/>
                  </a:lnTo>
                  <a:lnTo>
                    <a:pt x="107" y="321"/>
                  </a:lnTo>
                  <a:lnTo>
                    <a:pt x="320" y="107"/>
                  </a:lnTo>
                  <a:lnTo>
                    <a:pt x="427" y="10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0"/>
            <p:cNvSpPr/>
            <p:nvPr/>
          </p:nvSpPr>
          <p:spPr>
            <a:xfrm>
              <a:off x="8505773" y="4503911"/>
              <a:ext cx="27186" cy="51664"/>
            </a:xfrm>
            <a:custGeom>
              <a:avLst/>
              <a:gdLst/>
              <a:ahLst/>
              <a:cxnLst/>
              <a:rect l="l" t="t" r="r" b="b"/>
              <a:pathLst>
                <a:path w="1867" h="3548" extrusionOk="0">
                  <a:moveTo>
                    <a:pt x="1867" y="1"/>
                  </a:moveTo>
                  <a:lnTo>
                    <a:pt x="1814" y="27"/>
                  </a:lnTo>
                  <a:lnTo>
                    <a:pt x="1387" y="240"/>
                  </a:lnTo>
                  <a:lnTo>
                    <a:pt x="1867" y="1"/>
                  </a:lnTo>
                  <a:close/>
                  <a:moveTo>
                    <a:pt x="1387" y="240"/>
                  </a:moveTo>
                  <a:lnTo>
                    <a:pt x="747" y="667"/>
                  </a:lnTo>
                  <a:lnTo>
                    <a:pt x="321" y="1307"/>
                  </a:lnTo>
                  <a:lnTo>
                    <a:pt x="1" y="2054"/>
                  </a:lnTo>
                  <a:lnTo>
                    <a:pt x="1" y="2907"/>
                  </a:lnTo>
                  <a:lnTo>
                    <a:pt x="183" y="3364"/>
                  </a:lnTo>
                  <a:lnTo>
                    <a:pt x="183" y="3364"/>
                  </a:lnTo>
                  <a:lnTo>
                    <a:pt x="107" y="2907"/>
                  </a:lnTo>
                  <a:lnTo>
                    <a:pt x="107" y="2160"/>
                  </a:lnTo>
                  <a:lnTo>
                    <a:pt x="427" y="1414"/>
                  </a:lnTo>
                  <a:lnTo>
                    <a:pt x="854" y="774"/>
                  </a:lnTo>
                  <a:lnTo>
                    <a:pt x="1387" y="240"/>
                  </a:lnTo>
                  <a:close/>
                  <a:moveTo>
                    <a:pt x="183" y="3364"/>
                  </a:moveTo>
                  <a:lnTo>
                    <a:pt x="214" y="3547"/>
                  </a:lnTo>
                  <a:lnTo>
                    <a:pt x="214" y="3440"/>
                  </a:lnTo>
                  <a:lnTo>
                    <a:pt x="183" y="336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0"/>
            <p:cNvSpPr/>
            <p:nvPr/>
          </p:nvSpPr>
          <p:spPr>
            <a:xfrm>
              <a:off x="8456070" y="4552449"/>
              <a:ext cx="32633" cy="15552"/>
            </a:xfrm>
            <a:custGeom>
              <a:avLst/>
              <a:gdLst/>
              <a:ahLst/>
              <a:cxnLst/>
              <a:rect l="l" t="t" r="r" b="b"/>
              <a:pathLst>
                <a:path w="2241" h="1068" extrusionOk="0">
                  <a:moveTo>
                    <a:pt x="2240" y="1"/>
                  </a:moveTo>
                  <a:lnTo>
                    <a:pt x="1174" y="534"/>
                  </a:lnTo>
                  <a:lnTo>
                    <a:pt x="0" y="1067"/>
                  </a:lnTo>
                  <a:lnTo>
                    <a:pt x="0" y="1067"/>
                  </a:lnTo>
                  <a:lnTo>
                    <a:pt x="640" y="854"/>
                  </a:lnTo>
                  <a:lnTo>
                    <a:pt x="1174" y="641"/>
                  </a:lnTo>
                  <a:lnTo>
                    <a:pt x="1707" y="321"/>
                  </a:lnTo>
                  <a:lnTo>
                    <a:pt x="2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0"/>
            <p:cNvSpPr/>
            <p:nvPr/>
          </p:nvSpPr>
          <p:spPr>
            <a:xfrm>
              <a:off x="8510434" y="4541585"/>
              <a:ext cx="1573" cy="7776"/>
            </a:xfrm>
            <a:custGeom>
              <a:avLst/>
              <a:gdLst/>
              <a:ahLst/>
              <a:cxnLst/>
              <a:rect l="l" t="t" r="r" b="b"/>
              <a:pathLst>
                <a:path w="108" h="534" extrusionOk="0">
                  <a:moveTo>
                    <a:pt x="1" y="0"/>
                  </a:moveTo>
                  <a:lnTo>
                    <a:pt x="1" y="213"/>
                  </a:lnTo>
                  <a:lnTo>
                    <a:pt x="1" y="427"/>
                  </a:lnTo>
                  <a:lnTo>
                    <a:pt x="107" y="533"/>
                  </a:lnTo>
                  <a:lnTo>
                    <a:pt x="107" y="21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0"/>
            <p:cNvSpPr/>
            <p:nvPr/>
          </p:nvSpPr>
          <p:spPr>
            <a:xfrm>
              <a:off x="8513535" y="4526047"/>
              <a:ext cx="1573" cy="6232"/>
            </a:xfrm>
            <a:custGeom>
              <a:avLst/>
              <a:gdLst/>
              <a:ahLst/>
              <a:cxnLst/>
              <a:rect l="l" t="t" r="r" b="b"/>
              <a:pathLst>
                <a:path w="108" h="428" extrusionOk="0">
                  <a:moveTo>
                    <a:pt x="108" y="0"/>
                  </a:moveTo>
                  <a:lnTo>
                    <a:pt x="1" y="214"/>
                  </a:lnTo>
                  <a:lnTo>
                    <a:pt x="1" y="427"/>
                  </a:lnTo>
                  <a:lnTo>
                    <a:pt x="108" y="214"/>
                  </a:ln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0"/>
            <p:cNvSpPr/>
            <p:nvPr/>
          </p:nvSpPr>
          <p:spPr>
            <a:xfrm>
              <a:off x="8519754" y="4515168"/>
              <a:ext cx="6232" cy="6232"/>
            </a:xfrm>
            <a:custGeom>
              <a:avLst/>
              <a:gdLst/>
              <a:ahLst/>
              <a:cxnLst/>
              <a:rect l="l" t="t" r="r" b="b"/>
              <a:pathLst>
                <a:path w="428" h="428" extrusionOk="0">
                  <a:moveTo>
                    <a:pt x="321" y="1"/>
                  </a:moveTo>
                  <a:lnTo>
                    <a:pt x="107" y="107"/>
                  </a:lnTo>
                  <a:lnTo>
                    <a:pt x="1" y="321"/>
                  </a:lnTo>
                  <a:lnTo>
                    <a:pt x="1" y="427"/>
                  </a:lnTo>
                  <a:lnTo>
                    <a:pt x="214" y="214"/>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0"/>
            <p:cNvSpPr/>
            <p:nvPr/>
          </p:nvSpPr>
          <p:spPr>
            <a:xfrm>
              <a:off x="8530632" y="4508964"/>
              <a:ext cx="1558" cy="3116"/>
            </a:xfrm>
            <a:custGeom>
              <a:avLst/>
              <a:gdLst/>
              <a:ahLst/>
              <a:cxnLst/>
              <a:rect l="l" t="t" r="r" b="b"/>
              <a:pathLst>
                <a:path w="107" h="214" extrusionOk="0">
                  <a:moveTo>
                    <a:pt x="107" y="0"/>
                  </a:moveTo>
                  <a:lnTo>
                    <a:pt x="0" y="107"/>
                  </a:lnTo>
                  <a:lnTo>
                    <a:pt x="0" y="213"/>
                  </a:lnTo>
                  <a:lnTo>
                    <a:pt x="107" y="21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0"/>
            <p:cNvSpPr/>
            <p:nvPr/>
          </p:nvSpPr>
          <p:spPr>
            <a:xfrm>
              <a:off x="8036672" y="2731952"/>
              <a:ext cx="483051" cy="1168014"/>
            </a:xfrm>
            <a:custGeom>
              <a:avLst/>
              <a:gdLst/>
              <a:ahLst/>
              <a:cxnLst/>
              <a:rect l="l" t="t" r="r" b="b"/>
              <a:pathLst>
                <a:path w="33173" h="80212" extrusionOk="0">
                  <a:moveTo>
                    <a:pt x="11627" y="1"/>
                  </a:moveTo>
                  <a:lnTo>
                    <a:pt x="10560" y="108"/>
                  </a:lnTo>
                  <a:lnTo>
                    <a:pt x="9173" y="321"/>
                  </a:lnTo>
                  <a:lnTo>
                    <a:pt x="7680" y="641"/>
                  </a:lnTo>
                  <a:lnTo>
                    <a:pt x="5974" y="1281"/>
                  </a:lnTo>
                  <a:lnTo>
                    <a:pt x="5227" y="1707"/>
                  </a:lnTo>
                  <a:lnTo>
                    <a:pt x="4374" y="2241"/>
                  </a:lnTo>
                  <a:lnTo>
                    <a:pt x="3520" y="2774"/>
                  </a:lnTo>
                  <a:lnTo>
                    <a:pt x="2774" y="3414"/>
                  </a:lnTo>
                  <a:lnTo>
                    <a:pt x="2454" y="3841"/>
                  </a:lnTo>
                  <a:lnTo>
                    <a:pt x="2240" y="4374"/>
                  </a:lnTo>
                  <a:lnTo>
                    <a:pt x="1707" y="5974"/>
                  </a:lnTo>
                  <a:lnTo>
                    <a:pt x="1280" y="8001"/>
                  </a:lnTo>
                  <a:lnTo>
                    <a:pt x="854" y="10134"/>
                  </a:lnTo>
                  <a:lnTo>
                    <a:pt x="214" y="14187"/>
                  </a:lnTo>
                  <a:lnTo>
                    <a:pt x="0" y="15894"/>
                  </a:lnTo>
                  <a:lnTo>
                    <a:pt x="4054" y="17387"/>
                  </a:lnTo>
                  <a:lnTo>
                    <a:pt x="4054" y="16320"/>
                  </a:lnTo>
                  <a:lnTo>
                    <a:pt x="4160" y="17600"/>
                  </a:lnTo>
                  <a:lnTo>
                    <a:pt x="4160" y="18454"/>
                  </a:lnTo>
                  <a:lnTo>
                    <a:pt x="4374" y="19414"/>
                  </a:lnTo>
                  <a:lnTo>
                    <a:pt x="4587" y="20267"/>
                  </a:lnTo>
                  <a:lnTo>
                    <a:pt x="5014" y="21013"/>
                  </a:lnTo>
                  <a:lnTo>
                    <a:pt x="7573" y="25707"/>
                  </a:lnTo>
                  <a:lnTo>
                    <a:pt x="5867" y="33813"/>
                  </a:lnTo>
                  <a:lnTo>
                    <a:pt x="5334" y="35306"/>
                  </a:lnTo>
                  <a:lnTo>
                    <a:pt x="4694" y="37546"/>
                  </a:lnTo>
                  <a:lnTo>
                    <a:pt x="4054" y="40319"/>
                  </a:lnTo>
                  <a:lnTo>
                    <a:pt x="3307" y="43626"/>
                  </a:lnTo>
                  <a:lnTo>
                    <a:pt x="2774" y="47253"/>
                  </a:lnTo>
                  <a:lnTo>
                    <a:pt x="2560" y="49172"/>
                  </a:lnTo>
                  <a:lnTo>
                    <a:pt x="2454" y="51199"/>
                  </a:lnTo>
                  <a:lnTo>
                    <a:pt x="2347" y="53226"/>
                  </a:lnTo>
                  <a:lnTo>
                    <a:pt x="2347" y="55359"/>
                  </a:lnTo>
                  <a:lnTo>
                    <a:pt x="2454" y="57385"/>
                  </a:lnTo>
                  <a:lnTo>
                    <a:pt x="2667" y="59519"/>
                  </a:lnTo>
                  <a:lnTo>
                    <a:pt x="3627" y="68265"/>
                  </a:lnTo>
                  <a:lnTo>
                    <a:pt x="4267" y="73812"/>
                  </a:lnTo>
                  <a:lnTo>
                    <a:pt x="4694" y="77545"/>
                  </a:lnTo>
                  <a:lnTo>
                    <a:pt x="24320" y="80211"/>
                  </a:lnTo>
                  <a:lnTo>
                    <a:pt x="25600" y="75411"/>
                  </a:lnTo>
                  <a:lnTo>
                    <a:pt x="26666" y="70292"/>
                  </a:lnTo>
                  <a:lnTo>
                    <a:pt x="27946" y="63999"/>
                  </a:lnTo>
                  <a:lnTo>
                    <a:pt x="28586" y="60692"/>
                  </a:lnTo>
                  <a:lnTo>
                    <a:pt x="29119" y="57172"/>
                  </a:lnTo>
                  <a:lnTo>
                    <a:pt x="29546" y="53759"/>
                  </a:lnTo>
                  <a:lnTo>
                    <a:pt x="29866" y="50346"/>
                  </a:lnTo>
                  <a:lnTo>
                    <a:pt x="30079" y="47146"/>
                  </a:lnTo>
                  <a:lnTo>
                    <a:pt x="30079" y="44159"/>
                  </a:lnTo>
                  <a:lnTo>
                    <a:pt x="29973" y="41386"/>
                  </a:lnTo>
                  <a:lnTo>
                    <a:pt x="29759" y="40106"/>
                  </a:lnTo>
                  <a:lnTo>
                    <a:pt x="29546" y="39039"/>
                  </a:lnTo>
                  <a:lnTo>
                    <a:pt x="28906" y="36373"/>
                  </a:lnTo>
                  <a:lnTo>
                    <a:pt x="28266" y="34346"/>
                  </a:lnTo>
                  <a:lnTo>
                    <a:pt x="27626" y="32960"/>
                  </a:lnTo>
                  <a:lnTo>
                    <a:pt x="27199" y="31893"/>
                  </a:lnTo>
                  <a:lnTo>
                    <a:pt x="26346" y="30613"/>
                  </a:lnTo>
                  <a:lnTo>
                    <a:pt x="26026" y="30186"/>
                  </a:lnTo>
                  <a:lnTo>
                    <a:pt x="25813" y="29546"/>
                  </a:lnTo>
                  <a:lnTo>
                    <a:pt x="26346" y="17067"/>
                  </a:lnTo>
                  <a:lnTo>
                    <a:pt x="33173" y="16747"/>
                  </a:lnTo>
                  <a:lnTo>
                    <a:pt x="33066" y="16534"/>
                  </a:lnTo>
                  <a:lnTo>
                    <a:pt x="32853" y="15254"/>
                  </a:lnTo>
                  <a:lnTo>
                    <a:pt x="32426" y="12694"/>
                  </a:lnTo>
                  <a:lnTo>
                    <a:pt x="31786" y="8321"/>
                  </a:lnTo>
                  <a:lnTo>
                    <a:pt x="31573" y="7254"/>
                  </a:lnTo>
                  <a:lnTo>
                    <a:pt x="31146" y="6187"/>
                  </a:lnTo>
                  <a:lnTo>
                    <a:pt x="30719" y="5227"/>
                  </a:lnTo>
                  <a:lnTo>
                    <a:pt x="30079" y="4481"/>
                  </a:lnTo>
                  <a:lnTo>
                    <a:pt x="29333" y="3734"/>
                  </a:lnTo>
                  <a:lnTo>
                    <a:pt x="28586" y="3094"/>
                  </a:lnTo>
                  <a:lnTo>
                    <a:pt x="27839" y="2561"/>
                  </a:lnTo>
                  <a:lnTo>
                    <a:pt x="26986" y="2027"/>
                  </a:lnTo>
                  <a:lnTo>
                    <a:pt x="26773" y="1921"/>
                  </a:lnTo>
                  <a:lnTo>
                    <a:pt x="25280" y="1281"/>
                  </a:lnTo>
                  <a:lnTo>
                    <a:pt x="23786" y="748"/>
                  </a:lnTo>
                  <a:lnTo>
                    <a:pt x="22293" y="428"/>
                  </a:lnTo>
                  <a:lnTo>
                    <a:pt x="20693" y="214"/>
                  </a:lnTo>
                  <a:lnTo>
                    <a:pt x="124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0"/>
            <p:cNvSpPr/>
            <p:nvPr/>
          </p:nvSpPr>
          <p:spPr>
            <a:xfrm>
              <a:off x="8254140" y="3590947"/>
              <a:ext cx="130472" cy="79230"/>
            </a:xfrm>
            <a:custGeom>
              <a:avLst/>
              <a:gdLst/>
              <a:ahLst/>
              <a:cxnLst/>
              <a:rect l="l" t="t" r="r" b="b"/>
              <a:pathLst>
                <a:path w="8960" h="5441" extrusionOk="0">
                  <a:moveTo>
                    <a:pt x="8853" y="0"/>
                  </a:moveTo>
                  <a:lnTo>
                    <a:pt x="8533" y="107"/>
                  </a:lnTo>
                  <a:lnTo>
                    <a:pt x="7467" y="534"/>
                  </a:lnTo>
                  <a:lnTo>
                    <a:pt x="5973" y="1280"/>
                  </a:lnTo>
                  <a:lnTo>
                    <a:pt x="4160" y="2240"/>
                  </a:lnTo>
                  <a:lnTo>
                    <a:pt x="2453" y="3307"/>
                  </a:lnTo>
                  <a:lnTo>
                    <a:pt x="1067" y="4267"/>
                  </a:lnTo>
                  <a:lnTo>
                    <a:pt x="214" y="5014"/>
                  </a:lnTo>
                  <a:lnTo>
                    <a:pt x="0" y="5334"/>
                  </a:lnTo>
                  <a:lnTo>
                    <a:pt x="0" y="5440"/>
                  </a:lnTo>
                  <a:lnTo>
                    <a:pt x="427" y="5440"/>
                  </a:lnTo>
                  <a:lnTo>
                    <a:pt x="1493" y="5014"/>
                  </a:lnTo>
                  <a:lnTo>
                    <a:pt x="2987" y="4267"/>
                  </a:lnTo>
                  <a:lnTo>
                    <a:pt x="4800" y="3200"/>
                  </a:lnTo>
                  <a:lnTo>
                    <a:pt x="6507" y="2134"/>
                  </a:lnTo>
                  <a:lnTo>
                    <a:pt x="7893" y="1174"/>
                  </a:lnTo>
                  <a:lnTo>
                    <a:pt x="8747" y="427"/>
                  </a:lnTo>
                  <a:lnTo>
                    <a:pt x="8960" y="214"/>
                  </a:lnTo>
                  <a:lnTo>
                    <a:pt x="89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0"/>
            <p:cNvSpPr/>
            <p:nvPr/>
          </p:nvSpPr>
          <p:spPr>
            <a:xfrm>
              <a:off x="8351989" y="3611145"/>
              <a:ext cx="57489" cy="41937"/>
            </a:xfrm>
            <a:custGeom>
              <a:avLst/>
              <a:gdLst/>
              <a:ahLst/>
              <a:cxnLst/>
              <a:rect l="l" t="t" r="r" b="b"/>
              <a:pathLst>
                <a:path w="3948" h="2880" extrusionOk="0">
                  <a:moveTo>
                    <a:pt x="3734" y="0"/>
                  </a:moveTo>
                  <a:lnTo>
                    <a:pt x="3201" y="107"/>
                  </a:lnTo>
                  <a:lnTo>
                    <a:pt x="2454" y="427"/>
                  </a:lnTo>
                  <a:lnTo>
                    <a:pt x="1601" y="853"/>
                  </a:lnTo>
                  <a:lnTo>
                    <a:pt x="854" y="1493"/>
                  </a:lnTo>
                  <a:lnTo>
                    <a:pt x="321" y="2027"/>
                  </a:lnTo>
                  <a:lnTo>
                    <a:pt x="1" y="2453"/>
                  </a:lnTo>
                  <a:lnTo>
                    <a:pt x="1" y="2667"/>
                  </a:lnTo>
                  <a:lnTo>
                    <a:pt x="1" y="2773"/>
                  </a:lnTo>
                  <a:lnTo>
                    <a:pt x="108" y="2880"/>
                  </a:lnTo>
                  <a:lnTo>
                    <a:pt x="321" y="2880"/>
                  </a:lnTo>
                  <a:lnTo>
                    <a:pt x="854" y="2667"/>
                  </a:lnTo>
                  <a:lnTo>
                    <a:pt x="1494" y="2347"/>
                  </a:lnTo>
                  <a:lnTo>
                    <a:pt x="2241" y="1813"/>
                  </a:lnTo>
                  <a:lnTo>
                    <a:pt x="2988" y="1280"/>
                  </a:lnTo>
                  <a:lnTo>
                    <a:pt x="3521" y="747"/>
                  </a:lnTo>
                  <a:lnTo>
                    <a:pt x="3948" y="427"/>
                  </a:lnTo>
                  <a:lnTo>
                    <a:pt x="3948" y="213"/>
                  </a:lnTo>
                  <a:lnTo>
                    <a:pt x="3948" y="107"/>
                  </a:lnTo>
                  <a:lnTo>
                    <a:pt x="38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0"/>
            <p:cNvSpPr/>
            <p:nvPr/>
          </p:nvSpPr>
          <p:spPr>
            <a:xfrm>
              <a:off x="8202879" y="3635990"/>
              <a:ext cx="37292" cy="26415"/>
            </a:xfrm>
            <a:custGeom>
              <a:avLst/>
              <a:gdLst/>
              <a:ahLst/>
              <a:cxnLst/>
              <a:rect l="l" t="t" r="r" b="b"/>
              <a:pathLst>
                <a:path w="2561" h="1814" extrusionOk="0">
                  <a:moveTo>
                    <a:pt x="2027" y="1"/>
                  </a:moveTo>
                  <a:lnTo>
                    <a:pt x="1494" y="107"/>
                  </a:lnTo>
                  <a:lnTo>
                    <a:pt x="960" y="427"/>
                  </a:lnTo>
                  <a:lnTo>
                    <a:pt x="534" y="747"/>
                  </a:lnTo>
                  <a:lnTo>
                    <a:pt x="107" y="1067"/>
                  </a:lnTo>
                  <a:lnTo>
                    <a:pt x="0" y="1387"/>
                  </a:lnTo>
                  <a:lnTo>
                    <a:pt x="0" y="1707"/>
                  </a:lnTo>
                  <a:lnTo>
                    <a:pt x="214" y="1814"/>
                  </a:lnTo>
                  <a:lnTo>
                    <a:pt x="534" y="1814"/>
                  </a:lnTo>
                  <a:lnTo>
                    <a:pt x="1067" y="1601"/>
                  </a:lnTo>
                  <a:lnTo>
                    <a:pt x="1600" y="1387"/>
                  </a:lnTo>
                  <a:lnTo>
                    <a:pt x="2027" y="1067"/>
                  </a:lnTo>
                  <a:lnTo>
                    <a:pt x="2347" y="641"/>
                  </a:lnTo>
                  <a:lnTo>
                    <a:pt x="2560" y="321"/>
                  </a:lnTo>
                  <a:lnTo>
                    <a:pt x="2560" y="107"/>
                  </a:lnTo>
                  <a:lnTo>
                    <a:pt x="23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0"/>
            <p:cNvSpPr/>
            <p:nvPr/>
          </p:nvSpPr>
          <p:spPr>
            <a:xfrm>
              <a:off x="8112778" y="3455803"/>
              <a:ext cx="142907" cy="80788"/>
            </a:xfrm>
            <a:custGeom>
              <a:avLst/>
              <a:gdLst/>
              <a:ahLst/>
              <a:cxnLst/>
              <a:rect l="l" t="t" r="r" b="b"/>
              <a:pathLst>
                <a:path w="9814" h="5548" extrusionOk="0">
                  <a:moveTo>
                    <a:pt x="9707" y="1"/>
                  </a:moveTo>
                  <a:lnTo>
                    <a:pt x="9387" y="107"/>
                  </a:lnTo>
                  <a:lnTo>
                    <a:pt x="8214" y="534"/>
                  </a:lnTo>
                  <a:lnTo>
                    <a:pt x="6614" y="1281"/>
                  </a:lnTo>
                  <a:lnTo>
                    <a:pt x="4694" y="2347"/>
                  </a:lnTo>
                  <a:lnTo>
                    <a:pt x="2774" y="3414"/>
                  </a:lnTo>
                  <a:lnTo>
                    <a:pt x="1281" y="4374"/>
                  </a:lnTo>
                  <a:lnTo>
                    <a:pt x="321" y="5121"/>
                  </a:lnTo>
                  <a:lnTo>
                    <a:pt x="108" y="5334"/>
                  </a:lnTo>
                  <a:lnTo>
                    <a:pt x="1" y="5547"/>
                  </a:lnTo>
                  <a:lnTo>
                    <a:pt x="214" y="5547"/>
                  </a:lnTo>
                  <a:lnTo>
                    <a:pt x="534" y="5441"/>
                  </a:lnTo>
                  <a:lnTo>
                    <a:pt x="1707" y="5014"/>
                  </a:lnTo>
                  <a:lnTo>
                    <a:pt x="3307" y="4267"/>
                  </a:lnTo>
                  <a:lnTo>
                    <a:pt x="5227" y="3307"/>
                  </a:lnTo>
                  <a:lnTo>
                    <a:pt x="7147" y="2134"/>
                  </a:lnTo>
                  <a:lnTo>
                    <a:pt x="8641" y="1174"/>
                  </a:lnTo>
                  <a:lnTo>
                    <a:pt x="9601" y="427"/>
                  </a:lnTo>
                  <a:lnTo>
                    <a:pt x="9814" y="214"/>
                  </a:lnTo>
                  <a:lnTo>
                    <a:pt x="9814" y="107"/>
                  </a:lnTo>
                  <a:lnTo>
                    <a:pt x="97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0"/>
            <p:cNvSpPr/>
            <p:nvPr/>
          </p:nvSpPr>
          <p:spPr>
            <a:xfrm>
              <a:off x="8210641" y="3423182"/>
              <a:ext cx="46612" cy="27973"/>
            </a:xfrm>
            <a:custGeom>
              <a:avLst/>
              <a:gdLst/>
              <a:ahLst/>
              <a:cxnLst/>
              <a:rect l="l" t="t" r="r" b="b"/>
              <a:pathLst>
                <a:path w="3201" h="1921" extrusionOk="0">
                  <a:moveTo>
                    <a:pt x="2987" y="1"/>
                  </a:moveTo>
                  <a:lnTo>
                    <a:pt x="2561" y="107"/>
                  </a:lnTo>
                  <a:lnTo>
                    <a:pt x="2027" y="214"/>
                  </a:lnTo>
                  <a:lnTo>
                    <a:pt x="1387" y="534"/>
                  </a:lnTo>
                  <a:lnTo>
                    <a:pt x="747" y="854"/>
                  </a:lnTo>
                  <a:lnTo>
                    <a:pt x="321" y="1281"/>
                  </a:lnTo>
                  <a:lnTo>
                    <a:pt x="1" y="1601"/>
                  </a:lnTo>
                  <a:lnTo>
                    <a:pt x="1" y="1707"/>
                  </a:lnTo>
                  <a:lnTo>
                    <a:pt x="1" y="1814"/>
                  </a:lnTo>
                  <a:lnTo>
                    <a:pt x="214" y="1921"/>
                  </a:lnTo>
                  <a:lnTo>
                    <a:pt x="641" y="1921"/>
                  </a:lnTo>
                  <a:lnTo>
                    <a:pt x="1281" y="1814"/>
                  </a:lnTo>
                  <a:lnTo>
                    <a:pt x="1921" y="1494"/>
                  </a:lnTo>
                  <a:lnTo>
                    <a:pt x="2454" y="1067"/>
                  </a:lnTo>
                  <a:lnTo>
                    <a:pt x="2987" y="747"/>
                  </a:lnTo>
                  <a:lnTo>
                    <a:pt x="3201" y="427"/>
                  </a:lnTo>
                  <a:lnTo>
                    <a:pt x="3201" y="214"/>
                  </a:lnTo>
                  <a:lnTo>
                    <a:pt x="29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0"/>
            <p:cNvSpPr/>
            <p:nvPr/>
          </p:nvSpPr>
          <p:spPr>
            <a:xfrm>
              <a:off x="8092594" y="3555224"/>
              <a:ext cx="52815" cy="34176"/>
            </a:xfrm>
            <a:custGeom>
              <a:avLst/>
              <a:gdLst/>
              <a:ahLst/>
              <a:cxnLst/>
              <a:rect l="l" t="t" r="r" b="b"/>
              <a:pathLst>
                <a:path w="3627" h="2347" extrusionOk="0">
                  <a:moveTo>
                    <a:pt x="3413" y="0"/>
                  </a:moveTo>
                  <a:lnTo>
                    <a:pt x="2880" y="107"/>
                  </a:lnTo>
                  <a:lnTo>
                    <a:pt x="2240" y="320"/>
                  </a:lnTo>
                  <a:lnTo>
                    <a:pt x="1494" y="640"/>
                  </a:lnTo>
                  <a:lnTo>
                    <a:pt x="854" y="1173"/>
                  </a:lnTo>
                  <a:lnTo>
                    <a:pt x="320" y="1600"/>
                  </a:lnTo>
                  <a:lnTo>
                    <a:pt x="107" y="1920"/>
                  </a:lnTo>
                  <a:lnTo>
                    <a:pt x="0" y="2133"/>
                  </a:lnTo>
                  <a:lnTo>
                    <a:pt x="0" y="2240"/>
                  </a:lnTo>
                  <a:lnTo>
                    <a:pt x="107" y="2240"/>
                  </a:lnTo>
                  <a:lnTo>
                    <a:pt x="320" y="2347"/>
                  </a:lnTo>
                  <a:lnTo>
                    <a:pt x="747" y="2240"/>
                  </a:lnTo>
                  <a:lnTo>
                    <a:pt x="1387" y="2027"/>
                  </a:lnTo>
                  <a:lnTo>
                    <a:pt x="2134" y="1600"/>
                  </a:lnTo>
                  <a:lnTo>
                    <a:pt x="2774" y="1173"/>
                  </a:lnTo>
                  <a:lnTo>
                    <a:pt x="3307" y="747"/>
                  </a:lnTo>
                  <a:lnTo>
                    <a:pt x="3627" y="320"/>
                  </a:lnTo>
                  <a:lnTo>
                    <a:pt x="3627" y="213"/>
                  </a:lnTo>
                  <a:lnTo>
                    <a:pt x="3627" y="107"/>
                  </a:lnTo>
                  <a:lnTo>
                    <a:pt x="3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0"/>
            <p:cNvSpPr/>
            <p:nvPr/>
          </p:nvSpPr>
          <p:spPr>
            <a:xfrm>
              <a:off x="8342683" y="3302033"/>
              <a:ext cx="119609" cy="63692"/>
            </a:xfrm>
            <a:custGeom>
              <a:avLst/>
              <a:gdLst/>
              <a:ahLst/>
              <a:cxnLst/>
              <a:rect l="l" t="t" r="r" b="b"/>
              <a:pathLst>
                <a:path w="8214" h="4374" extrusionOk="0">
                  <a:moveTo>
                    <a:pt x="7786" y="0"/>
                  </a:moveTo>
                  <a:lnTo>
                    <a:pt x="6933" y="320"/>
                  </a:lnTo>
                  <a:lnTo>
                    <a:pt x="3947" y="1813"/>
                  </a:lnTo>
                  <a:lnTo>
                    <a:pt x="1173" y="3413"/>
                  </a:lnTo>
                  <a:lnTo>
                    <a:pt x="320" y="3947"/>
                  </a:lnTo>
                  <a:lnTo>
                    <a:pt x="107" y="4160"/>
                  </a:lnTo>
                  <a:lnTo>
                    <a:pt x="0" y="4267"/>
                  </a:lnTo>
                  <a:lnTo>
                    <a:pt x="213" y="4373"/>
                  </a:lnTo>
                  <a:lnTo>
                    <a:pt x="427" y="4373"/>
                  </a:lnTo>
                  <a:lnTo>
                    <a:pt x="1493" y="4053"/>
                  </a:lnTo>
                  <a:lnTo>
                    <a:pt x="2880" y="3520"/>
                  </a:lnTo>
                  <a:lnTo>
                    <a:pt x="4480" y="2773"/>
                  </a:lnTo>
                  <a:lnTo>
                    <a:pt x="6080" y="1920"/>
                  </a:lnTo>
                  <a:lnTo>
                    <a:pt x="7253" y="1067"/>
                  </a:lnTo>
                  <a:lnTo>
                    <a:pt x="8000" y="427"/>
                  </a:lnTo>
                  <a:lnTo>
                    <a:pt x="8213" y="107"/>
                  </a:lnTo>
                  <a:lnTo>
                    <a:pt x="82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0"/>
            <p:cNvSpPr/>
            <p:nvPr/>
          </p:nvSpPr>
          <p:spPr>
            <a:xfrm>
              <a:off x="8404809" y="3260092"/>
              <a:ext cx="34191" cy="26415"/>
            </a:xfrm>
            <a:custGeom>
              <a:avLst/>
              <a:gdLst/>
              <a:ahLst/>
              <a:cxnLst/>
              <a:rect l="l" t="t" r="r" b="b"/>
              <a:pathLst>
                <a:path w="2348" h="1814" extrusionOk="0">
                  <a:moveTo>
                    <a:pt x="1707" y="0"/>
                  </a:moveTo>
                  <a:lnTo>
                    <a:pt x="1387" y="214"/>
                  </a:lnTo>
                  <a:lnTo>
                    <a:pt x="854" y="427"/>
                  </a:lnTo>
                  <a:lnTo>
                    <a:pt x="534" y="747"/>
                  </a:lnTo>
                  <a:lnTo>
                    <a:pt x="214" y="1067"/>
                  </a:lnTo>
                  <a:lnTo>
                    <a:pt x="1" y="1387"/>
                  </a:lnTo>
                  <a:lnTo>
                    <a:pt x="1" y="1600"/>
                  </a:lnTo>
                  <a:lnTo>
                    <a:pt x="214" y="1707"/>
                  </a:lnTo>
                  <a:lnTo>
                    <a:pt x="534" y="1814"/>
                  </a:lnTo>
                  <a:lnTo>
                    <a:pt x="960" y="1707"/>
                  </a:lnTo>
                  <a:lnTo>
                    <a:pt x="1494" y="1387"/>
                  </a:lnTo>
                  <a:lnTo>
                    <a:pt x="1920" y="960"/>
                  </a:lnTo>
                  <a:lnTo>
                    <a:pt x="2240" y="640"/>
                  </a:lnTo>
                  <a:lnTo>
                    <a:pt x="2347" y="320"/>
                  </a:lnTo>
                  <a:lnTo>
                    <a:pt x="2347" y="107"/>
                  </a:lnTo>
                  <a:lnTo>
                    <a:pt x="21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0"/>
            <p:cNvSpPr/>
            <p:nvPr/>
          </p:nvSpPr>
          <p:spPr>
            <a:xfrm>
              <a:off x="8140739" y="3266295"/>
              <a:ext cx="91651" cy="60591"/>
            </a:xfrm>
            <a:custGeom>
              <a:avLst/>
              <a:gdLst/>
              <a:ahLst/>
              <a:cxnLst/>
              <a:rect l="l" t="t" r="r" b="b"/>
              <a:pathLst>
                <a:path w="6294" h="4161" extrusionOk="0">
                  <a:moveTo>
                    <a:pt x="5867" y="1"/>
                  </a:moveTo>
                  <a:lnTo>
                    <a:pt x="5121" y="321"/>
                  </a:lnTo>
                  <a:lnTo>
                    <a:pt x="4054" y="854"/>
                  </a:lnTo>
                  <a:lnTo>
                    <a:pt x="2881" y="1601"/>
                  </a:lnTo>
                  <a:lnTo>
                    <a:pt x="1601" y="2454"/>
                  </a:lnTo>
                  <a:lnTo>
                    <a:pt x="747" y="3201"/>
                  </a:lnTo>
                  <a:lnTo>
                    <a:pt x="214" y="3841"/>
                  </a:lnTo>
                  <a:lnTo>
                    <a:pt x="1" y="4054"/>
                  </a:lnTo>
                  <a:lnTo>
                    <a:pt x="1" y="4161"/>
                  </a:lnTo>
                  <a:lnTo>
                    <a:pt x="427" y="4161"/>
                  </a:lnTo>
                  <a:lnTo>
                    <a:pt x="1174" y="3841"/>
                  </a:lnTo>
                  <a:lnTo>
                    <a:pt x="2241" y="3307"/>
                  </a:lnTo>
                  <a:lnTo>
                    <a:pt x="3414" y="2561"/>
                  </a:lnTo>
                  <a:lnTo>
                    <a:pt x="4587" y="1707"/>
                  </a:lnTo>
                  <a:lnTo>
                    <a:pt x="5547" y="961"/>
                  </a:lnTo>
                  <a:lnTo>
                    <a:pt x="6081" y="321"/>
                  </a:lnTo>
                  <a:lnTo>
                    <a:pt x="6294" y="108"/>
                  </a:lnTo>
                  <a:lnTo>
                    <a:pt x="62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0"/>
            <p:cNvSpPr/>
            <p:nvPr/>
          </p:nvSpPr>
          <p:spPr>
            <a:xfrm>
              <a:off x="8221519" y="3056604"/>
              <a:ext cx="111848" cy="65250"/>
            </a:xfrm>
            <a:custGeom>
              <a:avLst/>
              <a:gdLst/>
              <a:ahLst/>
              <a:cxnLst/>
              <a:rect l="l" t="t" r="r" b="b"/>
              <a:pathLst>
                <a:path w="7681" h="4481" extrusionOk="0">
                  <a:moveTo>
                    <a:pt x="7253" y="0"/>
                  </a:moveTo>
                  <a:lnTo>
                    <a:pt x="6293" y="320"/>
                  </a:lnTo>
                  <a:lnTo>
                    <a:pt x="5120" y="854"/>
                  </a:lnTo>
                  <a:lnTo>
                    <a:pt x="3520" y="1707"/>
                  </a:lnTo>
                  <a:lnTo>
                    <a:pt x="2134" y="2560"/>
                  </a:lnTo>
                  <a:lnTo>
                    <a:pt x="960" y="3414"/>
                  </a:lnTo>
                  <a:lnTo>
                    <a:pt x="214" y="4054"/>
                  </a:lnTo>
                  <a:lnTo>
                    <a:pt x="107" y="4267"/>
                  </a:lnTo>
                  <a:lnTo>
                    <a:pt x="0" y="4374"/>
                  </a:lnTo>
                  <a:lnTo>
                    <a:pt x="214" y="4480"/>
                  </a:lnTo>
                  <a:lnTo>
                    <a:pt x="427" y="4374"/>
                  </a:lnTo>
                  <a:lnTo>
                    <a:pt x="1387" y="4054"/>
                  </a:lnTo>
                  <a:lnTo>
                    <a:pt x="2667" y="3520"/>
                  </a:lnTo>
                  <a:lnTo>
                    <a:pt x="4160" y="2667"/>
                  </a:lnTo>
                  <a:lnTo>
                    <a:pt x="5547" y="1814"/>
                  </a:lnTo>
                  <a:lnTo>
                    <a:pt x="6720" y="960"/>
                  </a:lnTo>
                  <a:lnTo>
                    <a:pt x="7467" y="320"/>
                  </a:lnTo>
                  <a:lnTo>
                    <a:pt x="7680" y="107"/>
                  </a:lnTo>
                  <a:lnTo>
                    <a:pt x="76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0"/>
            <p:cNvSpPr/>
            <p:nvPr/>
          </p:nvSpPr>
          <p:spPr>
            <a:xfrm>
              <a:off x="8285203" y="3016221"/>
              <a:ext cx="55931" cy="31074"/>
            </a:xfrm>
            <a:custGeom>
              <a:avLst/>
              <a:gdLst/>
              <a:ahLst/>
              <a:cxnLst/>
              <a:rect l="l" t="t" r="r" b="b"/>
              <a:pathLst>
                <a:path w="3841" h="2134" extrusionOk="0">
                  <a:moveTo>
                    <a:pt x="3094" y="0"/>
                  </a:moveTo>
                  <a:lnTo>
                    <a:pt x="2454" y="214"/>
                  </a:lnTo>
                  <a:lnTo>
                    <a:pt x="1600" y="427"/>
                  </a:lnTo>
                  <a:lnTo>
                    <a:pt x="854" y="853"/>
                  </a:lnTo>
                  <a:lnTo>
                    <a:pt x="320" y="1387"/>
                  </a:lnTo>
                  <a:lnTo>
                    <a:pt x="107" y="1707"/>
                  </a:lnTo>
                  <a:lnTo>
                    <a:pt x="0" y="1920"/>
                  </a:lnTo>
                  <a:lnTo>
                    <a:pt x="0" y="2027"/>
                  </a:lnTo>
                  <a:lnTo>
                    <a:pt x="107" y="2027"/>
                  </a:lnTo>
                  <a:lnTo>
                    <a:pt x="320" y="2133"/>
                  </a:lnTo>
                  <a:lnTo>
                    <a:pt x="747" y="2027"/>
                  </a:lnTo>
                  <a:lnTo>
                    <a:pt x="2134" y="1493"/>
                  </a:lnTo>
                  <a:lnTo>
                    <a:pt x="2774" y="1067"/>
                  </a:lnTo>
                  <a:lnTo>
                    <a:pt x="3414" y="747"/>
                  </a:lnTo>
                  <a:lnTo>
                    <a:pt x="3734" y="427"/>
                  </a:lnTo>
                  <a:lnTo>
                    <a:pt x="3840" y="320"/>
                  </a:lnTo>
                  <a:lnTo>
                    <a:pt x="3840" y="214"/>
                  </a:lnTo>
                  <a:lnTo>
                    <a:pt x="3734" y="107"/>
                  </a:lnTo>
                  <a:lnTo>
                    <a:pt x="3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0"/>
            <p:cNvSpPr/>
            <p:nvPr/>
          </p:nvSpPr>
          <p:spPr>
            <a:xfrm>
              <a:off x="8139195" y="2944760"/>
              <a:ext cx="128928" cy="66809"/>
            </a:xfrm>
            <a:custGeom>
              <a:avLst/>
              <a:gdLst/>
              <a:ahLst/>
              <a:cxnLst/>
              <a:rect l="l" t="t" r="r" b="b"/>
              <a:pathLst>
                <a:path w="8854" h="4588" extrusionOk="0">
                  <a:moveTo>
                    <a:pt x="8427" y="1"/>
                  </a:moveTo>
                  <a:lnTo>
                    <a:pt x="7360" y="321"/>
                  </a:lnTo>
                  <a:lnTo>
                    <a:pt x="5867" y="961"/>
                  </a:lnTo>
                  <a:lnTo>
                    <a:pt x="4160" y="1707"/>
                  </a:lnTo>
                  <a:lnTo>
                    <a:pt x="2453" y="2667"/>
                  </a:lnTo>
                  <a:lnTo>
                    <a:pt x="1173" y="3521"/>
                  </a:lnTo>
                  <a:lnTo>
                    <a:pt x="320" y="4161"/>
                  </a:lnTo>
                  <a:lnTo>
                    <a:pt x="107" y="4374"/>
                  </a:lnTo>
                  <a:lnTo>
                    <a:pt x="0" y="4481"/>
                  </a:lnTo>
                  <a:lnTo>
                    <a:pt x="213" y="4587"/>
                  </a:lnTo>
                  <a:lnTo>
                    <a:pt x="533" y="4481"/>
                  </a:lnTo>
                  <a:lnTo>
                    <a:pt x="1493" y="4161"/>
                  </a:lnTo>
                  <a:lnTo>
                    <a:pt x="2987" y="3627"/>
                  </a:lnTo>
                  <a:lnTo>
                    <a:pt x="4693" y="2774"/>
                  </a:lnTo>
                  <a:lnTo>
                    <a:pt x="6400" y="1814"/>
                  </a:lnTo>
                  <a:lnTo>
                    <a:pt x="7680" y="961"/>
                  </a:lnTo>
                  <a:lnTo>
                    <a:pt x="8533" y="321"/>
                  </a:lnTo>
                  <a:lnTo>
                    <a:pt x="8747" y="107"/>
                  </a:lnTo>
                  <a:lnTo>
                    <a:pt x="88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0"/>
            <p:cNvSpPr/>
            <p:nvPr/>
          </p:nvSpPr>
          <p:spPr>
            <a:xfrm>
              <a:off x="8221519" y="2904377"/>
              <a:ext cx="54373" cy="31074"/>
            </a:xfrm>
            <a:custGeom>
              <a:avLst/>
              <a:gdLst/>
              <a:ahLst/>
              <a:cxnLst/>
              <a:rect l="l" t="t" r="r" b="b"/>
              <a:pathLst>
                <a:path w="3734" h="2134" extrusionOk="0">
                  <a:moveTo>
                    <a:pt x="2987" y="0"/>
                  </a:moveTo>
                  <a:lnTo>
                    <a:pt x="2347" y="214"/>
                  </a:lnTo>
                  <a:lnTo>
                    <a:pt x="1600" y="534"/>
                  </a:lnTo>
                  <a:lnTo>
                    <a:pt x="854" y="960"/>
                  </a:lnTo>
                  <a:lnTo>
                    <a:pt x="320" y="1387"/>
                  </a:lnTo>
                  <a:lnTo>
                    <a:pt x="0" y="1814"/>
                  </a:lnTo>
                  <a:lnTo>
                    <a:pt x="0" y="1920"/>
                  </a:lnTo>
                  <a:lnTo>
                    <a:pt x="0" y="2027"/>
                  </a:lnTo>
                  <a:lnTo>
                    <a:pt x="0" y="2134"/>
                  </a:lnTo>
                  <a:lnTo>
                    <a:pt x="640" y="2134"/>
                  </a:lnTo>
                  <a:lnTo>
                    <a:pt x="1387" y="1920"/>
                  </a:lnTo>
                  <a:lnTo>
                    <a:pt x="2134" y="1600"/>
                  </a:lnTo>
                  <a:lnTo>
                    <a:pt x="2774" y="1174"/>
                  </a:lnTo>
                  <a:lnTo>
                    <a:pt x="3307" y="747"/>
                  </a:lnTo>
                  <a:lnTo>
                    <a:pt x="3733" y="320"/>
                  </a:lnTo>
                  <a:lnTo>
                    <a:pt x="3733" y="214"/>
                  </a:lnTo>
                  <a:lnTo>
                    <a:pt x="3733" y="107"/>
                  </a:lnTo>
                  <a:lnTo>
                    <a:pt x="3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0"/>
            <p:cNvSpPr/>
            <p:nvPr/>
          </p:nvSpPr>
          <p:spPr>
            <a:xfrm>
              <a:off x="8364426" y="2823597"/>
              <a:ext cx="104072" cy="68367"/>
            </a:xfrm>
            <a:custGeom>
              <a:avLst/>
              <a:gdLst/>
              <a:ahLst/>
              <a:cxnLst/>
              <a:rect l="l" t="t" r="r" b="b"/>
              <a:pathLst>
                <a:path w="7147" h="4695" extrusionOk="0">
                  <a:moveTo>
                    <a:pt x="7040" y="1"/>
                  </a:moveTo>
                  <a:lnTo>
                    <a:pt x="6720" y="108"/>
                  </a:lnTo>
                  <a:lnTo>
                    <a:pt x="5973" y="534"/>
                  </a:lnTo>
                  <a:lnTo>
                    <a:pt x="3413" y="2028"/>
                  </a:lnTo>
                  <a:lnTo>
                    <a:pt x="960" y="3734"/>
                  </a:lnTo>
                  <a:lnTo>
                    <a:pt x="214" y="4268"/>
                  </a:lnTo>
                  <a:lnTo>
                    <a:pt x="0" y="4481"/>
                  </a:lnTo>
                  <a:lnTo>
                    <a:pt x="0" y="4587"/>
                  </a:lnTo>
                  <a:lnTo>
                    <a:pt x="107" y="4694"/>
                  </a:lnTo>
                  <a:lnTo>
                    <a:pt x="427" y="4694"/>
                  </a:lnTo>
                  <a:lnTo>
                    <a:pt x="1280" y="4374"/>
                  </a:lnTo>
                  <a:lnTo>
                    <a:pt x="2560" y="3841"/>
                  </a:lnTo>
                  <a:lnTo>
                    <a:pt x="3947" y="2988"/>
                  </a:lnTo>
                  <a:lnTo>
                    <a:pt x="5333" y="2028"/>
                  </a:lnTo>
                  <a:lnTo>
                    <a:pt x="6400" y="1174"/>
                  </a:lnTo>
                  <a:lnTo>
                    <a:pt x="7040" y="428"/>
                  </a:lnTo>
                  <a:lnTo>
                    <a:pt x="7147" y="214"/>
                  </a:lnTo>
                  <a:lnTo>
                    <a:pt x="7147" y="108"/>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0"/>
            <p:cNvSpPr/>
            <p:nvPr/>
          </p:nvSpPr>
          <p:spPr>
            <a:xfrm>
              <a:off x="8045992" y="2820495"/>
              <a:ext cx="153770" cy="90107"/>
            </a:xfrm>
            <a:custGeom>
              <a:avLst/>
              <a:gdLst/>
              <a:ahLst/>
              <a:cxnLst/>
              <a:rect l="l" t="t" r="r" b="b"/>
              <a:pathLst>
                <a:path w="10560" h="6188" extrusionOk="0">
                  <a:moveTo>
                    <a:pt x="10027" y="1"/>
                  </a:moveTo>
                  <a:lnTo>
                    <a:pt x="8747" y="534"/>
                  </a:lnTo>
                  <a:lnTo>
                    <a:pt x="7040" y="1387"/>
                  </a:lnTo>
                  <a:lnTo>
                    <a:pt x="5014" y="2561"/>
                  </a:lnTo>
                  <a:lnTo>
                    <a:pt x="2987" y="3841"/>
                  </a:lnTo>
                  <a:lnTo>
                    <a:pt x="1387" y="4907"/>
                  </a:lnTo>
                  <a:lnTo>
                    <a:pt x="320" y="5760"/>
                  </a:lnTo>
                  <a:lnTo>
                    <a:pt x="0" y="5974"/>
                  </a:lnTo>
                  <a:lnTo>
                    <a:pt x="0" y="6187"/>
                  </a:lnTo>
                  <a:lnTo>
                    <a:pt x="214" y="6187"/>
                  </a:lnTo>
                  <a:lnTo>
                    <a:pt x="534" y="6080"/>
                  </a:lnTo>
                  <a:lnTo>
                    <a:pt x="1707" y="5547"/>
                  </a:lnTo>
                  <a:lnTo>
                    <a:pt x="3520" y="4694"/>
                  </a:lnTo>
                  <a:lnTo>
                    <a:pt x="5547" y="3521"/>
                  </a:lnTo>
                  <a:lnTo>
                    <a:pt x="7573" y="2347"/>
                  </a:lnTo>
                  <a:lnTo>
                    <a:pt x="9173" y="1174"/>
                  </a:lnTo>
                  <a:lnTo>
                    <a:pt x="10240" y="427"/>
                  </a:lnTo>
                  <a:lnTo>
                    <a:pt x="10453" y="107"/>
                  </a:lnTo>
                  <a:lnTo>
                    <a:pt x="105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0"/>
            <p:cNvSpPr/>
            <p:nvPr/>
          </p:nvSpPr>
          <p:spPr>
            <a:xfrm>
              <a:off x="8137637" y="2803413"/>
              <a:ext cx="40394" cy="24857"/>
            </a:xfrm>
            <a:custGeom>
              <a:avLst/>
              <a:gdLst/>
              <a:ahLst/>
              <a:cxnLst/>
              <a:rect l="l" t="t" r="r" b="b"/>
              <a:pathLst>
                <a:path w="2774" h="1707" extrusionOk="0">
                  <a:moveTo>
                    <a:pt x="2134" y="0"/>
                  </a:moveTo>
                  <a:lnTo>
                    <a:pt x="1707" y="107"/>
                  </a:lnTo>
                  <a:lnTo>
                    <a:pt x="1174" y="320"/>
                  </a:lnTo>
                  <a:lnTo>
                    <a:pt x="640" y="640"/>
                  </a:lnTo>
                  <a:lnTo>
                    <a:pt x="214" y="960"/>
                  </a:lnTo>
                  <a:lnTo>
                    <a:pt x="0" y="1280"/>
                  </a:lnTo>
                  <a:lnTo>
                    <a:pt x="0" y="1494"/>
                  </a:lnTo>
                  <a:lnTo>
                    <a:pt x="214" y="1707"/>
                  </a:lnTo>
                  <a:lnTo>
                    <a:pt x="640" y="1707"/>
                  </a:lnTo>
                  <a:lnTo>
                    <a:pt x="1067" y="1600"/>
                  </a:lnTo>
                  <a:lnTo>
                    <a:pt x="1600" y="1280"/>
                  </a:lnTo>
                  <a:lnTo>
                    <a:pt x="2134" y="1067"/>
                  </a:lnTo>
                  <a:lnTo>
                    <a:pt x="2560" y="640"/>
                  </a:lnTo>
                  <a:lnTo>
                    <a:pt x="2774" y="427"/>
                  </a:lnTo>
                  <a:lnTo>
                    <a:pt x="2774" y="107"/>
                  </a:lnTo>
                  <a:lnTo>
                    <a:pt x="25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0"/>
            <p:cNvSpPr/>
            <p:nvPr/>
          </p:nvSpPr>
          <p:spPr>
            <a:xfrm>
              <a:off x="8356649" y="2899717"/>
              <a:ext cx="41952" cy="29531"/>
            </a:xfrm>
            <a:custGeom>
              <a:avLst/>
              <a:gdLst/>
              <a:ahLst/>
              <a:cxnLst/>
              <a:rect l="l" t="t" r="r" b="b"/>
              <a:pathLst>
                <a:path w="2881" h="2028" extrusionOk="0">
                  <a:moveTo>
                    <a:pt x="2241" y="0"/>
                  </a:moveTo>
                  <a:lnTo>
                    <a:pt x="1708" y="107"/>
                  </a:lnTo>
                  <a:lnTo>
                    <a:pt x="1068" y="427"/>
                  </a:lnTo>
                  <a:lnTo>
                    <a:pt x="534" y="854"/>
                  </a:lnTo>
                  <a:lnTo>
                    <a:pt x="214" y="1280"/>
                  </a:lnTo>
                  <a:lnTo>
                    <a:pt x="1" y="1707"/>
                  </a:lnTo>
                  <a:lnTo>
                    <a:pt x="1" y="1920"/>
                  </a:lnTo>
                  <a:lnTo>
                    <a:pt x="321" y="2027"/>
                  </a:lnTo>
                  <a:lnTo>
                    <a:pt x="641" y="1920"/>
                  </a:lnTo>
                  <a:lnTo>
                    <a:pt x="1708" y="1387"/>
                  </a:lnTo>
                  <a:lnTo>
                    <a:pt x="2561" y="747"/>
                  </a:lnTo>
                  <a:lnTo>
                    <a:pt x="2774" y="427"/>
                  </a:lnTo>
                  <a:lnTo>
                    <a:pt x="2881" y="214"/>
                  </a:lnTo>
                  <a:lnTo>
                    <a:pt x="26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0"/>
            <p:cNvSpPr/>
            <p:nvPr/>
          </p:nvSpPr>
          <p:spPr>
            <a:xfrm>
              <a:off x="8359765" y="2752151"/>
              <a:ext cx="41952" cy="31074"/>
            </a:xfrm>
            <a:custGeom>
              <a:avLst/>
              <a:gdLst/>
              <a:ahLst/>
              <a:cxnLst/>
              <a:rect l="l" t="t" r="r" b="b"/>
              <a:pathLst>
                <a:path w="2881" h="2134" extrusionOk="0">
                  <a:moveTo>
                    <a:pt x="2667" y="1"/>
                  </a:moveTo>
                  <a:lnTo>
                    <a:pt x="2240" y="107"/>
                  </a:lnTo>
                  <a:lnTo>
                    <a:pt x="1707" y="320"/>
                  </a:lnTo>
                  <a:lnTo>
                    <a:pt x="1174" y="640"/>
                  </a:lnTo>
                  <a:lnTo>
                    <a:pt x="640" y="1067"/>
                  </a:lnTo>
                  <a:lnTo>
                    <a:pt x="214" y="1387"/>
                  </a:lnTo>
                  <a:lnTo>
                    <a:pt x="0" y="1707"/>
                  </a:lnTo>
                  <a:lnTo>
                    <a:pt x="0" y="2027"/>
                  </a:lnTo>
                  <a:lnTo>
                    <a:pt x="214" y="2134"/>
                  </a:lnTo>
                  <a:lnTo>
                    <a:pt x="640" y="2027"/>
                  </a:lnTo>
                  <a:lnTo>
                    <a:pt x="1174" y="1920"/>
                  </a:lnTo>
                  <a:lnTo>
                    <a:pt x="1814" y="1600"/>
                  </a:lnTo>
                  <a:lnTo>
                    <a:pt x="2347" y="1174"/>
                  </a:lnTo>
                  <a:lnTo>
                    <a:pt x="2667" y="747"/>
                  </a:lnTo>
                  <a:lnTo>
                    <a:pt x="2880" y="427"/>
                  </a:lnTo>
                  <a:lnTo>
                    <a:pt x="2880" y="214"/>
                  </a:lnTo>
                  <a:lnTo>
                    <a:pt x="26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0"/>
            <p:cNvSpPr/>
            <p:nvPr/>
          </p:nvSpPr>
          <p:spPr>
            <a:xfrm>
              <a:off x="8263461" y="3316013"/>
              <a:ext cx="34176" cy="23313"/>
            </a:xfrm>
            <a:custGeom>
              <a:avLst/>
              <a:gdLst/>
              <a:ahLst/>
              <a:cxnLst/>
              <a:rect l="l" t="t" r="r" b="b"/>
              <a:pathLst>
                <a:path w="2347" h="1601" extrusionOk="0">
                  <a:moveTo>
                    <a:pt x="1813" y="0"/>
                  </a:moveTo>
                  <a:lnTo>
                    <a:pt x="1387" y="107"/>
                  </a:lnTo>
                  <a:lnTo>
                    <a:pt x="853" y="320"/>
                  </a:lnTo>
                  <a:lnTo>
                    <a:pt x="427" y="533"/>
                  </a:lnTo>
                  <a:lnTo>
                    <a:pt x="107" y="853"/>
                  </a:lnTo>
                  <a:lnTo>
                    <a:pt x="0" y="1173"/>
                  </a:lnTo>
                  <a:lnTo>
                    <a:pt x="0" y="1387"/>
                  </a:lnTo>
                  <a:lnTo>
                    <a:pt x="214" y="1600"/>
                  </a:lnTo>
                  <a:lnTo>
                    <a:pt x="534" y="1600"/>
                  </a:lnTo>
                  <a:lnTo>
                    <a:pt x="960" y="1493"/>
                  </a:lnTo>
                  <a:lnTo>
                    <a:pt x="1387" y="1280"/>
                  </a:lnTo>
                  <a:lnTo>
                    <a:pt x="1813" y="960"/>
                  </a:lnTo>
                  <a:lnTo>
                    <a:pt x="2133" y="640"/>
                  </a:lnTo>
                  <a:lnTo>
                    <a:pt x="2347" y="320"/>
                  </a:lnTo>
                  <a:lnTo>
                    <a:pt x="2347" y="107"/>
                  </a:lnTo>
                  <a:lnTo>
                    <a:pt x="21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0"/>
            <p:cNvSpPr/>
            <p:nvPr/>
          </p:nvSpPr>
          <p:spPr>
            <a:xfrm>
              <a:off x="8305402" y="3444939"/>
              <a:ext cx="124269" cy="63692"/>
            </a:xfrm>
            <a:custGeom>
              <a:avLst/>
              <a:gdLst/>
              <a:ahLst/>
              <a:cxnLst/>
              <a:rect l="l" t="t" r="r" b="b"/>
              <a:pathLst>
                <a:path w="8534" h="4374" extrusionOk="0">
                  <a:moveTo>
                    <a:pt x="8106" y="0"/>
                  </a:moveTo>
                  <a:lnTo>
                    <a:pt x="7147" y="427"/>
                  </a:lnTo>
                  <a:lnTo>
                    <a:pt x="4160" y="1813"/>
                  </a:lnTo>
                  <a:lnTo>
                    <a:pt x="1173" y="3413"/>
                  </a:lnTo>
                  <a:lnTo>
                    <a:pt x="320" y="3947"/>
                  </a:lnTo>
                  <a:lnTo>
                    <a:pt x="107" y="4160"/>
                  </a:lnTo>
                  <a:lnTo>
                    <a:pt x="0" y="4267"/>
                  </a:lnTo>
                  <a:lnTo>
                    <a:pt x="213" y="4373"/>
                  </a:lnTo>
                  <a:lnTo>
                    <a:pt x="427" y="4373"/>
                  </a:lnTo>
                  <a:lnTo>
                    <a:pt x="1493" y="4053"/>
                  </a:lnTo>
                  <a:lnTo>
                    <a:pt x="2880" y="3627"/>
                  </a:lnTo>
                  <a:lnTo>
                    <a:pt x="4587" y="2880"/>
                  </a:lnTo>
                  <a:lnTo>
                    <a:pt x="6293" y="1920"/>
                  </a:lnTo>
                  <a:lnTo>
                    <a:pt x="7573" y="1067"/>
                  </a:lnTo>
                  <a:lnTo>
                    <a:pt x="8320" y="427"/>
                  </a:lnTo>
                  <a:lnTo>
                    <a:pt x="8533" y="213"/>
                  </a:lnTo>
                  <a:lnTo>
                    <a:pt x="85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0"/>
            <p:cNvSpPr/>
            <p:nvPr/>
          </p:nvSpPr>
          <p:spPr>
            <a:xfrm>
              <a:off x="8277441" y="3524146"/>
              <a:ext cx="35734" cy="24871"/>
            </a:xfrm>
            <a:custGeom>
              <a:avLst/>
              <a:gdLst/>
              <a:ahLst/>
              <a:cxnLst/>
              <a:rect l="l" t="t" r="r" b="b"/>
              <a:pathLst>
                <a:path w="2454" h="1708" extrusionOk="0">
                  <a:moveTo>
                    <a:pt x="1920" y="1"/>
                  </a:moveTo>
                  <a:lnTo>
                    <a:pt x="1493" y="108"/>
                  </a:lnTo>
                  <a:lnTo>
                    <a:pt x="960" y="321"/>
                  </a:lnTo>
                  <a:lnTo>
                    <a:pt x="533" y="641"/>
                  </a:lnTo>
                  <a:lnTo>
                    <a:pt x="107" y="961"/>
                  </a:lnTo>
                  <a:lnTo>
                    <a:pt x="0" y="1281"/>
                  </a:lnTo>
                  <a:lnTo>
                    <a:pt x="0" y="1601"/>
                  </a:lnTo>
                  <a:lnTo>
                    <a:pt x="107" y="1708"/>
                  </a:lnTo>
                  <a:lnTo>
                    <a:pt x="533" y="1708"/>
                  </a:lnTo>
                  <a:lnTo>
                    <a:pt x="960" y="1601"/>
                  </a:lnTo>
                  <a:lnTo>
                    <a:pt x="1493" y="1388"/>
                  </a:lnTo>
                  <a:lnTo>
                    <a:pt x="1920" y="1068"/>
                  </a:lnTo>
                  <a:lnTo>
                    <a:pt x="2347" y="748"/>
                  </a:lnTo>
                  <a:lnTo>
                    <a:pt x="2453" y="428"/>
                  </a:lnTo>
                  <a:lnTo>
                    <a:pt x="2453" y="214"/>
                  </a:lnTo>
                  <a:lnTo>
                    <a:pt x="23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0"/>
            <p:cNvSpPr/>
            <p:nvPr/>
          </p:nvSpPr>
          <p:spPr>
            <a:xfrm>
              <a:off x="8118996" y="3752493"/>
              <a:ext cx="163104" cy="90093"/>
            </a:xfrm>
            <a:custGeom>
              <a:avLst/>
              <a:gdLst/>
              <a:ahLst/>
              <a:cxnLst/>
              <a:rect l="l" t="t" r="r" b="b"/>
              <a:pathLst>
                <a:path w="11201" h="6187" extrusionOk="0">
                  <a:moveTo>
                    <a:pt x="10987" y="0"/>
                  </a:moveTo>
                  <a:lnTo>
                    <a:pt x="10667" y="107"/>
                  </a:lnTo>
                  <a:lnTo>
                    <a:pt x="9387" y="640"/>
                  </a:lnTo>
                  <a:lnTo>
                    <a:pt x="7467" y="1494"/>
                  </a:lnTo>
                  <a:lnTo>
                    <a:pt x="5334" y="2560"/>
                  </a:lnTo>
                  <a:lnTo>
                    <a:pt x="3200" y="3840"/>
                  </a:lnTo>
                  <a:lnTo>
                    <a:pt x="1387" y="4907"/>
                  </a:lnTo>
                  <a:lnTo>
                    <a:pt x="321" y="5653"/>
                  </a:lnTo>
                  <a:lnTo>
                    <a:pt x="1" y="5973"/>
                  </a:lnTo>
                  <a:lnTo>
                    <a:pt x="1" y="6080"/>
                  </a:lnTo>
                  <a:lnTo>
                    <a:pt x="107" y="6187"/>
                  </a:lnTo>
                  <a:lnTo>
                    <a:pt x="534" y="6080"/>
                  </a:lnTo>
                  <a:lnTo>
                    <a:pt x="1814" y="5547"/>
                  </a:lnTo>
                  <a:lnTo>
                    <a:pt x="3627" y="4694"/>
                  </a:lnTo>
                  <a:lnTo>
                    <a:pt x="5867" y="3627"/>
                  </a:lnTo>
                  <a:lnTo>
                    <a:pt x="8000" y="2347"/>
                  </a:lnTo>
                  <a:lnTo>
                    <a:pt x="9707" y="1280"/>
                  </a:lnTo>
                  <a:lnTo>
                    <a:pt x="10773" y="534"/>
                  </a:lnTo>
                  <a:lnTo>
                    <a:pt x="11093" y="214"/>
                  </a:lnTo>
                  <a:lnTo>
                    <a:pt x="11200" y="107"/>
                  </a:lnTo>
                  <a:lnTo>
                    <a:pt x="109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0"/>
            <p:cNvSpPr/>
            <p:nvPr/>
          </p:nvSpPr>
          <p:spPr>
            <a:xfrm>
              <a:off x="8221519" y="3724532"/>
              <a:ext cx="49713" cy="26415"/>
            </a:xfrm>
            <a:custGeom>
              <a:avLst/>
              <a:gdLst/>
              <a:ahLst/>
              <a:cxnLst/>
              <a:rect l="l" t="t" r="r" b="b"/>
              <a:pathLst>
                <a:path w="3414" h="1814" extrusionOk="0">
                  <a:moveTo>
                    <a:pt x="2667" y="0"/>
                  </a:moveTo>
                  <a:lnTo>
                    <a:pt x="2134" y="107"/>
                  </a:lnTo>
                  <a:lnTo>
                    <a:pt x="1387" y="320"/>
                  </a:lnTo>
                  <a:lnTo>
                    <a:pt x="747" y="747"/>
                  </a:lnTo>
                  <a:lnTo>
                    <a:pt x="320" y="1067"/>
                  </a:lnTo>
                  <a:lnTo>
                    <a:pt x="0" y="1387"/>
                  </a:lnTo>
                  <a:lnTo>
                    <a:pt x="0" y="1494"/>
                  </a:lnTo>
                  <a:lnTo>
                    <a:pt x="0" y="1600"/>
                  </a:lnTo>
                  <a:lnTo>
                    <a:pt x="0" y="1707"/>
                  </a:lnTo>
                  <a:lnTo>
                    <a:pt x="214" y="1814"/>
                  </a:lnTo>
                  <a:lnTo>
                    <a:pt x="640" y="1814"/>
                  </a:lnTo>
                  <a:lnTo>
                    <a:pt x="1174" y="1600"/>
                  </a:lnTo>
                  <a:lnTo>
                    <a:pt x="1920" y="1387"/>
                  </a:lnTo>
                  <a:lnTo>
                    <a:pt x="2560" y="1067"/>
                  </a:lnTo>
                  <a:lnTo>
                    <a:pt x="3094" y="640"/>
                  </a:lnTo>
                  <a:lnTo>
                    <a:pt x="3307" y="320"/>
                  </a:lnTo>
                  <a:lnTo>
                    <a:pt x="3414" y="214"/>
                  </a:lnTo>
                  <a:lnTo>
                    <a:pt x="3414" y="107"/>
                  </a:lnTo>
                  <a:lnTo>
                    <a:pt x="3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0"/>
            <p:cNvSpPr/>
            <p:nvPr/>
          </p:nvSpPr>
          <p:spPr>
            <a:xfrm>
              <a:off x="8334906" y="3813075"/>
              <a:ext cx="62149" cy="35734"/>
            </a:xfrm>
            <a:custGeom>
              <a:avLst/>
              <a:gdLst/>
              <a:ahLst/>
              <a:cxnLst/>
              <a:rect l="l" t="t" r="r" b="b"/>
              <a:pathLst>
                <a:path w="4268" h="2454" extrusionOk="0">
                  <a:moveTo>
                    <a:pt x="3521" y="0"/>
                  </a:moveTo>
                  <a:lnTo>
                    <a:pt x="2774" y="214"/>
                  </a:lnTo>
                  <a:lnTo>
                    <a:pt x="1921" y="640"/>
                  </a:lnTo>
                  <a:lnTo>
                    <a:pt x="1067" y="1173"/>
                  </a:lnTo>
                  <a:lnTo>
                    <a:pt x="427" y="1600"/>
                  </a:lnTo>
                  <a:lnTo>
                    <a:pt x="107" y="2027"/>
                  </a:lnTo>
                  <a:lnTo>
                    <a:pt x="1" y="2240"/>
                  </a:lnTo>
                  <a:lnTo>
                    <a:pt x="1" y="2347"/>
                  </a:lnTo>
                  <a:lnTo>
                    <a:pt x="107" y="2347"/>
                  </a:lnTo>
                  <a:lnTo>
                    <a:pt x="321" y="2453"/>
                  </a:lnTo>
                  <a:lnTo>
                    <a:pt x="854" y="2347"/>
                  </a:lnTo>
                  <a:lnTo>
                    <a:pt x="1601" y="2027"/>
                  </a:lnTo>
                  <a:lnTo>
                    <a:pt x="2347" y="1600"/>
                  </a:lnTo>
                  <a:lnTo>
                    <a:pt x="3201" y="1173"/>
                  </a:lnTo>
                  <a:lnTo>
                    <a:pt x="3841" y="747"/>
                  </a:lnTo>
                  <a:lnTo>
                    <a:pt x="4161" y="427"/>
                  </a:lnTo>
                  <a:lnTo>
                    <a:pt x="4267" y="214"/>
                  </a:lnTo>
                  <a:lnTo>
                    <a:pt x="4267" y="107"/>
                  </a:lnTo>
                  <a:lnTo>
                    <a:pt x="41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0"/>
            <p:cNvSpPr/>
            <p:nvPr/>
          </p:nvSpPr>
          <p:spPr>
            <a:xfrm>
              <a:off x="8176476" y="2447699"/>
              <a:ext cx="191048" cy="368117"/>
            </a:xfrm>
            <a:custGeom>
              <a:avLst/>
              <a:gdLst/>
              <a:ahLst/>
              <a:cxnLst/>
              <a:rect l="l" t="t" r="r" b="b"/>
              <a:pathLst>
                <a:path w="13120" h="25280" extrusionOk="0">
                  <a:moveTo>
                    <a:pt x="5227" y="1"/>
                  </a:moveTo>
                  <a:lnTo>
                    <a:pt x="4373" y="107"/>
                  </a:lnTo>
                  <a:lnTo>
                    <a:pt x="3520" y="321"/>
                  </a:lnTo>
                  <a:lnTo>
                    <a:pt x="2560" y="641"/>
                  </a:lnTo>
                  <a:lnTo>
                    <a:pt x="1707" y="961"/>
                  </a:lnTo>
                  <a:lnTo>
                    <a:pt x="853" y="1387"/>
                  </a:lnTo>
                  <a:lnTo>
                    <a:pt x="747" y="2134"/>
                  </a:lnTo>
                  <a:lnTo>
                    <a:pt x="640" y="3094"/>
                  </a:lnTo>
                  <a:lnTo>
                    <a:pt x="320" y="5440"/>
                  </a:lnTo>
                  <a:lnTo>
                    <a:pt x="0" y="8534"/>
                  </a:lnTo>
                  <a:lnTo>
                    <a:pt x="0" y="10027"/>
                  </a:lnTo>
                  <a:lnTo>
                    <a:pt x="0" y="11520"/>
                  </a:lnTo>
                  <a:lnTo>
                    <a:pt x="107" y="12267"/>
                  </a:lnTo>
                  <a:lnTo>
                    <a:pt x="213" y="12800"/>
                  </a:lnTo>
                  <a:lnTo>
                    <a:pt x="533" y="13867"/>
                  </a:lnTo>
                  <a:lnTo>
                    <a:pt x="1067" y="14720"/>
                  </a:lnTo>
                  <a:lnTo>
                    <a:pt x="1600" y="15253"/>
                  </a:lnTo>
                  <a:lnTo>
                    <a:pt x="2133" y="15680"/>
                  </a:lnTo>
                  <a:lnTo>
                    <a:pt x="2667" y="16000"/>
                  </a:lnTo>
                  <a:lnTo>
                    <a:pt x="3093" y="16213"/>
                  </a:lnTo>
                  <a:lnTo>
                    <a:pt x="2667" y="20800"/>
                  </a:lnTo>
                  <a:lnTo>
                    <a:pt x="2667" y="21653"/>
                  </a:lnTo>
                  <a:lnTo>
                    <a:pt x="2880" y="22400"/>
                  </a:lnTo>
                  <a:lnTo>
                    <a:pt x="3200" y="23040"/>
                  </a:lnTo>
                  <a:lnTo>
                    <a:pt x="3627" y="23680"/>
                  </a:lnTo>
                  <a:lnTo>
                    <a:pt x="4267" y="24320"/>
                  </a:lnTo>
                  <a:lnTo>
                    <a:pt x="4907" y="24746"/>
                  </a:lnTo>
                  <a:lnTo>
                    <a:pt x="5653" y="25066"/>
                  </a:lnTo>
                  <a:lnTo>
                    <a:pt x="6507" y="25173"/>
                  </a:lnTo>
                  <a:lnTo>
                    <a:pt x="7360" y="25280"/>
                  </a:lnTo>
                  <a:lnTo>
                    <a:pt x="8106" y="25066"/>
                  </a:lnTo>
                  <a:lnTo>
                    <a:pt x="8853" y="24853"/>
                  </a:lnTo>
                  <a:lnTo>
                    <a:pt x="9493" y="24426"/>
                  </a:lnTo>
                  <a:lnTo>
                    <a:pt x="10133" y="23893"/>
                  </a:lnTo>
                  <a:lnTo>
                    <a:pt x="10560" y="23360"/>
                  </a:lnTo>
                  <a:lnTo>
                    <a:pt x="10880" y="22613"/>
                  </a:lnTo>
                  <a:lnTo>
                    <a:pt x="10986" y="21866"/>
                  </a:lnTo>
                  <a:lnTo>
                    <a:pt x="13120" y="3520"/>
                  </a:lnTo>
                  <a:lnTo>
                    <a:pt x="12586" y="2880"/>
                  </a:lnTo>
                  <a:lnTo>
                    <a:pt x="11946" y="2241"/>
                  </a:lnTo>
                  <a:lnTo>
                    <a:pt x="11413" y="1707"/>
                  </a:lnTo>
                  <a:lnTo>
                    <a:pt x="10666" y="1281"/>
                  </a:lnTo>
                  <a:lnTo>
                    <a:pt x="10026" y="854"/>
                  </a:lnTo>
                  <a:lnTo>
                    <a:pt x="9280" y="534"/>
                  </a:lnTo>
                  <a:lnTo>
                    <a:pt x="8533" y="321"/>
                  </a:lnTo>
                  <a:lnTo>
                    <a:pt x="7680" y="107"/>
                  </a:lnTo>
                  <a:lnTo>
                    <a:pt x="6826"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0"/>
            <p:cNvSpPr/>
            <p:nvPr/>
          </p:nvSpPr>
          <p:spPr>
            <a:xfrm>
              <a:off x="8188898" y="2530023"/>
              <a:ext cx="13994" cy="13994"/>
            </a:xfrm>
            <a:custGeom>
              <a:avLst/>
              <a:gdLst/>
              <a:ahLst/>
              <a:cxnLst/>
              <a:rect l="l" t="t" r="r" b="b"/>
              <a:pathLst>
                <a:path w="961" h="961" extrusionOk="0">
                  <a:moveTo>
                    <a:pt x="427" y="1"/>
                  </a:moveTo>
                  <a:lnTo>
                    <a:pt x="214" y="107"/>
                  </a:lnTo>
                  <a:lnTo>
                    <a:pt x="107" y="214"/>
                  </a:lnTo>
                  <a:lnTo>
                    <a:pt x="0" y="427"/>
                  </a:lnTo>
                  <a:lnTo>
                    <a:pt x="0" y="641"/>
                  </a:lnTo>
                  <a:lnTo>
                    <a:pt x="107" y="747"/>
                  </a:lnTo>
                  <a:lnTo>
                    <a:pt x="320" y="961"/>
                  </a:lnTo>
                  <a:lnTo>
                    <a:pt x="640" y="961"/>
                  </a:lnTo>
                  <a:lnTo>
                    <a:pt x="854" y="854"/>
                  </a:lnTo>
                  <a:lnTo>
                    <a:pt x="960" y="747"/>
                  </a:lnTo>
                  <a:lnTo>
                    <a:pt x="960" y="641"/>
                  </a:lnTo>
                  <a:lnTo>
                    <a:pt x="960" y="534"/>
                  </a:lnTo>
                  <a:lnTo>
                    <a:pt x="960" y="427"/>
                  </a:lnTo>
                  <a:lnTo>
                    <a:pt x="854" y="214"/>
                  </a:lnTo>
                  <a:lnTo>
                    <a:pt x="747" y="107"/>
                  </a:lnTo>
                  <a:lnTo>
                    <a:pt x="5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0"/>
            <p:cNvSpPr/>
            <p:nvPr/>
          </p:nvSpPr>
          <p:spPr>
            <a:xfrm>
              <a:off x="8188898" y="2522261"/>
              <a:ext cx="27973" cy="9334"/>
            </a:xfrm>
            <a:custGeom>
              <a:avLst/>
              <a:gdLst/>
              <a:ahLst/>
              <a:cxnLst/>
              <a:rect l="l" t="t" r="r" b="b"/>
              <a:pathLst>
                <a:path w="1921" h="641" extrusionOk="0">
                  <a:moveTo>
                    <a:pt x="640" y="0"/>
                  </a:moveTo>
                  <a:lnTo>
                    <a:pt x="214" y="214"/>
                  </a:lnTo>
                  <a:lnTo>
                    <a:pt x="107" y="320"/>
                  </a:lnTo>
                  <a:lnTo>
                    <a:pt x="0" y="427"/>
                  </a:lnTo>
                  <a:lnTo>
                    <a:pt x="320" y="427"/>
                  </a:lnTo>
                  <a:lnTo>
                    <a:pt x="640" y="320"/>
                  </a:lnTo>
                  <a:lnTo>
                    <a:pt x="960" y="320"/>
                  </a:lnTo>
                  <a:lnTo>
                    <a:pt x="1387" y="427"/>
                  </a:lnTo>
                  <a:lnTo>
                    <a:pt x="1707" y="534"/>
                  </a:lnTo>
                  <a:lnTo>
                    <a:pt x="1920" y="640"/>
                  </a:lnTo>
                  <a:lnTo>
                    <a:pt x="1920" y="534"/>
                  </a:lnTo>
                  <a:lnTo>
                    <a:pt x="1814" y="320"/>
                  </a:lnTo>
                  <a:lnTo>
                    <a:pt x="1387" y="107"/>
                  </a:lnTo>
                  <a:lnTo>
                    <a:pt x="10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0"/>
            <p:cNvSpPr/>
            <p:nvPr/>
          </p:nvSpPr>
          <p:spPr>
            <a:xfrm>
              <a:off x="8269664" y="2540901"/>
              <a:ext cx="13994" cy="13994"/>
            </a:xfrm>
            <a:custGeom>
              <a:avLst/>
              <a:gdLst/>
              <a:ahLst/>
              <a:cxnLst/>
              <a:rect l="l" t="t" r="r" b="b"/>
              <a:pathLst>
                <a:path w="961" h="961" extrusionOk="0">
                  <a:moveTo>
                    <a:pt x="321" y="0"/>
                  </a:moveTo>
                  <a:lnTo>
                    <a:pt x="108" y="107"/>
                  </a:lnTo>
                  <a:lnTo>
                    <a:pt x="1" y="214"/>
                  </a:lnTo>
                  <a:lnTo>
                    <a:pt x="1" y="427"/>
                  </a:lnTo>
                  <a:lnTo>
                    <a:pt x="1" y="534"/>
                  </a:lnTo>
                  <a:lnTo>
                    <a:pt x="1" y="747"/>
                  </a:lnTo>
                  <a:lnTo>
                    <a:pt x="214" y="854"/>
                  </a:lnTo>
                  <a:lnTo>
                    <a:pt x="427" y="960"/>
                  </a:lnTo>
                  <a:lnTo>
                    <a:pt x="534" y="960"/>
                  </a:lnTo>
                  <a:lnTo>
                    <a:pt x="747" y="854"/>
                  </a:lnTo>
                  <a:lnTo>
                    <a:pt x="854" y="747"/>
                  </a:lnTo>
                  <a:lnTo>
                    <a:pt x="961" y="534"/>
                  </a:lnTo>
                  <a:lnTo>
                    <a:pt x="854" y="320"/>
                  </a:lnTo>
                  <a:lnTo>
                    <a:pt x="854" y="214"/>
                  </a:lnTo>
                  <a:lnTo>
                    <a:pt x="641" y="107"/>
                  </a:lnTo>
                  <a:lnTo>
                    <a:pt x="5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0"/>
            <p:cNvSpPr/>
            <p:nvPr/>
          </p:nvSpPr>
          <p:spPr>
            <a:xfrm>
              <a:off x="8269664" y="2533139"/>
              <a:ext cx="27973" cy="9334"/>
            </a:xfrm>
            <a:custGeom>
              <a:avLst/>
              <a:gdLst/>
              <a:ahLst/>
              <a:cxnLst/>
              <a:rect l="l" t="t" r="r" b="b"/>
              <a:pathLst>
                <a:path w="1921" h="641" extrusionOk="0">
                  <a:moveTo>
                    <a:pt x="534" y="0"/>
                  </a:moveTo>
                  <a:lnTo>
                    <a:pt x="214" y="213"/>
                  </a:lnTo>
                  <a:lnTo>
                    <a:pt x="1" y="320"/>
                  </a:lnTo>
                  <a:lnTo>
                    <a:pt x="1" y="427"/>
                  </a:lnTo>
                  <a:lnTo>
                    <a:pt x="214" y="320"/>
                  </a:lnTo>
                  <a:lnTo>
                    <a:pt x="1281" y="320"/>
                  </a:lnTo>
                  <a:lnTo>
                    <a:pt x="1601" y="533"/>
                  </a:lnTo>
                  <a:lnTo>
                    <a:pt x="1921" y="640"/>
                  </a:lnTo>
                  <a:lnTo>
                    <a:pt x="1921" y="427"/>
                  </a:lnTo>
                  <a:lnTo>
                    <a:pt x="1707" y="320"/>
                  </a:lnTo>
                  <a:lnTo>
                    <a:pt x="1387" y="107"/>
                  </a:lnTo>
                  <a:lnTo>
                    <a:pt x="9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0"/>
            <p:cNvSpPr/>
            <p:nvPr/>
          </p:nvSpPr>
          <p:spPr>
            <a:xfrm>
              <a:off x="8216859" y="2530023"/>
              <a:ext cx="27973" cy="63692"/>
            </a:xfrm>
            <a:custGeom>
              <a:avLst/>
              <a:gdLst/>
              <a:ahLst/>
              <a:cxnLst/>
              <a:rect l="l" t="t" r="r" b="b"/>
              <a:pathLst>
                <a:path w="1921" h="4374" extrusionOk="0">
                  <a:moveTo>
                    <a:pt x="1920" y="1"/>
                  </a:moveTo>
                  <a:lnTo>
                    <a:pt x="1174" y="1174"/>
                  </a:lnTo>
                  <a:lnTo>
                    <a:pt x="640" y="2454"/>
                  </a:lnTo>
                  <a:lnTo>
                    <a:pt x="107" y="3414"/>
                  </a:lnTo>
                  <a:lnTo>
                    <a:pt x="0" y="3734"/>
                  </a:lnTo>
                  <a:lnTo>
                    <a:pt x="0" y="3947"/>
                  </a:lnTo>
                  <a:lnTo>
                    <a:pt x="107" y="4054"/>
                  </a:lnTo>
                  <a:lnTo>
                    <a:pt x="214" y="4161"/>
                  </a:lnTo>
                  <a:lnTo>
                    <a:pt x="427" y="4267"/>
                  </a:lnTo>
                  <a:lnTo>
                    <a:pt x="1280" y="4374"/>
                  </a:lnTo>
                  <a:lnTo>
                    <a:pt x="427" y="4054"/>
                  </a:lnTo>
                  <a:lnTo>
                    <a:pt x="214" y="4054"/>
                  </a:lnTo>
                  <a:lnTo>
                    <a:pt x="214" y="3947"/>
                  </a:lnTo>
                  <a:lnTo>
                    <a:pt x="320" y="3521"/>
                  </a:lnTo>
                  <a:lnTo>
                    <a:pt x="747" y="2561"/>
                  </a:lnTo>
                  <a:lnTo>
                    <a:pt x="1387" y="1281"/>
                  </a:lnTo>
                  <a:lnTo>
                    <a:pt x="19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0"/>
            <p:cNvSpPr/>
            <p:nvPr/>
          </p:nvSpPr>
          <p:spPr>
            <a:xfrm>
              <a:off x="8221519" y="2671385"/>
              <a:ext cx="76113" cy="26415"/>
            </a:xfrm>
            <a:custGeom>
              <a:avLst/>
              <a:gdLst/>
              <a:ahLst/>
              <a:cxnLst/>
              <a:rect l="l" t="t" r="r" b="b"/>
              <a:pathLst>
                <a:path w="5227" h="1814" extrusionOk="0">
                  <a:moveTo>
                    <a:pt x="5227" y="0"/>
                  </a:moveTo>
                  <a:lnTo>
                    <a:pt x="3947" y="427"/>
                  </a:lnTo>
                  <a:lnTo>
                    <a:pt x="2667" y="747"/>
                  </a:lnTo>
                  <a:lnTo>
                    <a:pt x="1387" y="853"/>
                  </a:lnTo>
                  <a:lnTo>
                    <a:pt x="0" y="853"/>
                  </a:lnTo>
                  <a:lnTo>
                    <a:pt x="0" y="1707"/>
                  </a:lnTo>
                  <a:lnTo>
                    <a:pt x="640" y="1813"/>
                  </a:lnTo>
                  <a:lnTo>
                    <a:pt x="1280" y="1813"/>
                  </a:lnTo>
                  <a:lnTo>
                    <a:pt x="2347" y="1707"/>
                  </a:lnTo>
                  <a:lnTo>
                    <a:pt x="3307" y="1493"/>
                  </a:lnTo>
                  <a:lnTo>
                    <a:pt x="4053" y="1067"/>
                  </a:lnTo>
                  <a:lnTo>
                    <a:pt x="4587" y="747"/>
                  </a:lnTo>
                  <a:lnTo>
                    <a:pt x="4907" y="320"/>
                  </a:lnTo>
                  <a:lnTo>
                    <a:pt x="522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0"/>
            <p:cNvSpPr/>
            <p:nvPr/>
          </p:nvSpPr>
          <p:spPr>
            <a:xfrm>
              <a:off x="8237044" y="2607687"/>
              <a:ext cx="21770" cy="17110"/>
            </a:xfrm>
            <a:custGeom>
              <a:avLst/>
              <a:gdLst/>
              <a:ahLst/>
              <a:cxnLst/>
              <a:rect l="l" t="t" r="r" b="b"/>
              <a:pathLst>
                <a:path w="1495" h="1175" extrusionOk="0">
                  <a:moveTo>
                    <a:pt x="428" y="1"/>
                  </a:moveTo>
                  <a:lnTo>
                    <a:pt x="1" y="321"/>
                  </a:lnTo>
                  <a:lnTo>
                    <a:pt x="1" y="534"/>
                  </a:lnTo>
                  <a:lnTo>
                    <a:pt x="108" y="641"/>
                  </a:lnTo>
                  <a:lnTo>
                    <a:pt x="428" y="961"/>
                  </a:lnTo>
                  <a:lnTo>
                    <a:pt x="748" y="1174"/>
                  </a:lnTo>
                  <a:lnTo>
                    <a:pt x="1068" y="1174"/>
                  </a:lnTo>
                  <a:lnTo>
                    <a:pt x="1494" y="1067"/>
                  </a:lnTo>
                  <a:lnTo>
                    <a:pt x="1494" y="748"/>
                  </a:lnTo>
                  <a:lnTo>
                    <a:pt x="1494" y="428"/>
                  </a:lnTo>
                  <a:lnTo>
                    <a:pt x="1174" y="108"/>
                  </a:lnTo>
                  <a:lnTo>
                    <a:pt x="854"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0"/>
            <p:cNvSpPr/>
            <p:nvPr/>
          </p:nvSpPr>
          <p:spPr>
            <a:xfrm>
              <a:off x="8237044" y="2607687"/>
              <a:ext cx="21770" cy="17110"/>
            </a:xfrm>
            <a:custGeom>
              <a:avLst/>
              <a:gdLst/>
              <a:ahLst/>
              <a:cxnLst/>
              <a:rect l="l" t="t" r="r" b="b"/>
              <a:pathLst>
                <a:path w="1495" h="1175" fill="none" extrusionOk="0">
                  <a:moveTo>
                    <a:pt x="1" y="321"/>
                  </a:moveTo>
                  <a:lnTo>
                    <a:pt x="1" y="321"/>
                  </a:lnTo>
                  <a:lnTo>
                    <a:pt x="428" y="1"/>
                  </a:lnTo>
                  <a:lnTo>
                    <a:pt x="854" y="1"/>
                  </a:lnTo>
                  <a:lnTo>
                    <a:pt x="854" y="1"/>
                  </a:lnTo>
                  <a:lnTo>
                    <a:pt x="1174" y="108"/>
                  </a:lnTo>
                  <a:lnTo>
                    <a:pt x="1494" y="428"/>
                  </a:lnTo>
                  <a:lnTo>
                    <a:pt x="1494" y="428"/>
                  </a:lnTo>
                  <a:lnTo>
                    <a:pt x="1494" y="748"/>
                  </a:lnTo>
                  <a:lnTo>
                    <a:pt x="1494" y="1067"/>
                  </a:lnTo>
                  <a:lnTo>
                    <a:pt x="1494" y="1067"/>
                  </a:lnTo>
                  <a:lnTo>
                    <a:pt x="1068" y="1174"/>
                  </a:lnTo>
                  <a:lnTo>
                    <a:pt x="748" y="1174"/>
                  </a:lnTo>
                  <a:lnTo>
                    <a:pt x="748" y="1174"/>
                  </a:lnTo>
                  <a:lnTo>
                    <a:pt x="428" y="961"/>
                  </a:lnTo>
                  <a:lnTo>
                    <a:pt x="108" y="641"/>
                  </a:lnTo>
                  <a:lnTo>
                    <a:pt x="108" y="641"/>
                  </a:lnTo>
                  <a:lnTo>
                    <a:pt x="1" y="534"/>
                  </a:lnTo>
                  <a:lnTo>
                    <a:pt x="1" y="534"/>
                  </a:lnTo>
                  <a:lnTo>
                    <a:pt x="1" y="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0"/>
            <p:cNvSpPr/>
            <p:nvPr/>
          </p:nvSpPr>
          <p:spPr>
            <a:xfrm>
              <a:off x="8230840" y="2599925"/>
              <a:ext cx="27973" cy="20211"/>
            </a:xfrm>
            <a:custGeom>
              <a:avLst/>
              <a:gdLst/>
              <a:ahLst/>
              <a:cxnLst/>
              <a:rect l="l" t="t" r="r" b="b"/>
              <a:pathLst>
                <a:path w="1921" h="1388" extrusionOk="0">
                  <a:moveTo>
                    <a:pt x="1814" y="1"/>
                  </a:moveTo>
                  <a:lnTo>
                    <a:pt x="1707" y="321"/>
                  </a:lnTo>
                  <a:lnTo>
                    <a:pt x="1494" y="641"/>
                  </a:lnTo>
                  <a:lnTo>
                    <a:pt x="1174" y="961"/>
                  </a:lnTo>
                  <a:lnTo>
                    <a:pt x="747" y="1174"/>
                  </a:lnTo>
                  <a:lnTo>
                    <a:pt x="427" y="1174"/>
                  </a:lnTo>
                  <a:lnTo>
                    <a:pt x="0" y="1281"/>
                  </a:lnTo>
                  <a:lnTo>
                    <a:pt x="107" y="1387"/>
                  </a:lnTo>
                  <a:lnTo>
                    <a:pt x="854" y="1387"/>
                  </a:lnTo>
                  <a:lnTo>
                    <a:pt x="1387" y="1174"/>
                  </a:lnTo>
                  <a:lnTo>
                    <a:pt x="1707" y="854"/>
                  </a:lnTo>
                  <a:lnTo>
                    <a:pt x="1920" y="427"/>
                  </a:lnTo>
                  <a:lnTo>
                    <a:pt x="1920" y="107"/>
                  </a:lnTo>
                  <a:lnTo>
                    <a:pt x="1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0"/>
            <p:cNvSpPr/>
            <p:nvPr/>
          </p:nvSpPr>
          <p:spPr>
            <a:xfrm>
              <a:off x="8192000" y="2514499"/>
              <a:ext cx="24871" cy="4674"/>
            </a:xfrm>
            <a:custGeom>
              <a:avLst/>
              <a:gdLst/>
              <a:ahLst/>
              <a:cxnLst/>
              <a:rect l="l" t="t" r="r" b="b"/>
              <a:pathLst>
                <a:path w="1708" h="321" extrusionOk="0">
                  <a:moveTo>
                    <a:pt x="427" y="0"/>
                  </a:moveTo>
                  <a:lnTo>
                    <a:pt x="214" y="107"/>
                  </a:lnTo>
                  <a:lnTo>
                    <a:pt x="1" y="320"/>
                  </a:lnTo>
                  <a:lnTo>
                    <a:pt x="1707" y="320"/>
                  </a:lnTo>
                  <a:lnTo>
                    <a:pt x="1601" y="213"/>
                  </a:lnTo>
                  <a:lnTo>
                    <a:pt x="1494" y="107"/>
                  </a:lnTo>
                  <a:lnTo>
                    <a:pt x="117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0"/>
            <p:cNvSpPr/>
            <p:nvPr/>
          </p:nvSpPr>
          <p:spPr>
            <a:xfrm>
              <a:off x="8269664" y="2514499"/>
              <a:ext cx="27973" cy="7776"/>
            </a:xfrm>
            <a:custGeom>
              <a:avLst/>
              <a:gdLst/>
              <a:ahLst/>
              <a:cxnLst/>
              <a:rect l="l" t="t" r="r" b="b"/>
              <a:pathLst>
                <a:path w="1921" h="534" extrusionOk="0">
                  <a:moveTo>
                    <a:pt x="534" y="0"/>
                  </a:moveTo>
                  <a:lnTo>
                    <a:pt x="214" y="107"/>
                  </a:lnTo>
                  <a:lnTo>
                    <a:pt x="1" y="213"/>
                  </a:lnTo>
                  <a:lnTo>
                    <a:pt x="1" y="320"/>
                  </a:lnTo>
                  <a:lnTo>
                    <a:pt x="961" y="320"/>
                  </a:lnTo>
                  <a:lnTo>
                    <a:pt x="1814" y="533"/>
                  </a:lnTo>
                  <a:lnTo>
                    <a:pt x="1921" y="427"/>
                  </a:lnTo>
                  <a:lnTo>
                    <a:pt x="1814" y="427"/>
                  </a:lnTo>
                  <a:lnTo>
                    <a:pt x="1387" y="107"/>
                  </a:lnTo>
                  <a:lnTo>
                    <a:pt x="961"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0"/>
            <p:cNvSpPr/>
            <p:nvPr/>
          </p:nvSpPr>
          <p:spPr>
            <a:xfrm>
              <a:off x="8296082" y="2568862"/>
              <a:ext cx="1558" cy="4674"/>
            </a:xfrm>
            <a:custGeom>
              <a:avLst/>
              <a:gdLst/>
              <a:ahLst/>
              <a:cxnLst/>
              <a:rect l="l" t="t" r="r" b="b"/>
              <a:pathLst>
                <a:path w="107" h="321" extrusionOk="0">
                  <a:moveTo>
                    <a:pt x="0" y="0"/>
                  </a:moveTo>
                  <a:lnTo>
                    <a:pt x="0" y="107"/>
                  </a:lnTo>
                  <a:lnTo>
                    <a:pt x="107" y="320"/>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0"/>
            <p:cNvSpPr/>
            <p:nvPr/>
          </p:nvSpPr>
          <p:spPr>
            <a:xfrm>
              <a:off x="8278985" y="2568862"/>
              <a:ext cx="1573" cy="3116"/>
            </a:xfrm>
            <a:custGeom>
              <a:avLst/>
              <a:gdLst/>
              <a:ahLst/>
              <a:cxnLst/>
              <a:rect l="l" t="t" r="r" b="b"/>
              <a:pathLst>
                <a:path w="108" h="214" extrusionOk="0">
                  <a:moveTo>
                    <a:pt x="107" y="0"/>
                  </a:moveTo>
                  <a:lnTo>
                    <a:pt x="1" y="107"/>
                  </a:lnTo>
                  <a:lnTo>
                    <a:pt x="1" y="214"/>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0"/>
            <p:cNvSpPr/>
            <p:nvPr/>
          </p:nvSpPr>
          <p:spPr>
            <a:xfrm>
              <a:off x="8288305" y="2576624"/>
              <a:ext cx="1573" cy="3116"/>
            </a:xfrm>
            <a:custGeom>
              <a:avLst/>
              <a:gdLst/>
              <a:ahLst/>
              <a:cxnLst/>
              <a:rect l="l" t="t" r="r" b="b"/>
              <a:pathLst>
                <a:path w="108" h="214" extrusionOk="0">
                  <a:moveTo>
                    <a:pt x="1" y="1"/>
                  </a:moveTo>
                  <a:lnTo>
                    <a:pt x="1" y="107"/>
                  </a:lnTo>
                  <a:lnTo>
                    <a:pt x="107" y="214"/>
                  </a:lnTo>
                  <a:lnTo>
                    <a:pt x="107" y="107"/>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0"/>
            <p:cNvSpPr/>
            <p:nvPr/>
          </p:nvSpPr>
          <p:spPr>
            <a:xfrm>
              <a:off x="8185797" y="2564202"/>
              <a:ext cx="1558" cy="4674"/>
            </a:xfrm>
            <a:custGeom>
              <a:avLst/>
              <a:gdLst/>
              <a:ahLst/>
              <a:cxnLst/>
              <a:rect l="l" t="t" r="r" b="b"/>
              <a:pathLst>
                <a:path w="107" h="321" extrusionOk="0">
                  <a:moveTo>
                    <a:pt x="107" y="0"/>
                  </a:moveTo>
                  <a:lnTo>
                    <a:pt x="0" y="214"/>
                  </a:lnTo>
                  <a:lnTo>
                    <a:pt x="0" y="320"/>
                  </a:lnTo>
                  <a:lnTo>
                    <a:pt x="107" y="214"/>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0"/>
            <p:cNvSpPr/>
            <p:nvPr/>
          </p:nvSpPr>
          <p:spPr>
            <a:xfrm>
              <a:off x="8202879" y="2565746"/>
              <a:ext cx="3116" cy="3131"/>
            </a:xfrm>
            <a:custGeom>
              <a:avLst/>
              <a:gdLst/>
              <a:ahLst/>
              <a:cxnLst/>
              <a:rect l="l" t="t" r="r" b="b"/>
              <a:pathLst>
                <a:path w="214" h="215" extrusionOk="0">
                  <a:moveTo>
                    <a:pt x="107" y="1"/>
                  </a:moveTo>
                  <a:lnTo>
                    <a:pt x="0" y="108"/>
                  </a:lnTo>
                  <a:lnTo>
                    <a:pt x="107" y="214"/>
                  </a:lnTo>
                  <a:lnTo>
                    <a:pt x="214" y="108"/>
                  </a:lnTo>
                  <a:lnTo>
                    <a:pt x="10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0"/>
            <p:cNvSpPr/>
            <p:nvPr/>
          </p:nvSpPr>
          <p:spPr>
            <a:xfrm>
              <a:off x="8195117" y="2570406"/>
              <a:ext cx="1558" cy="4674"/>
            </a:xfrm>
            <a:custGeom>
              <a:avLst/>
              <a:gdLst/>
              <a:ahLst/>
              <a:cxnLst/>
              <a:rect l="l" t="t" r="r" b="b"/>
              <a:pathLst>
                <a:path w="107" h="321" extrusionOk="0">
                  <a:moveTo>
                    <a:pt x="0" y="1"/>
                  </a:moveTo>
                  <a:lnTo>
                    <a:pt x="0" y="214"/>
                  </a:lnTo>
                  <a:lnTo>
                    <a:pt x="0" y="321"/>
                  </a:lnTo>
                  <a:lnTo>
                    <a:pt x="107" y="214"/>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0"/>
            <p:cNvSpPr/>
            <p:nvPr/>
          </p:nvSpPr>
          <p:spPr>
            <a:xfrm>
              <a:off x="8168700" y="2427500"/>
              <a:ext cx="173967" cy="121167"/>
            </a:xfrm>
            <a:custGeom>
              <a:avLst/>
              <a:gdLst/>
              <a:ahLst/>
              <a:cxnLst/>
              <a:rect l="l" t="t" r="r" b="b"/>
              <a:pathLst>
                <a:path w="11947" h="8321" extrusionOk="0">
                  <a:moveTo>
                    <a:pt x="4801" y="1"/>
                  </a:moveTo>
                  <a:lnTo>
                    <a:pt x="4054" y="214"/>
                  </a:lnTo>
                  <a:lnTo>
                    <a:pt x="3307" y="428"/>
                  </a:lnTo>
                  <a:lnTo>
                    <a:pt x="2667" y="748"/>
                  </a:lnTo>
                  <a:lnTo>
                    <a:pt x="2027" y="1174"/>
                  </a:lnTo>
                  <a:lnTo>
                    <a:pt x="1494" y="1708"/>
                  </a:lnTo>
                  <a:lnTo>
                    <a:pt x="961" y="2241"/>
                  </a:lnTo>
                  <a:lnTo>
                    <a:pt x="641" y="2881"/>
                  </a:lnTo>
                  <a:lnTo>
                    <a:pt x="321" y="3628"/>
                  </a:lnTo>
                  <a:lnTo>
                    <a:pt x="107" y="4267"/>
                  </a:lnTo>
                  <a:lnTo>
                    <a:pt x="1" y="5014"/>
                  </a:lnTo>
                  <a:lnTo>
                    <a:pt x="1" y="6507"/>
                  </a:lnTo>
                  <a:lnTo>
                    <a:pt x="1" y="8001"/>
                  </a:lnTo>
                  <a:lnTo>
                    <a:pt x="214" y="8321"/>
                  </a:lnTo>
                  <a:lnTo>
                    <a:pt x="214" y="7787"/>
                  </a:lnTo>
                  <a:lnTo>
                    <a:pt x="321" y="7361"/>
                  </a:lnTo>
                  <a:lnTo>
                    <a:pt x="427" y="6934"/>
                  </a:lnTo>
                  <a:lnTo>
                    <a:pt x="641" y="6614"/>
                  </a:lnTo>
                  <a:lnTo>
                    <a:pt x="961" y="6187"/>
                  </a:lnTo>
                  <a:lnTo>
                    <a:pt x="1281" y="5974"/>
                  </a:lnTo>
                  <a:lnTo>
                    <a:pt x="1707" y="5761"/>
                  </a:lnTo>
                  <a:lnTo>
                    <a:pt x="2134" y="5547"/>
                  </a:lnTo>
                  <a:lnTo>
                    <a:pt x="5227" y="5547"/>
                  </a:lnTo>
                  <a:lnTo>
                    <a:pt x="5654" y="5334"/>
                  </a:lnTo>
                  <a:lnTo>
                    <a:pt x="6187" y="4907"/>
                  </a:lnTo>
                  <a:lnTo>
                    <a:pt x="6721" y="4374"/>
                  </a:lnTo>
                  <a:lnTo>
                    <a:pt x="7147" y="3841"/>
                  </a:lnTo>
                  <a:lnTo>
                    <a:pt x="7680" y="3414"/>
                  </a:lnTo>
                  <a:lnTo>
                    <a:pt x="8320" y="3308"/>
                  </a:lnTo>
                  <a:lnTo>
                    <a:pt x="8854" y="3201"/>
                  </a:lnTo>
                  <a:lnTo>
                    <a:pt x="10027" y="3308"/>
                  </a:lnTo>
                  <a:lnTo>
                    <a:pt x="10667" y="3201"/>
                  </a:lnTo>
                  <a:lnTo>
                    <a:pt x="11200" y="3094"/>
                  </a:lnTo>
                  <a:lnTo>
                    <a:pt x="11734" y="2774"/>
                  </a:lnTo>
                  <a:lnTo>
                    <a:pt x="11840" y="2561"/>
                  </a:lnTo>
                  <a:lnTo>
                    <a:pt x="11947" y="2241"/>
                  </a:lnTo>
                  <a:lnTo>
                    <a:pt x="10667" y="1494"/>
                  </a:lnTo>
                  <a:lnTo>
                    <a:pt x="9280" y="748"/>
                  </a:lnTo>
                  <a:lnTo>
                    <a:pt x="7894" y="214"/>
                  </a:lnTo>
                  <a:lnTo>
                    <a:pt x="7147" y="108"/>
                  </a:lnTo>
                  <a:lnTo>
                    <a:pt x="6401"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0"/>
            <p:cNvSpPr/>
            <p:nvPr/>
          </p:nvSpPr>
          <p:spPr>
            <a:xfrm>
              <a:off x="8168700" y="2427500"/>
              <a:ext cx="173967" cy="121167"/>
            </a:xfrm>
            <a:custGeom>
              <a:avLst/>
              <a:gdLst/>
              <a:ahLst/>
              <a:cxnLst/>
              <a:rect l="l" t="t" r="r" b="b"/>
              <a:pathLst>
                <a:path w="11947" h="8321" fill="none" extrusionOk="0">
                  <a:moveTo>
                    <a:pt x="214" y="8321"/>
                  </a:moveTo>
                  <a:lnTo>
                    <a:pt x="214" y="8321"/>
                  </a:lnTo>
                  <a:lnTo>
                    <a:pt x="214" y="7787"/>
                  </a:lnTo>
                  <a:lnTo>
                    <a:pt x="321" y="7361"/>
                  </a:lnTo>
                  <a:lnTo>
                    <a:pt x="427" y="6934"/>
                  </a:lnTo>
                  <a:lnTo>
                    <a:pt x="641" y="6614"/>
                  </a:lnTo>
                  <a:lnTo>
                    <a:pt x="961" y="6187"/>
                  </a:lnTo>
                  <a:lnTo>
                    <a:pt x="1281" y="5974"/>
                  </a:lnTo>
                  <a:lnTo>
                    <a:pt x="1707" y="5761"/>
                  </a:lnTo>
                  <a:lnTo>
                    <a:pt x="2134" y="5547"/>
                  </a:lnTo>
                  <a:lnTo>
                    <a:pt x="2134" y="5547"/>
                  </a:lnTo>
                  <a:lnTo>
                    <a:pt x="2561" y="5547"/>
                  </a:lnTo>
                  <a:lnTo>
                    <a:pt x="2987" y="5547"/>
                  </a:lnTo>
                  <a:lnTo>
                    <a:pt x="3947" y="5547"/>
                  </a:lnTo>
                  <a:lnTo>
                    <a:pt x="4801" y="5547"/>
                  </a:lnTo>
                  <a:lnTo>
                    <a:pt x="5227" y="5547"/>
                  </a:lnTo>
                  <a:lnTo>
                    <a:pt x="5654" y="5334"/>
                  </a:lnTo>
                  <a:lnTo>
                    <a:pt x="5654" y="5334"/>
                  </a:lnTo>
                  <a:lnTo>
                    <a:pt x="6187" y="4907"/>
                  </a:lnTo>
                  <a:lnTo>
                    <a:pt x="6721" y="4374"/>
                  </a:lnTo>
                  <a:lnTo>
                    <a:pt x="7147" y="3841"/>
                  </a:lnTo>
                  <a:lnTo>
                    <a:pt x="7680" y="3414"/>
                  </a:lnTo>
                  <a:lnTo>
                    <a:pt x="7680" y="3414"/>
                  </a:lnTo>
                  <a:lnTo>
                    <a:pt x="8320" y="3308"/>
                  </a:lnTo>
                  <a:lnTo>
                    <a:pt x="8854" y="3201"/>
                  </a:lnTo>
                  <a:lnTo>
                    <a:pt x="10027" y="3308"/>
                  </a:lnTo>
                  <a:lnTo>
                    <a:pt x="10027" y="3308"/>
                  </a:lnTo>
                  <a:lnTo>
                    <a:pt x="10667" y="3201"/>
                  </a:lnTo>
                  <a:lnTo>
                    <a:pt x="11200" y="3094"/>
                  </a:lnTo>
                  <a:lnTo>
                    <a:pt x="11734" y="2774"/>
                  </a:lnTo>
                  <a:lnTo>
                    <a:pt x="11840" y="2561"/>
                  </a:lnTo>
                  <a:lnTo>
                    <a:pt x="11947" y="2241"/>
                  </a:lnTo>
                  <a:lnTo>
                    <a:pt x="11947" y="2241"/>
                  </a:lnTo>
                  <a:lnTo>
                    <a:pt x="10667" y="1494"/>
                  </a:lnTo>
                  <a:lnTo>
                    <a:pt x="9280" y="748"/>
                  </a:lnTo>
                  <a:lnTo>
                    <a:pt x="7894" y="214"/>
                  </a:lnTo>
                  <a:lnTo>
                    <a:pt x="7147" y="108"/>
                  </a:lnTo>
                  <a:lnTo>
                    <a:pt x="6401" y="1"/>
                  </a:lnTo>
                  <a:lnTo>
                    <a:pt x="6401" y="1"/>
                  </a:lnTo>
                  <a:lnTo>
                    <a:pt x="5654" y="1"/>
                  </a:lnTo>
                  <a:lnTo>
                    <a:pt x="4801" y="1"/>
                  </a:lnTo>
                  <a:lnTo>
                    <a:pt x="4054" y="214"/>
                  </a:lnTo>
                  <a:lnTo>
                    <a:pt x="3307" y="428"/>
                  </a:lnTo>
                  <a:lnTo>
                    <a:pt x="2667" y="748"/>
                  </a:lnTo>
                  <a:lnTo>
                    <a:pt x="2027" y="1174"/>
                  </a:lnTo>
                  <a:lnTo>
                    <a:pt x="1494" y="1708"/>
                  </a:lnTo>
                  <a:lnTo>
                    <a:pt x="961" y="2241"/>
                  </a:lnTo>
                  <a:lnTo>
                    <a:pt x="961" y="2241"/>
                  </a:lnTo>
                  <a:lnTo>
                    <a:pt x="641" y="2881"/>
                  </a:lnTo>
                  <a:lnTo>
                    <a:pt x="321" y="3628"/>
                  </a:lnTo>
                  <a:lnTo>
                    <a:pt x="107" y="4267"/>
                  </a:lnTo>
                  <a:lnTo>
                    <a:pt x="1" y="5014"/>
                  </a:lnTo>
                  <a:lnTo>
                    <a:pt x="1" y="6507"/>
                  </a:lnTo>
                  <a:lnTo>
                    <a:pt x="1" y="80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0"/>
            <p:cNvSpPr/>
            <p:nvPr/>
          </p:nvSpPr>
          <p:spPr>
            <a:xfrm>
              <a:off x="8305402" y="2461679"/>
              <a:ext cx="71454" cy="139806"/>
            </a:xfrm>
            <a:custGeom>
              <a:avLst/>
              <a:gdLst/>
              <a:ahLst/>
              <a:cxnLst/>
              <a:rect l="l" t="t" r="r" b="b"/>
              <a:pathLst>
                <a:path w="4907" h="9601" extrusionOk="0">
                  <a:moveTo>
                    <a:pt x="747" y="1"/>
                  </a:moveTo>
                  <a:lnTo>
                    <a:pt x="533" y="107"/>
                  </a:lnTo>
                  <a:lnTo>
                    <a:pt x="320" y="214"/>
                  </a:lnTo>
                  <a:lnTo>
                    <a:pt x="107" y="427"/>
                  </a:lnTo>
                  <a:lnTo>
                    <a:pt x="0" y="1281"/>
                  </a:lnTo>
                  <a:lnTo>
                    <a:pt x="0" y="2027"/>
                  </a:lnTo>
                  <a:lnTo>
                    <a:pt x="213" y="2774"/>
                  </a:lnTo>
                  <a:lnTo>
                    <a:pt x="533" y="3520"/>
                  </a:lnTo>
                  <a:lnTo>
                    <a:pt x="960" y="4054"/>
                  </a:lnTo>
                  <a:lnTo>
                    <a:pt x="1387" y="4587"/>
                  </a:lnTo>
                  <a:lnTo>
                    <a:pt x="1493" y="4907"/>
                  </a:lnTo>
                  <a:lnTo>
                    <a:pt x="1493" y="5334"/>
                  </a:lnTo>
                  <a:lnTo>
                    <a:pt x="1493" y="5974"/>
                  </a:lnTo>
                  <a:lnTo>
                    <a:pt x="1387" y="6720"/>
                  </a:lnTo>
                  <a:lnTo>
                    <a:pt x="1280" y="7467"/>
                  </a:lnTo>
                  <a:lnTo>
                    <a:pt x="1387" y="8000"/>
                  </a:lnTo>
                  <a:lnTo>
                    <a:pt x="1600" y="8427"/>
                  </a:lnTo>
                  <a:lnTo>
                    <a:pt x="1920" y="8854"/>
                  </a:lnTo>
                  <a:lnTo>
                    <a:pt x="2240" y="9280"/>
                  </a:lnTo>
                  <a:lnTo>
                    <a:pt x="2560" y="9494"/>
                  </a:lnTo>
                  <a:lnTo>
                    <a:pt x="2880" y="9600"/>
                  </a:lnTo>
                  <a:lnTo>
                    <a:pt x="3307" y="9600"/>
                  </a:lnTo>
                  <a:lnTo>
                    <a:pt x="3627" y="9494"/>
                  </a:lnTo>
                  <a:lnTo>
                    <a:pt x="4053" y="8960"/>
                  </a:lnTo>
                  <a:lnTo>
                    <a:pt x="4267" y="8427"/>
                  </a:lnTo>
                  <a:lnTo>
                    <a:pt x="4693" y="6187"/>
                  </a:lnTo>
                  <a:lnTo>
                    <a:pt x="4907" y="3947"/>
                  </a:lnTo>
                  <a:lnTo>
                    <a:pt x="4907" y="3520"/>
                  </a:lnTo>
                  <a:lnTo>
                    <a:pt x="4907" y="3094"/>
                  </a:lnTo>
                  <a:lnTo>
                    <a:pt x="4800" y="2774"/>
                  </a:lnTo>
                  <a:lnTo>
                    <a:pt x="4693" y="2347"/>
                  </a:lnTo>
                  <a:lnTo>
                    <a:pt x="4480" y="2027"/>
                  </a:lnTo>
                  <a:lnTo>
                    <a:pt x="4160" y="1707"/>
                  </a:lnTo>
                  <a:lnTo>
                    <a:pt x="3840" y="1387"/>
                  </a:lnTo>
                  <a:lnTo>
                    <a:pt x="3520" y="1281"/>
                  </a:lnTo>
                  <a:lnTo>
                    <a:pt x="1920" y="321"/>
                  </a:lnTo>
                  <a:lnTo>
                    <a:pt x="1387" y="107"/>
                  </a:lnTo>
                  <a:lnTo>
                    <a:pt x="747"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0"/>
            <p:cNvSpPr/>
            <p:nvPr/>
          </p:nvSpPr>
          <p:spPr>
            <a:xfrm>
              <a:off x="8305402" y="2461679"/>
              <a:ext cx="71454" cy="139806"/>
            </a:xfrm>
            <a:custGeom>
              <a:avLst/>
              <a:gdLst/>
              <a:ahLst/>
              <a:cxnLst/>
              <a:rect l="l" t="t" r="r" b="b"/>
              <a:pathLst>
                <a:path w="4907" h="9601" fill="none" extrusionOk="0">
                  <a:moveTo>
                    <a:pt x="107" y="427"/>
                  </a:moveTo>
                  <a:lnTo>
                    <a:pt x="107" y="427"/>
                  </a:lnTo>
                  <a:lnTo>
                    <a:pt x="0" y="1281"/>
                  </a:lnTo>
                  <a:lnTo>
                    <a:pt x="0" y="2027"/>
                  </a:lnTo>
                  <a:lnTo>
                    <a:pt x="213" y="2774"/>
                  </a:lnTo>
                  <a:lnTo>
                    <a:pt x="533" y="3520"/>
                  </a:lnTo>
                  <a:lnTo>
                    <a:pt x="533" y="3520"/>
                  </a:lnTo>
                  <a:lnTo>
                    <a:pt x="960" y="4054"/>
                  </a:lnTo>
                  <a:lnTo>
                    <a:pt x="1387" y="4587"/>
                  </a:lnTo>
                  <a:lnTo>
                    <a:pt x="1387" y="4587"/>
                  </a:lnTo>
                  <a:lnTo>
                    <a:pt x="1493" y="4907"/>
                  </a:lnTo>
                  <a:lnTo>
                    <a:pt x="1493" y="5334"/>
                  </a:lnTo>
                  <a:lnTo>
                    <a:pt x="1493" y="5974"/>
                  </a:lnTo>
                  <a:lnTo>
                    <a:pt x="1387" y="6720"/>
                  </a:lnTo>
                  <a:lnTo>
                    <a:pt x="1280" y="7467"/>
                  </a:lnTo>
                  <a:lnTo>
                    <a:pt x="1280" y="7467"/>
                  </a:lnTo>
                  <a:lnTo>
                    <a:pt x="1387" y="8000"/>
                  </a:lnTo>
                  <a:lnTo>
                    <a:pt x="1600" y="8427"/>
                  </a:lnTo>
                  <a:lnTo>
                    <a:pt x="1920" y="8854"/>
                  </a:lnTo>
                  <a:lnTo>
                    <a:pt x="2240" y="9280"/>
                  </a:lnTo>
                  <a:lnTo>
                    <a:pt x="2240" y="9280"/>
                  </a:lnTo>
                  <a:lnTo>
                    <a:pt x="2560" y="9494"/>
                  </a:lnTo>
                  <a:lnTo>
                    <a:pt x="2880" y="9600"/>
                  </a:lnTo>
                  <a:lnTo>
                    <a:pt x="3307" y="9600"/>
                  </a:lnTo>
                  <a:lnTo>
                    <a:pt x="3627" y="9494"/>
                  </a:lnTo>
                  <a:lnTo>
                    <a:pt x="3627" y="9494"/>
                  </a:lnTo>
                  <a:lnTo>
                    <a:pt x="4053" y="8960"/>
                  </a:lnTo>
                  <a:lnTo>
                    <a:pt x="4267" y="8427"/>
                  </a:lnTo>
                  <a:lnTo>
                    <a:pt x="4267" y="8427"/>
                  </a:lnTo>
                  <a:lnTo>
                    <a:pt x="4693" y="6187"/>
                  </a:lnTo>
                  <a:lnTo>
                    <a:pt x="4907" y="3947"/>
                  </a:lnTo>
                  <a:lnTo>
                    <a:pt x="4907" y="3947"/>
                  </a:lnTo>
                  <a:lnTo>
                    <a:pt x="4907" y="3520"/>
                  </a:lnTo>
                  <a:lnTo>
                    <a:pt x="4907" y="3094"/>
                  </a:lnTo>
                  <a:lnTo>
                    <a:pt x="4800" y="2774"/>
                  </a:lnTo>
                  <a:lnTo>
                    <a:pt x="4693" y="2347"/>
                  </a:lnTo>
                  <a:lnTo>
                    <a:pt x="4480" y="2027"/>
                  </a:lnTo>
                  <a:lnTo>
                    <a:pt x="4160" y="1707"/>
                  </a:lnTo>
                  <a:lnTo>
                    <a:pt x="3840" y="1387"/>
                  </a:lnTo>
                  <a:lnTo>
                    <a:pt x="3520" y="1281"/>
                  </a:lnTo>
                  <a:lnTo>
                    <a:pt x="3520" y="1281"/>
                  </a:lnTo>
                  <a:lnTo>
                    <a:pt x="1920" y="321"/>
                  </a:lnTo>
                  <a:lnTo>
                    <a:pt x="1920" y="321"/>
                  </a:lnTo>
                  <a:lnTo>
                    <a:pt x="1387" y="107"/>
                  </a:lnTo>
                  <a:lnTo>
                    <a:pt x="747" y="1"/>
                  </a:lnTo>
                  <a:lnTo>
                    <a:pt x="747" y="1"/>
                  </a:lnTo>
                  <a:lnTo>
                    <a:pt x="533" y="107"/>
                  </a:lnTo>
                  <a:lnTo>
                    <a:pt x="320" y="214"/>
                  </a:lnTo>
                  <a:lnTo>
                    <a:pt x="107" y="427"/>
                  </a:lnTo>
                  <a:lnTo>
                    <a:pt x="0" y="7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0"/>
            <p:cNvSpPr/>
            <p:nvPr/>
          </p:nvSpPr>
          <p:spPr>
            <a:xfrm>
              <a:off x="8341125" y="2564202"/>
              <a:ext cx="35734" cy="51271"/>
            </a:xfrm>
            <a:custGeom>
              <a:avLst/>
              <a:gdLst/>
              <a:ahLst/>
              <a:cxnLst/>
              <a:rect l="l" t="t" r="r" b="b"/>
              <a:pathLst>
                <a:path w="2454" h="3521" extrusionOk="0">
                  <a:moveTo>
                    <a:pt x="214" y="0"/>
                  </a:moveTo>
                  <a:lnTo>
                    <a:pt x="0" y="3414"/>
                  </a:lnTo>
                  <a:lnTo>
                    <a:pt x="320" y="3520"/>
                  </a:lnTo>
                  <a:lnTo>
                    <a:pt x="854" y="3520"/>
                  </a:lnTo>
                  <a:lnTo>
                    <a:pt x="1174" y="3414"/>
                  </a:lnTo>
                  <a:lnTo>
                    <a:pt x="1494" y="3094"/>
                  </a:lnTo>
                  <a:lnTo>
                    <a:pt x="1920" y="2667"/>
                  </a:lnTo>
                  <a:lnTo>
                    <a:pt x="2240" y="2134"/>
                  </a:lnTo>
                  <a:lnTo>
                    <a:pt x="2454" y="1600"/>
                  </a:lnTo>
                  <a:lnTo>
                    <a:pt x="2347" y="960"/>
                  </a:lnTo>
                  <a:lnTo>
                    <a:pt x="1920" y="427"/>
                  </a:lnTo>
                  <a:lnTo>
                    <a:pt x="1494" y="107"/>
                  </a:lnTo>
                  <a:lnTo>
                    <a:pt x="8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0"/>
            <p:cNvSpPr/>
            <p:nvPr/>
          </p:nvSpPr>
          <p:spPr>
            <a:xfrm>
              <a:off x="8347329" y="2575066"/>
              <a:ext cx="15552" cy="29531"/>
            </a:xfrm>
            <a:custGeom>
              <a:avLst/>
              <a:gdLst/>
              <a:ahLst/>
              <a:cxnLst/>
              <a:rect l="l" t="t" r="r" b="b"/>
              <a:pathLst>
                <a:path w="1068" h="2028" extrusionOk="0">
                  <a:moveTo>
                    <a:pt x="214" y="1"/>
                  </a:moveTo>
                  <a:lnTo>
                    <a:pt x="108" y="108"/>
                  </a:lnTo>
                  <a:lnTo>
                    <a:pt x="1" y="214"/>
                  </a:lnTo>
                  <a:lnTo>
                    <a:pt x="428" y="214"/>
                  </a:lnTo>
                  <a:lnTo>
                    <a:pt x="641" y="321"/>
                  </a:lnTo>
                  <a:lnTo>
                    <a:pt x="748" y="534"/>
                  </a:lnTo>
                  <a:lnTo>
                    <a:pt x="854" y="748"/>
                  </a:lnTo>
                  <a:lnTo>
                    <a:pt x="748" y="961"/>
                  </a:lnTo>
                  <a:lnTo>
                    <a:pt x="641" y="1494"/>
                  </a:lnTo>
                  <a:lnTo>
                    <a:pt x="534" y="1708"/>
                  </a:lnTo>
                  <a:lnTo>
                    <a:pt x="321" y="1814"/>
                  </a:lnTo>
                  <a:lnTo>
                    <a:pt x="108" y="1921"/>
                  </a:lnTo>
                  <a:lnTo>
                    <a:pt x="1" y="1814"/>
                  </a:lnTo>
                  <a:lnTo>
                    <a:pt x="1" y="2028"/>
                  </a:lnTo>
                  <a:lnTo>
                    <a:pt x="428" y="2028"/>
                  </a:lnTo>
                  <a:lnTo>
                    <a:pt x="641" y="1921"/>
                  </a:lnTo>
                  <a:lnTo>
                    <a:pt x="854" y="1708"/>
                  </a:lnTo>
                  <a:lnTo>
                    <a:pt x="1068" y="1068"/>
                  </a:lnTo>
                  <a:lnTo>
                    <a:pt x="1068" y="641"/>
                  </a:lnTo>
                  <a:lnTo>
                    <a:pt x="961" y="321"/>
                  </a:lnTo>
                  <a:lnTo>
                    <a:pt x="748" y="108"/>
                  </a:lnTo>
                  <a:lnTo>
                    <a:pt x="428"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0"/>
            <p:cNvSpPr/>
            <p:nvPr/>
          </p:nvSpPr>
          <p:spPr>
            <a:xfrm>
              <a:off x="8386168" y="2484980"/>
              <a:ext cx="93209" cy="276481"/>
            </a:xfrm>
            <a:custGeom>
              <a:avLst/>
              <a:gdLst/>
              <a:ahLst/>
              <a:cxnLst/>
              <a:rect l="l" t="t" r="r" b="b"/>
              <a:pathLst>
                <a:path w="6401" h="18987" extrusionOk="0">
                  <a:moveTo>
                    <a:pt x="321" y="1"/>
                  </a:moveTo>
                  <a:lnTo>
                    <a:pt x="214" y="214"/>
                  </a:lnTo>
                  <a:lnTo>
                    <a:pt x="107" y="640"/>
                  </a:lnTo>
                  <a:lnTo>
                    <a:pt x="321" y="1"/>
                  </a:lnTo>
                  <a:close/>
                  <a:moveTo>
                    <a:pt x="107" y="640"/>
                  </a:moveTo>
                  <a:lnTo>
                    <a:pt x="107" y="640"/>
                  </a:lnTo>
                  <a:lnTo>
                    <a:pt x="107" y="640"/>
                  </a:lnTo>
                  <a:close/>
                  <a:moveTo>
                    <a:pt x="107" y="640"/>
                  </a:moveTo>
                  <a:lnTo>
                    <a:pt x="1" y="1280"/>
                  </a:lnTo>
                  <a:lnTo>
                    <a:pt x="107" y="1814"/>
                  </a:lnTo>
                  <a:lnTo>
                    <a:pt x="321" y="2454"/>
                  </a:lnTo>
                  <a:lnTo>
                    <a:pt x="534" y="2987"/>
                  </a:lnTo>
                  <a:lnTo>
                    <a:pt x="1067" y="3734"/>
                  </a:lnTo>
                  <a:lnTo>
                    <a:pt x="1707" y="4267"/>
                  </a:lnTo>
                  <a:lnTo>
                    <a:pt x="3094" y="5654"/>
                  </a:lnTo>
                  <a:lnTo>
                    <a:pt x="3840" y="6400"/>
                  </a:lnTo>
                  <a:lnTo>
                    <a:pt x="4374" y="7360"/>
                  </a:lnTo>
                  <a:lnTo>
                    <a:pt x="4480" y="7787"/>
                  </a:lnTo>
                  <a:lnTo>
                    <a:pt x="4587" y="8427"/>
                  </a:lnTo>
                  <a:lnTo>
                    <a:pt x="4587" y="8960"/>
                  </a:lnTo>
                  <a:lnTo>
                    <a:pt x="4374" y="9493"/>
                  </a:lnTo>
                  <a:lnTo>
                    <a:pt x="3840" y="10453"/>
                  </a:lnTo>
                  <a:lnTo>
                    <a:pt x="3520" y="10987"/>
                  </a:lnTo>
                  <a:lnTo>
                    <a:pt x="3307" y="11520"/>
                  </a:lnTo>
                  <a:lnTo>
                    <a:pt x="3200" y="12053"/>
                  </a:lnTo>
                  <a:lnTo>
                    <a:pt x="3200" y="12693"/>
                  </a:lnTo>
                  <a:lnTo>
                    <a:pt x="3414" y="13227"/>
                  </a:lnTo>
                  <a:lnTo>
                    <a:pt x="3627" y="13653"/>
                  </a:lnTo>
                  <a:lnTo>
                    <a:pt x="4267" y="14400"/>
                  </a:lnTo>
                  <a:lnTo>
                    <a:pt x="5014" y="15147"/>
                  </a:lnTo>
                  <a:lnTo>
                    <a:pt x="5547" y="15680"/>
                  </a:lnTo>
                  <a:lnTo>
                    <a:pt x="6080" y="16427"/>
                  </a:lnTo>
                  <a:lnTo>
                    <a:pt x="6294" y="17067"/>
                  </a:lnTo>
                  <a:lnTo>
                    <a:pt x="6294" y="17707"/>
                  </a:lnTo>
                  <a:lnTo>
                    <a:pt x="6080" y="18133"/>
                  </a:lnTo>
                  <a:lnTo>
                    <a:pt x="5760" y="18560"/>
                  </a:lnTo>
                  <a:lnTo>
                    <a:pt x="5547" y="18773"/>
                  </a:lnTo>
                  <a:lnTo>
                    <a:pt x="5227" y="18880"/>
                  </a:lnTo>
                  <a:lnTo>
                    <a:pt x="5014" y="18880"/>
                  </a:lnTo>
                  <a:lnTo>
                    <a:pt x="5227" y="18986"/>
                  </a:lnTo>
                  <a:lnTo>
                    <a:pt x="5547" y="18880"/>
                  </a:lnTo>
                  <a:lnTo>
                    <a:pt x="5867" y="18666"/>
                  </a:lnTo>
                  <a:lnTo>
                    <a:pt x="6187" y="18240"/>
                  </a:lnTo>
                  <a:lnTo>
                    <a:pt x="6400" y="17813"/>
                  </a:lnTo>
                  <a:lnTo>
                    <a:pt x="6400" y="17493"/>
                  </a:lnTo>
                  <a:lnTo>
                    <a:pt x="6400" y="17067"/>
                  </a:lnTo>
                  <a:lnTo>
                    <a:pt x="6187" y="16427"/>
                  </a:lnTo>
                  <a:lnTo>
                    <a:pt x="5654" y="15680"/>
                  </a:lnTo>
                  <a:lnTo>
                    <a:pt x="5120" y="15040"/>
                  </a:lnTo>
                  <a:lnTo>
                    <a:pt x="4374" y="14400"/>
                  </a:lnTo>
                  <a:lnTo>
                    <a:pt x="3840" y="13653"/>
                  </a:lnTo>
                  <a:lnTo>
                    <a:pt x="3627" y="13120"/>
                  </a:lnTo>
                  <a:lnTo>
                    <a:pt x="3414" y="12693"/>
                  </a:lnTo>
                  <a:lnTo>
                    <a:pt x="3414" y="12160"/>
                  </a:lnTo>
                  <a:lnTo>
                    <a:pt x="3520" y="11627"/>
                  </a:lnTo>
                  <a:lnTo>
                    <a:pt x="3734" y="11093"/>
                  </a:lnTo>
                  <a:lnTo>
                    <a:pt x="4054" y="10667"/>
                  </a:lnTo>
                  <a:lnTo>
                    <a:pt x="4587" y="9600"/>
                  </a:lnTo>
                  <a:lnTo>
                    <a:pt x="4800" y="8960"/>
                  </a:lnTo>
                  <a:lnTo>
                    <a:pt x="4800" y="8427"/>
                  </a:lnTo>
                  <a:lnTo>
                    <a:pt x="4694" y="7787"/>
                  </a:lnTo>
                  <a:lnTo>
                    <a:pt x="4587" y="7254"/>
                  </a:lnTo>
                  <a:lnTo>
                    <a:pt x="3947" y="6294"/>
                  </a:lnTo>
                  <a:lnTo>
                    <a:pt x="3307" y="5547"/>
                  </a:lnTo>
                  <a:lnTo>
                    <a:pt x="1814" y="4160"/>
                  </a:lnTo>
                  <a:lnTo>
                    <a:pt x="1281" y="3627"/>
                  </a:lnTo>
                  <a:lnTo>
                    <a:pt x="747" y="2987"/>
                  </a:lnTo>
                  <a:lnTo>
                    <a:pt x="427" y="2454"/>
                  </a:lnTo>
                  <a:lnTo>
                    <a:pt x="214" y="1814"/>
                  </a:lnTo>
                  <a:lnTo>
                    <a:pt x="107" y="1280"/>
                  </a:lnTo>
                  <a:lnTo>
                    <a:pt x="107" y="64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0"/>
            <p:cNvSpPr/>
            <p:nvPr/>
          </p:nvSpPr>
          <p:spPr>
            <a:xfrm>
              <a:off x="8005609" y="2975823"/>
              <a:ext cx="507893" cy="274937"/>
            </a:xfrm>
            <a:custGeom>
              <a:avLst/>
              <a:gdLst/>
              <a:ahLst/>
              <a:cxnLst/>
              <a:rect l="l" t="t" r="r" b="b"/>
              <a:pathLst>
                <a:path w="34879" h="18881" extrusionOk="0">
                  <a:moveTo>
                    <a:pt x="34879" y="1"/>
                  </a:moveTo>
                  <a:lnTo>
                    <a:pt x="26559" y="108"/>
                  </a:lnTo>
                  <a:lnTo>
                    <a:pt x="26559" y="1601"/>
                  </a:lnTo>
                  <a:lnTo>
                    <a:pt x="26453" y="3094"/>
                  </a:lnTo>
                  <a:lnTo>
                    <a:pt x="26239" y="4801"/>
                  </a:lnTo>
                  <a:lnTo>
                    <a:pt x="25919" y="6614"/>
                  </a:lnTo>
                  <a:lnTo>
                    <a:pt x="25493" y="8214"/>
                  </a:lnTo>
                  <a:lnTo>
                    <a:pt x="25279" y="8854"/>
                  </a:lnTo>
                  <a:lnTo>
                    <a:pt x="24959" y="9387"/>
                  </a:lnTo>
                  <a:lnTo>
                    <a:pt x="24639" y="9814"/>
                  </a:lnTo>
                  <a:lnTo>
                    <a:pt x="24213" y="10134"/>
                  </a:lnTo>
                  <a:lnTo>
                    <a:pt x="23146" y="10454"/>
                  </a:lnTo>
                  <a:lnTo>
                    <a:pt x="21973" y="10774"/>
                  </a:lnTo>
                  <a:lnTo>
                    <a:pt x="19626" y="11307"/>
                  </a:lnTo>
                  <a:lnTo>
                    <a:pt x="17386" y="11627"/>
                  </a:lnTo>
                  <a:lnTo>
                    <a:pt x="15146" y="11734"/>
                  </a:lnTo>
                  <a:lnTo>
                    <a:pt x="13120" y="11841"/>
                  </a:lnTo>
                  <a:lnTo>
                    <a:pt x="11306" y="11734"/>
                  </a:lnTo>
                  <a:lnTo>
                    <a:pt x="8747" y="11627"/>
                  </a:lnTo>
                  <a:lnTo>
                    <a:pt x="7680" y="10774"/>
                  </a:lnTo>
                  <a:lnTo>
                    <a:pt x="7253" y="10347"/>
                  </a:lnTo>
                  <a:lnTo>
                    <a:pt x="6827" y="9814"/>
                  </a:lnTo>
                  <a:lnTo>
                    <a:pt x="6400" y="9067"/>
                  </a:lnTo>
                  <a:lnTo>
                    <a:pt x="6080" y="8321"/>
                  </a:lnTo>
                  <a:lnTo>
                    <a:pt x="6080" y="8107"/>
                  </a:lnTo>
                  <a:lnTo>
                    <a:pt x="5867" y="8001"/>
                  </a:lnTo>
                  <a:lnTo>
                    <a:pt x="5653" y="7894"/>
                  </a:lnTo>
                  <a:lnTo>
                    <a:pt x="5440" y="7894"/>
                  </a:lnTo>
                  <a:lnTo>
                    <a:pt x="5333" y="8001"/>
                  </a:lnTo>
                  <a:lnTo>
                    <a:pt x="5227" y="8214"/>
                  </a:lnTo>
                  <a:lnTo>
                    <a:pt x="5120" y="8641"/>
                  </a:lnTo>
                  <a:lnTo>
                    <a:pt x="5227" y="9494"/>
                  </a:lnTo>
                  <a:lnTo>
                    <a:pt x="5440" y="10454"/>
                  </a:lnTo>
                  <a:lnTo>
                    <a:pt x="5760" y="10881"/>
                  </a:lnTo>
                  <a:lnTo>
                    <a:pt x="6080" y="11414"/>
                  </a:lnTo>
                  <a:lnTo>
                    <a:pt x="6080" y="11521"/>
                  </a:lnTo>
                  <a:lnTo>
                    <a:pt x="6080" y="11734"/>
                  </a:lnTo>
                  <a:lnTo>
                    <a:pt x="6080" y="12054"/>
                  </a:lnTo>
                  <a:lnTo>
                    <a:pt x="5867" y="12161"/>
                  </a:lnTo>
                  <a:lnTo>
                    <a:pt x="5653" y="12374"/>
                  </a:lnTo>
                  <a:lnTo>
                    <a:pt x="2987" y="13547"/>
                  </a:lnTo>
                  <a:lnTo>
                    <a:pt x="640" y="14614"/>
                  </a:lnTo>
                  <a:lnTo>
                    <a:pt x="213" y="14934"/>
                  </a:lnTo>
                  <a:lnTo>
                    <a:pt x="0" y="15147"/>
                  </a:lnTo>
                  <a:lnTo>
                    <a:pt x="0" y="15360"/>
                  </a:lnTo>
                  <a:lnTo>
                    <a:pt x="0" y="15467"/>
                  </a:lnTo>
                  <a:lnTo>
                    <a:pt x="213" y="15467"/>
                  </a:lnTo>
                  <a:lnTo>
                    <a:pt x="960" y="15360"/>
                  </a:lnTo>
                  <a:lnTo>
                    <a:pt x="2133" y="15147"/>
                  </a:lnTo>
                  <a:lnTo>
                    <a:pt x="3733" y="14827"/>
                  </a:lnTo>
                  <a:lnTo>
                    <a:pt x="1813" y="15254"/>
                  </a:lnTo>
                  <a:lnTo>
                    <a:pt x="533" y="15787"/>
                  </a:lnTo>
                  <a:lnTo>
                    <a:pt x="107" y="16000"/>
                  </a:lnTo>
                  <a:lnTo>
                    <a:pt x="0" y="16107"/>
                  </a:lnTo>
                  <a:lnTo>
                    <a:pt x="0" y="16214"/>
                  </a:lnTo>
                  <a:lnTo>
                    <a:pt x="0" y="16320"/>
                  </a:lnTo>
                  <a:lnTo>
                    <a:pt x="213" y="16427"/>
                  </a:lnTo>
                  <a:lnTo>
                    <a:pt x="960" y="16534"/>
                  </a:lnTo>
                  <a:lnTo>
                    <a:pt x="2027" y="16320"/>
                  </a:lnTo>
                  <a:lnTo>
                    <a:pt x="2027" y="16320"/>
                  </a:lnTo>
                  <a:lnTo>
                    <a:pt x="853" y="16640"/>
                  </a:lnTo>
                  <a:lnTo>
                    <a:pt x="427" y="16854"/>
                  </a:lnTo>
                  <a:lnTo>
                    <a:pt x="213" y="16960"/>
                  </a:lnTo>
                  <a:lnTo>
                    <a:pt x="107" y="17174"/>
                  </a:lnTo>
                  <a:lnTo>
                    <a:pt x="107" y="17280"/>
                  </a:lnTo>
                  <a:lnTo>
                    <a:pt x="320" y="17387"/>
                  </a:lnTo>
                  <a:lnTo>
                    <a:pt x="853" y="17387"/>
                  </a:lnTo>
                  <a:lnTo>
                    <a:pt x="1493" y="17280"/>
                  </a:lnTo>
                  <a:lnTo>
                    <a:pt x="2773" y="17067"/>
                  </a:lnTo>
                  <a:lnTo>
                    <a:pt x="3307" y="16960"/>
                  </a:lnTo>
                  <a:lnTo>
                    <a:pt x="960" y="17494"/>
                  </a:lnTo>
                  <a:lnTo>
                    <a:pt x="747" y="17600"/>
                  </a:lnTo>
                  <a:lnTo>
                    <a:pt x="640" y="17814"/>
                  </a:lnTo>
                  <a:lnTo>
                    <a:pt x="747" y="18027"/>
                  </a:lnTo>
                  <a:lnTo>
                    <a:pt x="1173" y="18134"/>
                  </a:lnTo>
                  <a:lnTo>
                    <a:pt x="1813" y="18134"/>
                  </a:lnTo>
                  <a:lnTo>
                    <a:pt x="2773" y="18027"/>
                  </a:lnTo>
                  <a:lnTo>
                    <a:pt x="7147" y="18027"/>
                  </a:lnTo>
                  <a:lnTo>
                    <a:pt x="8213" y="18134"/>
                  </a:lnTo>
                  <a:lnTo>
                    <a:pt x="10986" y="18560"/>
                  </a:lnTo>
                  <a:lnTo>
                    <a:pt x="12906" y="18667"/>
                  </a:lnTo>
                  <a:lnTo>
                    <a:pt x="14933" y="18774"/>
                  </a:lnTo>
                  <a:lnTo>
                    <a:pt x="17173" y="18880"/>
                  </a:lnTo>
                  <a:lnTo>
                    <a:pt x="19519" y="18774"/>
                  </a:lnTo>
                  <a:lnTo>
                    <a:pt x="21973" y="18667"/>
                  </a:lnTo>
                  <a:lnTo>
                    <a:pt x="24319" y="18347"/>
                  </a:lnTo>
                  <a:lnTo>
                    <a:pt x="26453" y="17814"/>
                  </a:lnTo>
                  <a:lnTo>
                    <a:pt x="27519" y="17494"/>
                  </a:lnTo>
                  <a:lnTo>
                    <a:pt x="28586" y="17174"/>
                  </a:lnTo>
                  <a:lnTo>
                    <a:pt x="29439" y="16747"/>
                  </a:lnTo>
                  <a:lnTo>
                    <a:pt x="30399" y="16214"/>
                  </a:lnTo>
                  <a:lnTo>
                    <a:pt x="31146" y="15574"/>
                  </a:lnTo>
                  <a:lnTo>
                    <a:pt x="31786" y="14934"/>
                  </a:lnTo>
                  <a:lnTo>
                    <a:pt x="32426" y="14294"/>
                  </a:lnTo>
                  <a:lnTo>
                    <a:pt x="32959" y="13440"/>
                  </a:lnTo>
                  <a:lnTo>
                    <a:pt x="33386" y="12587"/>
                  </a:lnTo>
                  <a:lnTo>
                    <a:pt x="33599" y="11627"/>
                  </a:lnTo>
                  <a:lnTo>
                    <a:pt x="34239" y="7894"/>
                  </a:lnTo>
                  <a:lnTo>
                    <a:pt x="34559" y="5121"/>
                  </a:lnTo>
                  <a:lnTo>
                    <a:pt x="3487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0"/>
            <p:cNvSpPr/>
            <p:nvPr/>
          </p:nvSpPr>
          <p:spPr>
            <a:xfrm>
              <a:off x="8024250" y="3218150"/>
              <a:ext cx="54373" cy="10878"/>
            </a:xfrm>
            <a:custGeom>
              <a:avLst/>
              <a:gdLst/>
              <a:ahLst/>
              <a:cxnLst/>
              <a:rect l="l" t="t" r="r" b="b"/>
              <a:pathLst>
                <a:path w="3734" h="747" extrusionOk="0">
                  <a:moveTo>
                    <a:pt x="3733" y="0"/>
                  </a:moveTo>
                  <a:lnTo>
                    <a:pt x="2773" y="107"/>
                  </a:lnTo>
                  <a:lnTo>
                    <a:pt x="1813" y="214"/>
                  </a:lnTo>
                  <a:lnTo>
                    <a:pt x="533" y="534"/>
                  </a:lnTo>
                  <a:lnTo>
                    <a:pt x="0" y="747"/>
                  </a:lnTo>
                  <a:lnTo>
                    <a:pt x="960" y="747"/>
                  </a:lnTo>
                  <a:lnTo>
                    <a:pt x="1813" y="534"/>
                  </a:lnTo>
                  <a:lnTo>
                    <a:pt x="3200" y="214"/>
                  </a:lnTo>
                  <a:lnTo>
                    <a:pt x="3733"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0"/>
            <p:cNvSpPr/>
            <p:nvPr/>
          </p:nvSpPr>
          <p:spPr>
            <a:xfrm>
              <a:off x="8019590" y="3202612"/>
              <a:ext cx="55916" cy="15552"/>
            </a:xfrm>
            <a:custGeom>
              <a:avLst/>
              <a:gdLst/>
              <a:ahLst/>
              <a:cxnLst/>
              <a:rect l="l" t="t" r="r" b="b"/>
              <a:pathLst>
                <a:path w="3840" h="1068" extrusionOk="0">
                  <a:moveTo>
                    <a:pt x="3840" y="1"/>
                  </a:moveTo>
                  <a:lnTo>
                    <a:pt x="2880" y="107"/>
                  </a:lnTo>
                  <a:lnTo>
                    <a:pt x="1920" y="427"/>
                  </a:lnTo>
                  <a:lnTo>
                    <a:pt x="853" y="641"/>
                  </a:lnTo>
                  <a:lnTo>
                    <a:pt x="0" y="1067"/>
                  </a:lnTo>
                  <a:lnTo>
                    <a:pt x="0" y="1067"/>
                  </a:lnTo>
                  <a:lnTo>
                    <a:pt x="960" y="961"/>
                  </a:lnTo>
                  <a:lnTo>
                    <a:pt x="1920" y="641"/>
                  </a:lnTo>
                  <a:lnTo>
                    <a:pt x="3307" y="214"/>
                  </a:lnTo>
                  <a:lnTo>
                    <a:pt x="384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0"/>
            <p:cNvSpPr/>
            <p:nvPr/>
          </p:nvSpPr>
          <p:spPr>
            <a:xfrm>
              <a:off x="8019590" y="3187088"/>
              <a:ext cx="54373" cy="15537"/>
            </a:xfrm>
            <a:custGeom>
              <a:avLst/>
              <a:gdLst/>
              <a:ahLst/>
              <a:cxnLst/>
              <a:rect l="l" t="t" r="r" b="b"/>
              <a:pathLst>
                <a:path w="3734" h="1067" extrusionOk="0">
                  <a:moveTo>
                    <a:pt x="3733" y="0"/>
                  </a:moveTo>
                  <a:lnTo>
                    <a:pt x="2773" y="107"/>
                  </a:lnTo>
                  <a:lnTo>
                    <a:pt x="1813" y="320"/>
                  </a:lnTo>
                  <a:lnTo>
                    <a:pt x="960" y="640"/>
                  </a:lnTo>
                  <a:lnTo>
                    <a:pt x="0" y="1067"/>
                  </a:lnTo>
                  <a:lnTo>
                    <a:pt x="0" y="1067"/>
                  </a:lnTo>
                  <a:lnTo>
                    <a:pt x="960" y="853"/>
                  </a:lnTo>
                  <a:lnTo>
                    <a:pt x="1920" y="640"/>
                  </a:lnTo>
                  <a:lnTo>
                    <a:pt x="2880" y="320"/>
                  </a:lnTo>
                  <a:lnTo>
                    <a:pt x="3733"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2" name="Google Shape;3102;p50"/>
          <p:cNvGrpSpPr/>
          <p:nvPr/>
        </p:nvGrpSpPr>
        <p:grpSpPr>
          <a:xfrm>
            <a:off x="436314" y="2295767"/>
            <a:ext cx="1018998" cy="2277190"/>
            <a:chOff x="6594999" y="2352917"/>
            <a:chExt cx="1018998" cy="2277190"/>
          </a:xfrm>
        </p:grpSpPr>
        <p:sp>
          <p:nvSpPr>
            <p:cNvPr id="3103" name="Google Shape;3103;p50"/>
            <p:cNvSpPr/>
            <p:nvPr/>
          </p:nvSpPr>
          <p:spPr>
            <a:xfrm>
              <a:off x="6650921" y="2926100"/>
              <a:ext cx="360356" cy="217448"/>
            </a:xfrm>
            <a:custGeom>
              <a:avLst/>
              <a:gdLst/>
              <a:ahLst/>
              <a:cxnLst/>
              <a:rect l="l" t="t" r="r" b="b"/>
              <a:pathLst>
                <a:path w="24747" h="14933" extrusionOk="0">
                  <a:moveTo>
                    <a:pt x="747" y="0"/>
                  </a:moveTo>
                  <a:lnTo>
                    <a:pt x="1" y="1387"/>
                  </a:lnTo>
                  <a:lnTo>
                    <a:pt x="23893" y="14933"/>
                  </a:lnTo>
                  <a:lnTo>
                    <a:pt x="24746" y="13226"/>
                  </a:lnTo>
                  <a:lnTo>
                    <a:pt x="74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0"/>
            <p:cNvSpPr/>
            <p:nvPr/>
          </p:nvSpPr>
          <p:spPr>
            <a:xfrm>
              <a:off x="6650921" y="2926100"/>
              <a:ext cx="360356" cy="217448"/>
            </a:xfrm>
            <a:custGeom>
              <a:avLst/>
              <a:gdLst/>
              <a:ahLst/>
              <a:cxnLst/>
              <a:rect l="l" t="t" r="r" b="b"/>
              <a:pathLst>
                <a:path w="24747" h="14933" fill="none" extrusionOk="0">
                  <a:moveTo>
                    <a:pt x="747" y="0"/>
                  </a:moveTo>
                  <a:lnTo>
                    <a:pt x="24746" y="13226"/>
                  </a:lnTo>
                  <a:lnTo>
                    <a:pt x="23893" y="14933"/>
                  </a:lnTo>
                  <a:lnTo>
                    <a:pt x="1" y="1387"/>
                  </a:lnTo>
                  <a:lnTo>
                    <a:pt x="7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0"/>
            <p:cNvSpPr/>
            <p:nvPr/>
          </p:nvSpPr>
          <p:spPr>
            <a:xfrm>
              <a:off x="6644702" y="2882600"/>
              <a:ext cx="24871" cy="31074"/>
            </a:xfrm>
            <a:custGeom>
              <a:avLst/>
              <a:gdLst/>
              <a:ahLst/>
              <a:cxnLst/>
              <a:rect l="l" t="t" r="r" b="b"/>
              <a:pathLst>
                <a:path w="1708" h="2134" extrusionOk="0">
                  <a:moveTo>
                    <a:pt x="1068" y="1"/>
                  </a:moveTo>
                  <a:lnTo>
                    <a:pt x="1" y="1707"/>
                  </a:lnTo>
                  <a:lnTo>
                    <a:pt x="748" y="2134"/>
                  </a:lnTo>
                  <a:lnTo>
                    <a:pt x="1708" y="427"/>
                  </a:lnTo>
                  <a:lnTo>
                    <a:pt x="1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0"/>
            <p:cNvSpPr/>
            <p:nvPr/>
          </p:nvSpPr>
          <p:spPr>
            <a:xfrm>
              <a:off x="6904112" y="3089190"/>
              <a:ext cx="85447" cy="383654"/>
            </a:xfrm>
            <a:custGeom>
              <a:avLst/>
              <a:gdLst/>
              <a:ahLst/>
              <a:cxnLst/>
              <a:rect l="l" t="t" r="r" b="b"/>
              <a:pathLst>
                <a:path w="5868" h="26347" extrusionOk="0">
                  <a:moveTo>
                    <a:pt x="4694" y="1"/>
                  </a:moveTo>
                  <a:lnTo>
                    <a:pt x="1" y="26346"/>
                  </a:lnTo>
                  <a:lnTo>
                    <a:pt x="1814" y="26346"/>
                  </a:lnTo>
                  <a:lnTo>
                    <a:pt x="5867" y="641"/>
                  </a:lnTo>
                  <a:lnTo>
                    <a:pt x="46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0"/>
            <p:cNvSpPr/>
            <p:nvPr/>
          </p:nvSpPr>
          <p:spPr>
            <a:xfrm>
              <a:off x="6823346" y="3472865"/>
              <a:ext cx="186388" cy="38850"/>
            </a:xfrm>
            <a:custGeom>
              <a:avLst/>
              <a:gdLst/>
              <a:ahLst/>
              <a:cxnLst/>
              <a:rect l="l" t="t" r="r" b="b"/>
              <a:pathLst>
                <a:path w="12800" h="2668" extrusionOk="0">
                  <a:moveTo>
                    <a:pt x="5440" y="0"/>
                  </a:moveTo>
                  <a:lnTo>
                    <a:pt x="4053" y="320"/>
                  </a:lnTo>
                  <a:lnTo>
                    <a:pt x="2880" y="747"/>
                  </a:lnTo>
                  <a:lnTo>
                    <a:pt x="1920" y="1280"/>
                  </a:lnTo>
                  <a:lnTo>
                    <a:pt x="1067" y="1814"/>
                  </a:lnTo>
                  <a:lnTo>
                    <a:pt x="427" y="2240"/>
                  </a:lnTo>
                  <a:lnTo>
                    <a:pt x="0" y="2667"/>
                  </a:lnTo>
                  <a:lnTo>
                    <a:pt x="12800" y="2667"/>
                  </a:lnTo>
                  <a:lnTo>
                    <a:pt x="12160" y="2134"/>
                  </a:lnTo>
                  <a:lnTo>
                    <a:pt x="11520" y="1600"/>
                  </a:lnTo>
                  <a:lnTo>
                    <a:pt x="10773" y="1067"/>
                  </a:lnTo>
                  <a:lnTo>
                    <a:pt x="10027" y="747"/>
                  </a:lnTo>
                  <a:lnTo>
                    <a:pt x="9280" y="427"/>
                  </a:lnTo>
                  <a:lnTo>
                    <a:pt x="8533" y="214"/>
                  </a:lnTo>
                  <a:lnTo>
                    <a:pt x="76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0"/>
            <p:cNvSpPr/>
            <p:nvPr/>
          </p:nvSpPr>
          <p:spPr>
            <a:xfrm>
              <a:off x="7610880" y="4625433"/>
              <a:ext cx="1558" cy="1558"/>
            </a:xfrm>
            <a:custGeom>
              <a:avLst/>
              <a:gdLst/>
              <a:ahLst/>
              <a:cxnLst/>
              <a:rect l="l" t="t" r="r" b="b"/>
              <a:pathLst>
                <a:path w="107" h="107" extrusionOk="0">
                  <a:moveTo>
                    <a:pt x="0" y="0"/>
                  </a:moveTo>
                  <a:lnTo>
                    <a:pt x="0" y="107"/>
                  </a:lnTo>
                  <a:lnTo>
                    <a:pt x="107" y="10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0"/>
            <p:cNvSpPr/>
            <p:nvPr/>
          </p:nvSpPr>
          <p:spPr>
            <a:xfrm>
              <a:off x="7610880" y="4623875"/>
              <a:ext cx="1558" cy="3116"/>
            </a:xfrm>
            <a:custGeom>
              <a:avLst/>
              <a:gdLst/>
              <a:ahLst/>
              <a:cxnLst/>
              <a:rect l="l" t="t" r="r" b="b"/>
              <a:pathLst>
                <a:path w="107" h="214" fill="none" extrusionOk="0">
                  <a:moveTo>
                    <a:pt x="0" y="1"/>
                  </a:moveTo>
                  <a:lnTo>
                    <a:pt x="0" y="1"/>
                  </a:lnTo>
                  <a:lnTo>
                    <a:pt x="0" y="107"/>
                  </a:lnTo>
                  <a:lnTo>
                    <a:pt x="0" y="214"/>
                  </a:lnTo>
                  <a:lnTo>
                    <a:pt x="0" y="214"/>
                  </a:lnTo>
                  <a:lnTo>
                    <a:pt x="0" y="214"/>
                  </a:lnTo>
                  <a:lnTo>
                    <a:pt x="0" y="214"/>
                  </a:lnTo>
                  <a:lnTo>
                    <a:pt x="107" y="214"/>
                  </a:lnTo>
                  <a:lnTo>
                    <a:pt x="107" y="214"/>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0"/>
            <p:cNvSpPr/>
            <p:nvPr/>
          </p:nvSpPr>
          <p:spPr>
            <a:xfrm>
              <a:off x="7610880" y="4626977"/>
              <a:ext cx="3116" cy="15"/>
            </a:xfrm>
            <a:custGeom>
              <a:avLst/>
              <a:gdLst/>
              <a:ahLst/>
              <a:cxnLst/>
              <a:rect l="l" t="t" r="r" b="b"/>
              <a:pathLst>
                <a:path w="214" h="1" extrusionOk="0">
                  <a:moveTo>
                    <a:pt x="0" y="1"/>
                  </a:moveTo>
                  <a:lnTo>
                    <a:pt x="0" y="1"/>
                  </a:lnTo>
                  <a:lnTo>
                    <a:pt x="214" y="1"/>
                  </a:lnTo>
                  <a:lnTo>
                    <a:pt x="214" y="1"/>
                  </a:lnTo>
                  <a:lnTo>
                    <a:pt x="107" y="1"/>
                  </a:lnTo>
                  <a:lnTo>
                    <a:pt x="107" y="1"/>
                  </a:lnTo>
                  <a:lnTo>
                    <a:pt x="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0"/>
            <p:cNvSpPr/>
            <p:nvPr/>
          </p:nvSpPr>
          <p:spPr>
            <a:xfrm>
              <a:off x="7610880" y="4626977"/>
              <a:ext cx="3116" cy="15"/>
            </a:xfrm>
            <a:custGeom>
              <a:avLst/>
              <a:gdLst/>
              <a:ahLst/>
              <a:cxnLst/>
              <a:rect l="l" t="t" r="r" b="b"/>
              <a:pathLst>
                <a:path w="214" h="1" fill="none" extrusionOk="0">
                  <a:moveTo>
                    <a:pt x="0" y="1"/>
                  </a:moveTo>
                  <a:lnTo>
                    <a:pt x="0" y="1"/>
                  </a:lnTo>
                  <a:lnTo>
                    <a:pt x="214" y="1"/>
                  </a:lnTo>
                  <a:lnTo>
                    <a:pt x="214" y="1"/>
                  </a:lnTo>
                  <a:lnTo>
                    <a:pt x="107" y="1"/>
                  </a:lnTo>
                  <a:lnTo>
                    <a:pt x="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0"/>
            <p:cNvSpPr/>
            <p:nvPr/>
          </p:nvSpPr>
          <p:spPr>
            <a:xfrm>
              <a:off x="6837326" y="2415057"/>
              <a:ext cx="197266" cy="324621"/>
            </a:xfrm>
            <a:custGeom>
              <a:avLst/>
              <a:gdLst/>
              <a:ahLst/>
              <a:cxnLst/>
              <a:rect l="l" t="t" r="r" b="b"/>
              <a:pathLst>
                <a:path w="13547" h="22293" extrusionOk="0">
                  <a:moveTo>
                    <a:pt x="8107" y="0"/>
                  </a:moveTo>
                  <a:lnTo>
                    <a:pt x="6507" y="107"/>
                  </a:lnTo>
                  <a:lnTo>
                    <a:pt x="4907" y="427"/>
                  </a:lnTo>
                  <a:lnTo>
                    <a:pt x="3413" y="960"/>
                  </a:lnTo>
                  <a:lnTo>
                    <a:pt x="1920" y="1600"/>
                  </a:lnTo>
                  <a:lnTo>
                    <a:pt x="534" y="2560"/>
                  </a:lnTo>
                  <a:lnTo>
                    <a:pt x="0" y="2987"/>
                  </a:lnTo>
                  <a:lnTo>
                    <a:pt x="1387" y="22293"/>
                  </a:lnTo>
                  <a:lnTo>
                    <a:pt x="9920" y="21653"/>
                  </a:lnTo>
                  <a:lnTo>
                    <a:pt x="9920" y="18773"/>
                  </a:lnTo>
                  <a:lnTo>
                    <a:pt x="9920" y="16746"/>
                  </a:lnTo>
                  <a:lnTo>
                    <a:pt x="10453" y="16639"/>
                  </a:lnTo>
                  <a:lnTo>
                    <a:pt x="11093" y="16426"/>
                  </a:lnTo>
                  <a:lnTo>
                    <a:pt x="11733" y="16106"/>
                  </a:lnTo>
                  <a:lnTo>
                    <a:pt x="12373" y="15573"/>
                  </a:lnTo>
                  <a:lnTo>
                    <a:pt x="12906" y="14826"/>
                  </a:lnTo>
                  <a:lnTo>
                    <a:pt x="13120" y="14400"/>
                  </a:lnTo>
                  <a:lnTo>
                    <a:pt x="13333" y="13866"/>
                  </a:lnTo>
                  <a:lnTo>
                    <a:pt x="13440" y="13333"/>
                  </a:lnTo>
                  <a:lnTo>
                    <a:pt x="13546" y="12693"/>
                  </a:lnTo>
                  <a:lnTo>
                    <a:pt x="13440" y="9386"/>
                  </a:lnTo>
                  <a:lnTo>
                    <a:pt x="13226" y="5547"/>
                  </a:lnTo>
                  <a:lnTo>
                    <a:pt x="12906" y="1067"/>
                  </a:lnTo>
                  <a:lnTo>
                    <a:pt x="11413" y="427"/>
                  </a:lnTo>
                  <a:lnTo>
                    <a:pt x="9813" y="107"/>
                  </a:lnTo>
                  <a:lnTo>
                    <a:pt x="810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0"/>
            <p:cNvSpPr/>
            <p:nvPr/>
          </p:nvSpPr>
          <p:spPr>
            <a:xfrm>
              <a:off x="6837326" y="2415057"/>
              <a:ext cx="197266" cy="324621"/>
            </a:xfrm>
            <a:custGeom>
              <a:avLst/>
              <a:gdLst/>
              <a:ahLst/>
              <a:cxnLst/>
              <a:rect l="l" t="t" r="r" b="b"/>
              <a:pathLst>
                <a:path w="13547" h="22293" fill="none" extrusionOk="0">
                  <a:moveTo>
                    <a:pt x="1387" y="22293"/>
                  </a:moveTo>
                  <a:lnTo>
                    <a:pt x="9920" y="21653"/>
                  </a:lnTo>
                  <a:lnTo>
                    <a:pt x="9920" y="21653"/>
                  </a:lnTo>
                  <a:lnTo>
                    <a:pt x="9920" y="18773"/>
                  </a:lnTo>
                  <a:lnTo>
                    <a:pt x="9920" y="16746"/>
                  </a:lnTo>
                  <a:lnTo>
                    <a:pt x="9920" y="16746"/>
                  </a:lnTo>
                  <a:lnTo>
                    <a:pt x="10453" y="16639"/>
                  </a:lnTo>
                  <a:lnTo>
                    <a:pt x="11093" y="16426"/>
                  </a:lnTo>
                  <a:lnTo>
                    <a:pt x="11733" y="16106"/>
                  </a:lnTo>
                  <a:lnTo>
                    <a:pt x="12373" y="15573"/>
                  </a:lnTo>
                  <a:lnTo>
                    <a:pt x="12906" y="14826"/>
                  </a:lnTo>
                  <a:lnTo>
                    <a:pt x="13120" y="14400"/>
                  </a:lnTo>
                  <a:lnTo>
                    <a:pt x="13333" y="13866"/>
                  </a:lnTo>
                  <a:lnTo>
                    <a:pt x="13440" y="13333"/>
                  </a:lnTo>
                  <a:lnTo>
                    <a:pt x="13546" y="12693"/>
                  </a:lnTo>
                  <a:lnTo>
                    <a:pt x="13546" y="12693"/>
                  </a:lnTo>
                  <a:lnTo>
                    <a:pt x="13440" y="9386"/>
                  </a:lnTo>
                  <a:lnTo>
                    <a:pt x="13226" y="5547"/>
                  </a:lnTo>
                  <a:lnTo>
                    <a:pt x="12906" y="1067"/>
                  </a:lnTo>
                  <a:lnTo>
                    <a:pt x="12906" y="1067"/>
                  </a:lnTo>
                  <a:lnTo>
                    <a:pt x="11413" y="427"/>
                  </a:lnTo>
                  <a:lnTo>
                    <a:pt x="9813" y="107"/>
                  </a:lnTo>
                  <a:lnTo>
                    <a:pt x="8107" y="0"/>
                  </a:lnTo>
                  <a:lnTo>
                    <a:pt x="6507" y="107"/>
                  </a:lnTo>
                  <a:lnTo>
                    <a:pt x="4907" y="427"/>
                  </a:lnTo>
                  <a:lnTo>
                    <a:pt x="3413" y="960"/>
                  </a:lnTo>
                  <a:lnTo>
                    <a:pt x="1920" y="1600"/>
                  </a:lnTo>
                  <a:lnTo>
                    <a:pt x="534" y="2560"/>
                  </a:lnTo>
                  <a:lnTo>
                    <a:pt x="0" y="2987"/>
                  </a:lnTo>
                  <a:lnTo>
                    <a:pt x="1387" y="222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0"/>
            <p:cNvSpPr/>
            <p:nvPr/>
          </p:nvSpPr>
          <p:spPr>
            <a:xfrm>
              <a:off x="6914990" y="2638729"/>
              <a:ext cx="66794" cy="32633"/>
            </a:xfrm>
            <a:custGeom>
              <a:avLst/>
              <a:gdLst/>
              <a:ahLst/>
              <a:cxnLst/>
              <a:rect l="l" t="t" r="r" b="b"/>
              <a:pathLst>
                <a:path w="4587" h="2241" extrusionOk="0">
                  <a:moveTo>
                    <a:pt x="0" y="1"/>
                  </a:moveTo>
                  <a:lnTo>
                    <a:pt x="214" y="427"/>
                  </a:lnTo>
                  <a:lnTo>
                    <a:pt x="534" y="854"/>
                  </a:lnTo>
                  <a:lnTo>
                    <a:pt x="960" y="1280"/>
                  </a:lnTo>
                  <a:lnTo>
                    <a:pt x="1600" y="1707"/>
                  </a:lnTo>
                  <a:lnTo>
                    <a:pt x="2347" y="2027"/>
                  </a:lnTo>
                  <a:lnTo>
                    <a:pt x="3414" y="2240"/>
                  </a:lnTo>
                  <a:lnTo>
                    <a:pt x="4587" y="2240"/>
                  </a:lnTo>
                  <a:lnTo>
                    <a:pt x="4587" y="1387"/>
                  </a:lnTo>
                  <a:lnTo>
                    <a:pt x="3307" y="1280"/>
                  </a:lnTo>
                  <a:lnTo>
                    <a:pt x="2134" y="1067"/>
                  </a:lnTo>
                  <a:lnTo>
                    <a:pt x="1067" y="641"/>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0"/>
            <p:cNvSpPr/>
            <p:nvPr/>
          </p:nvSpPr>
          <p:spPr>
            <a:xfrm>
              <a:off x="6809365" y="2509804"/>
              <a:ext cx="37292" cy="54373"/>
            </a:xfrm>
            <a:custGeom>
              <a:avLst/>
              <a:gdLst/>
              <a:ahLst/>
              <a:cxnLst/>
              <a:rect l="l" t="t" r="r" b="b"/>
              <a:pathLst>
                <a:path w="2561" h="3734" extrusionOk="0">
                  <a:moveTo>
                    <a:pt x="1600" y="1"/>
                  </a:moveTo>
                  <a:lnTo>
                    <a:pt x="1174" y="107"/>
                  </a:lnTo>
                  <a:lnTo>
                    <a:pt x="747" y="214"/>
                  </a:lnTo>
                  <a:lnTo>
                    <a:pt x="320" y="534"/>
                  </a:lnTo>
                  <a:lnTo>
                    <a:pt x="107" y="1067"/>
                  </a:lnTo>
                  <a:lnTo>
                    <a:pt x="0" y="1814"/>
                  </a:lnTo>
                  <a:lnTo>
                    <a:pt x="107" y="2560"/>
                  </a:lnTo>
                  <a:lnTo>
                    <a:pt x="427" y="3094"/>
                  </a:lnTo>
                  <a:lnTo>
                    <a:pt x="854" y="3520"/>
                  </a:lnTo>
                  <a:lnTo>
                    <a:pt x="1280" y="3627"/>
                  </a:lnTo>
                  <a:lnTo>
                    <a:pt x="1707" y="3734"/>
                  </a:lnTo>
                  <a:lnTo>
                    <a:pt x="2134" y="3734"/>
                  </a:lnTo>
                  <a:lnTo>
                    <a:pt x="2560" y="3627"/>
                  </a:lnTo>
                  <a:lnTo>
                    <a:pt x="2347" y="107"/>
                  </a:lnTo>
                  <a:lnTo>
                    <a:pt x="202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0"/>
            <p:cNvSpPr/>
            <p:nvPr/>
          </p:nvSpPr>
          <p:spPr>
            <a:xfrm>
              <a:off x="6818686" y="2520682"/>
              <a:ext cx="15537" cy="31074"/>
            </a:xfrm>
            <a:custGeom>
              <a:avLst/>
              <a:gdLst/>
              <a:ahLst/>
              <a:cxnLst/>
              <a:rect l="l" t="t" r="r" b="b"/>
              <a:pathLst>
                <a:path w="1067" h="2134" extrusionOk="0">
                  <a:moveTo>
                    <a:pt x="534" y="0"/>
                  </a:moveTo>
                  <a:lnTo>
                    <a:pt x="320" y="213"/>
                  </a:lnTo>
                  <a:lnTo>
                    <a:pt x="107" y="427"/>
                  </a:lnTo>
                  <a:lnTo>
                    <a:pt x="0" y="747"/>
                  </a:lnTo>
                  <a:lnTo>
                    <a:pt x="0" y="1067"/>
                  </a:lnTo>
                  <a:lnTo>
                    <a:pt x="0" y="1387"/>
                  </a:lnTo>
                  <a:lnTo>
                    <a:pt x="214" y="1707"/>
                  </a:lnTo>
                  <a:lnTo>
                    <a:pt x="427" y="1920"/>
                  </a:lnTo>
                  <a:lnTo>
                    <a:pt x="640" y="2133"/>
                  </a:lnTo>
                  <a:lnTo>
                    <a:pt x="854" y="2133"/>
                  </a:lnTo>
                  <a:lnTo>
                    <a:pt x="1067" y="2027"/>
                  </a:lnTo>
                  <a:lnTo>
                    <a:pt x="1067" y="1920"/>
                  </a:lnTo>
                  <a:lnTo>
                    <a:pt x="960" y="2027"/>
                  </a:lnTo>
                  <a:lnTo>
                    <a:pt x="640" y="2027"/>
                  </a:lnTo>
                  <a:lnTo>
                    <a:pt x="427" y="1813"/>
                  </a:lnTo>
                  <a:lnTo>
                    <a:pt x="320" y="1600"/>
                  </a:lnTo>
                  <a:lnTo>
                    <a:pt x="214" y="1387"/>
                  </a:lnTo>
                  <a:lnTo>
                    <a:pt x="214" y="1067"/>
                  </a:lnTo>
                  <a:lnTo>
                    <a:pt x="214" y="747"/>
                  </a:lnTo>
                  <a:lnTo>
                    <a:pt x="320" y="533"/>
                  </a:lnTo>
                  <a:lnTo>
                    <a:pt x="427" y="320"/>
                  </a:lnTo>
                  <a:lnTo>
                    <a:pt x="534" y="213"/>
                  </a:lnTo>
                  <a:lnTo>
                    <a:pt x="747" y="213"/>
                  </a:lnTo>
                  <a:lnTo>
                    <a:pt x="854" y="320"/>
                  </a:lnTo>
                  <a:lnTo>
                    <a:pt x="854" y="213"/>
                  </a:lnTo>
                  <a:lnTo>
                    <a:pt x="747" y="107"/>
                  </a:lnTo>
                  <a:lnTo>
                    <a:pt x="53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0"/>
            <p:cNvSpPr/>
            <p:nvPr/>
          </p:nvSpPr>
          <p:spPr>
            <a:xfrm>
              <a:off x="6998873" y="2503586"/>
              <a:ext cx="15537" cy="13994"/>
            </a:xfrm>
            <a:custGeom>
              <a:avLst/>
              <a:gdLst/>
              <a:ahLst/>
              <a:cxnLst/>
              <a:rect l="l" t="t" r="r" b="b"/>
              <a:pathLst>
                <a:path w="1067" h="961" extrusionOk="0">
                  <a:moveTo>
                    <a:pt x="533" y="1"/>
                  </a:moveTo>
                  <a:lnTo>
                    <a:pt x="320" y="108"/>
                  </a:lnTo>
                  <a:lnTo>
                    <a:pt x="213" y="214"/>
                  </a:lnTo>
                  <a:lnTo>
                    <a:pt x="107" y="321"/>
                  </a:lnTo>
                  <a:lnTo>
                    <a:pt x="0" y="534"/>
                  </a:lnTo>
                  <a:lnTo>
                    <a:pt x="107" y="748"/>
                  </a:lnTo>
                  <a:lnTo>
                    <a:pt x="213" y="854"/>
                  </a:lnTo>
                  <a:lnTo>
                    <a:pt x="320" y="961"/>
                  </a:lnTo>
                  <a:lnTo>
                    <a:pt x="747" y="961"/>
                  </a:lnTo>
                  <a:lnTo>
                    <a:pt x="853" y="854"/>
                  </a:lnTo>
                  <a:lnTo>
                    <a:pt x="960" y="641"/>
                  </a:lnTo>
                  <a:lnTo>
                    <a:pt x="1067" y="428"/>
                  </a:lnTo>
                  <a:lnTo>
                    <a:pt x="960" y="321"/>
                  </a:lnTo>
                  <a:lnTo>
                    <a:pt x="853" y="108"/>
                  </a:lnTo>
                  <a:lnTo>
                    <a:pt x="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0"/>
            <p:cNvSpPr/>
            <p:nvPr/>
          </p:nvSpPr>
          <p:spPr>
            <a:xfrm>
              <a:off x="6986436" y="2494265"/>
              <a:ext cx="29531" cy="7790"/>
            </a:xfrm>
            <a:custGeom>
              <a:avLst/>
              <a:gdLst/>
              <a:ahLst/>
              <a:cxnLst/>
              <a:rect l="l" t="t" r="r" b="b"/>
              <a:pathLst>
                <a:path w="2028" h="535" extrusionOk="0">
                  <a:moveTo>
                    <a:pt x="1067" y="1"/>
                  </a:moveTo>
                  <a:lnTo>
                    <a:pt x="641" y="108"/>
                  </a:lnTo>
                  <a:lnTo>
                    <a:pt x="214" y="214"/>
                  </a:lnTo>
                  <a:lnTo>
                    <a:pt x="1" y="428"/>
                  </a:lnTo>
                  <a:lnTo>
                    <a:pt x="1" y="534"/>
                  </a:lnTo>
                  <a:lnTo>
                    <a:pt x="321" y="428"/>
                  </a:lnTo>
                  <a:lnTo>
                    <a:pt x="641" y="428"/>
                  </a:lnTo>
                  <a:lnTo>
                    <a:pt x="1067" y="321"/>
                  </a:lnTo>
                  <a:lnTo>
                    <a:pt x="1387" y="428"/>
                  </a:lnTo>
                  <a:lnTo>
                    <a:pt x="1707" y="428"/>
                  </a:lnTo>
                  <a:lnTo>
                    <a:pt x="2027" y="534"/>
                  </a:lnTo>
                  <a:lnTo>
                    <a:pt x="2027" y="428"/>
                  </a:lnTo>
                  <a:lnTo>
                    <a:pt x="1814" y="321"/>
                  </a:lnTo>
                  <a:lnTo>
                    <a:pt x="1387" y="108"/>
                  </a:lnTo>
                  <a:lnTo>
                    <a:pt x="10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0"/>
            <p:cNvSpPr/>
            <p:nvPr/>
          </p:nvSpPr>
          <p:spPr>
            <a:xfrm>
              <a:off x="6921194" y="2505144"/>
              <a:ext cx="15552" cy="13994"/>
            </a:xfrm>
            <a:custGeom>
              <a:avLst/>
              <a:gdLst/>
              <a:ahLst/>
              <a:cxnLst/>
              <a:rect l="l" t="t" r="r" b="b"/>
              <a:pathLst>
                <a:path w="1068" h="961" extrusionOk="0">
                  <a:moveTo>
                    <a:pt x="534" y="1"/>
                  </a:moveTo>
                  <a:lnTo>
                    <a:pt x="321" y="107"/>
                  </a:lnTo>
                  <a:lnTo>
                    <a:pt x="214" y="214"/>
                  </a:lnTo>
                  <a:lnTo>
                    <a:pt x="108" y="321"/>
                  </a:lnTo>
                  <a:lnTo>
                    <a:pt x="1" y="534"/>
                  </a:lnTo>
                  <a:lnTo>
                    <a:pt x="108" y="747"/>
                  </a:lnTo>
                  <a:lnTo>
                    <a:pt x="214" y="854"/>
                  </a:lnTo>
                  <a:lnTo>
                    <a:pt x="321" y="961"/>
                  </a:lnTo>
                  <a:lnTo>
                    <a:pt x="748" y="961"/>
                  </a:lnTo>
                  <a:lnTo>
                    <a:pt x="961" y="854"/>
                  </a:lnTo>
                  <a:lnTo>
                    <a:pt x="961" y="641"/>
                  </a:lnTo>
                  <a:lnTo>
                    <a:pt x="1068" y="534"/>
                  </a:lnTo>
                  <a:lnTo>
                    <a:pt x="961" y="321"/>
                  </a:lnTo>
                  <a:lnTo>
                    <a:pt x="854" y="107"/>
                  </a:lnTo>
                  <a:lnTo>
                    <a:pt x="748" y="107"/>
                  </a:lnTo>
                  <a:lnTo>
                    <a:pt x="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0"/>
            <p:cNvSpPr/>
            <p:nvPr/>
          </p:nvSpPr>
          <p:spPr>
            <a:xfrm>
              <a:off x="6908772" y="2495823"/>
              <a:ext cx="29531" cy="7776"/>
            </a:xfrm>
            <a:custGeom>
              <a:avLst/>
              <a:gdLst/>
              <a:ahLst/>
              <a:cxnLst/>
              <a:rect l="l" t="t" r="r" b="b"/>
              <a:pathLst>
                <a:path w="2028" h="534" extrusionOk="0">
                  <a:moveTo>
                    <a:pt x="961" y="1"/>
                  </a:moveTo>
                  <a:lnTo>
                    <a:pt x="641" y="107"/>
                  </a:lnTo>
                  <a:lnTo>
                    <a:pt x="214" y="214"/>
                  </a:lnTo>
                  <a:lnTo>
                    <a:pt x="1" y="427"/>
                  </a:lnTo>
                  <a:lnTo>
                    <a:pt x="1" y="534"/>
                  </a:lnTo>
                  <a:lnTo>
                    <a:pt x="321" y="427"/>
                  </a:lnTo>
                  <a:lnTo>
                    <a:pt x="641" y="321"/>
                  </a:lnTo>
                  <a:lnTo>
                    <a:pt x="1387" y="321"/>
                  </a:lnTo>
                  <a:lnTo>
                    <a:pt x="1707" y="427"/>
                  </a:lnTo>
                  <a:lnTo>
                    <a:pt x="2027" y="534"/>
                  </a:lnTo>
                  <a:lnTo>
                    <a:pt x="1921" y="427"/>
                  </a:lnTo>
                  <a:lnTo>
                    <a:pt x="1814" y="214"/>
                  </a:lnTo>
                  <a:lnTo>
                    <a:pt x="1387" y="107"/>
                  </a:lnTo>
                  <a:lnTo>
                    <a:pt x="9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0"/>
            <p:cNvSpPr/>
            <p:nvPr/>
          </p:nvSpPr>
          <p:spPr>
            <a:xfrm>
              <a:off x="6963135" y="2495823"/>
              <a:ext cx="23313" cy="66809"/>
            </a:xfrm>
            <a:custGeom>
              <a:avLst/>
              <a:gdLst/>
              <a:ahLst/>
              <a:cxnLst/>
              <a:rect l="l" t="t" r="r" b="b"/>
              <a:pathLst>
                <a:path w="1601" h="4588" extrusionOk="0">
                  <a:moveTo>
                    <a:pt x="1" y="1"/>
                  </a:moveTo>
                  <a:lnTo>
                    <a:pt x="428" y="1387"/>
                  </a:lnTo>
                  <a:lnTo>
                    <a:pt x="854" y="2774"/>
                  </a:lnTo>
                  <a:lnTo>
                    <a:pt x="1281" y="3840"/>
                  </a:lnTo>
                  <a:lnTo>
                    <a:pt x="1388" y="4054"/>
                  </a:lnTo>
                  <a:lnTo>
                    <a:pt x="1388" y="4267"/>
                  </a:lnTo>
                  <a:lnTo>
                    <a:pt x="1281" y="4374"/>
                  </a:lnTo>
                  <a:lnTo>
                    <a:pt x="1068" y="4374"/>
                  </a:lnTo>
                  <a:lnTo>
                    <a:pt x="214" y="4587"/>
                  </a:lnTo>
                  <a:lnTo>
                    <a:pt x="1068" y="4587"/>
                  </a:lnTo>
                  <a:lnTo>
                    <a:pt x="1388" y="4480"/>
                  </a:lnTo>
                  <a:lnTo>
                    <a:pt x="1494" y="4480"/>
                  </a:lnTo>
                  <a:lnTo>
                    <a:pt x="1601" y="4374"/>
                  </a:lnTo>
                  <a:lnTo>
                    <a:pt x="1601" y="4054"/>
                  </a:lnTo>
                  <a:lnTo>
                    <a:pt x="1494" y="3734"/>
                  </a:lnTo>
                  <a:lnTo>
                    <a:pt x="1068" y="2667"/>
                  </a:lnTo>
                  <a:lnTo>
                    <a:pt x="641" y="138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0"/>
            <p:cNvSpPr/>
            <p:nvPr/>
          </p:nvSpPr>
          <p:spPr>
            <a:xfrm>
              <a:off x="6941393" y="2567284"/>
              <a:ext cx="26415" cy="23299"/>
            </a:xfrm>
            <a:custGeom>
              <a:avLst/>
              <a:gdLst/>
              <a:ahLst/>
              <a:cxnLst/>
              <a:rect l="l" t="t" r="r" b="b"/>
              <a:pathLst>
                <a:path w="1814" h="1600" extrusionOk="0">
                  <a:moveTo>
                    <a:pt x="107" y="0"/>
                  </a:moveTo>
                  <a:lnTo>
                    <a:pt x="107" y="107"/>
                  </a:lnTo>
                  <a:lnTo>
                    <a:pt x="1" y="427"/>
                  </a:lnTo>
                  <a:lnTo>
                    <a:pt x="214" y="853"/>
                  </a:lnTo>
                  <a:lnTo>
                    <a:pt x="534" y="1280"/>
                  </a:lnTo>
                  <a:lnTo>
                    <a:pt x="961" y="1493"/>
                  </a:lnTo>
                  <a:lnTo>
                    <a:pt x="1494" y="1600"/>
                  </a:lnTo>
                  <a:lnTo>
                    <a:pt x="1707" y="1600"/>
                  </a:lnTo>
                  <a:lnTo>
                    <a:pt x="1814" y="1493"/>
                  </a:lnTo>
                  <a:lnTo>
                    <a:pt x="1494" y="1387"/>
                  </a:lnTo>
                  <a:lnTo>
                    <a:pt x="1067" y="1280"/>
                  </a:lnTo>
                  <a:lnTo>
                    <a:pt x="747" y="1067"/>
                  </a:lnTo>
                  <a:lnTo>
                    <a:pt x="427" y="747"/>
                  </a:lnTo>
                  <a:lnTo>
                    <a:pt x="321" y="427"/>
                  </a:lnTo>
                  <a:lnTo>
                    <a:pt x="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0"/>
            <p:cNvSpPr/>
            <p:nvPr/>
          </p:nvSpPr>
          <p:spPr>
            <a:xfrm>
              <a:off x="6904112" y="2466304"/>
              <a:ext cx="35734" cy="10892"/>
            </a:xfrm>
            <a:custGeom>
              <a:avLst/>
              <a:gdLst/>
              <a:ahLst/>
              <a:cxnLst/>
              <a:rect l="l" t="t" r="r" b="b"/>
              <a:pathLst>
                <a:path w="2454" h="748" extrusionOk="0">
                  <a:moveTo>
                    <a:pt x="1174" y="1"/>
                  </a:moveTo>
                  <a:lnTo>
                    <a:pt x="641" y="108"/>
                  </a:lnTo>
                  <a:lnTo>
                    <a:pt x="214" y="321"/>
                  </a:lnTo>
                  <a:lnTo>
                    <a:pt x="1" y="534"/>
                  </a:lnTo>
                  <a:lnTo>
                    <a:pt x="1" y="748"/>
                  </a:lnTo>
                  <a:lnTo>
                    <a:pt x="427" y="748"/>
                  </a:lnTo>
                  <a:lnTo>
                    <a:pt x="1174" y="534"/>
                  </a:lnTo>
                  <a:lnTo>
                    <a:pt x="2347" y="534"/>
                  </a:lnTo>
                  <a:lnTo>
                    <a:pt x="2454" y="428"/>
                  </a:lnTo>
                  <a:lnTo>
                    <a:pt x="2347" y="321"/>
                  </a:lnTo>
                  <a:lnTo>
                    <a:pt x="2134" y="108"/>
                  </a:lnTo>
                  <a:lnTo>
                    <a:pt x="16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0"/>
            <p:cNvSpPr/>
            <p:nvPr/>
          </p:nvSpPr>
          <p:spPr>
            <a:xfrm>
              <a:off x="6986436" y="2470965"/>
              <a:ext cx="26429" cy="9334"/>
            </a:xfrm>
            <a:custGeom>
              <a:avLst/>
              <a:gdLst/>
              <a:ahLst/>
              <a:cxnLst/>
              <a:rect l="l" t="t" r="r" b="b"/>
              <a:pathLst>
                <a:path w="1815" h="641" extrusionOk="0">
                  <a:moveTo>
                    <a:pt x="854" y="1"/>
                  </a:moveTo>
                  <a:lnTo>
                    <a:pt x="534" y="108"/>
                  </a:lnTo>
                  <a:lnTo>
                    <a:pt x="108" y="214"/>
                  </a:lnTo>
                  <a:lnTo>
                    <a:pt x="1" y="428"/>
                  </a:lnTo>
                  <a:lnTo>
                    <a:pt x="1" y="534"/>
                  </a:lnTo>
                  <a:lnTo>
                    <a:pt x="108" y="534"/>
                  </a:lnTo>
                  <a:lnTo>
                    <a:pt x="321" y="641"/>
                  </a:lnTo>
                  <a:lnTo>
                    <a:pt x="854" y="534"/>
                  </a:lnTo>
                  <a:lnTo>
                    <a:pt x="1494" y="641"/>
                  </a:lnTo>
                  <a:lnTo>
                    <a:pt x="1707" y="641"/>
                  </a:lnTo>
                  <a:lnTo>
                    <a:pt x="1814" y="534"/>
                  </a:lnTo>
                  <a:lnTo>
                    <a:pt x="1814" y="428"/>
                  </a:lnTo>
                  <a:lnTo>
                    <a:pt x="1601" y="321"/>
                  </a:lnTo>
                  <a:lnTo>
                    <a:pt x="1281" y="108"/>
                  </a:lnTo>
                  <a:lnTo>
                    <a:pt x="8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0"/>
            <p:cNvSpPr/>
            <p:nvPr/>
          </p:nvSpPr>
          <p:spPr>
            <a:xfrm>
              <a:off x="6818686" y="2352917"/>
              <a:ext cx="231442" cy="175525"/>
            </a:xfrm>
            <a:custGeom>
              <a:avLst/>
              <a:gdLst/>
              <a:ahLst/>
              <a:cxnLst/>
              <a:rect l="l" t="t" r="r" b="b"/>
              <a:pathLst>
                <a:path w="15894" h="12054" extrusionOk="0">
                  <a:moveTo>
                    <a:pt x="6720" y="1"/>
                  </a:moveTo>
                  <a:lnTo>
                    <a:pt x="5867" y="214"/>
                  </a:lnTo>
                  <a:lnTo>
                    <a:pt x="5013" y="427"/>
                  </a:lnTo>
                  <a:lnTo>
                    <a:pt x="4267" y="854"/>
                  </a:lnTo>
                  <a:lnTo>
                    <a:pt x="3627" y="1494"/>
                  </a:lnTo>
                  <a:lnTo>
                    <a:pt x="3093" y="2134"/>
                  </a:lnTo>
                  <a:lnTo>
                    <a:pt x="2667" y="2987"/>
                  </a:lnTo>
                  <a:lnTo>
                    <a:pt x="2133" y="2880"/>
                  </a:lnTo>
                  <a:lnTo>
                    <a:pt x="1494" y="3094"/>
                  </a:lnTo>
                  <a:lnTo>
                    <a:pt x="960" y="3307"/>
                  </a:lnTo>
                  <a:lnTo>
                    <a:pt x="534" y="3734"/>
                  </a:lnTo>
                  <a:lnTo>
                    <a:pt x="320" y="4267"/>
                  </a:lnTo>
                  <a:lnTo>
                    <a:pt x="107" y="4907"/>
                  </a:lnTo>
                  <a:lnTo>
                    <a:pt x="0" y="5547"/>
                  </a:lnTo>
                  <a:lnTo>
                    <a:pt x="107" y="6080"/>
                  </a:lnTo>
                  <a:lnTo>
                    <a:pt x="214" y="6934"/>
                  </a:lnTo>
                  <a:lnTo>
                    <a:pt x="427" y="7680"/>
                  </a:lnTo>
                  <a:lnTo>
                    <a:pt x="427" y="7787"/>
                  </a:lnTo>
                  <a:lnTo>
                    <a:pt x="534" y="9280"/>
                  </a:lnTo>
                  <a:lnTo>
                    <a:pt x="747" y="10667"/>
                  </a:lnTo>
                  <a:lnTo>
                    <a:pt x="854" y="11200"/>
                  </a:lnTo>
                  <a:lnTo>
                    <a:pt x="1067" y="11733"/>
                  </a:lnTo>
                  <a:lnTo>
                    <a:pt x="1280" y="11947"/>
                  </a:lnTo>
                  <a:lnTo>
                    <a:pt x="1494" y="12053"/>
                  </a:lnTo>
                  <a:lnTo>
                    <a:pt x="1814" y="12053"/>
                  </a:lnTo>
                  <a:lnTo>
                    <a:pt x="2027" y="11947"/>
                  </a:lnTo>
                  <a:lnTo>
                    <a:pt x="2347" y="11627"/>
                  </a:lnTo>
                  <a:lnTo>
                    <a:pt x="2560" y="11200"/>
                  </a:lnTo>
                  <a:lnTo>
                    <a:pt x="2667" y="10774"/>
                  </a:lnTo>
                  <a:lnTo>
                    <a:pt x="2667" y="9814"/>
                  </a:lnTo>
                  <a:lnTo>
                    <a:pt x="2667" y="9387"/>
                  </a:lnTo>
                  <a:lnTo>
                    <a:pt x="3200" y="9067"/>
                  </a:lnTo>
                  <a:lnTo>
                    <a:pt x="3627" y="8534"/>
                  </a:lnTo>
                  <a:lnTo>
                    <a:pt x="3840" y="8000"/>
                  </a:lnTo>
                  <a:lnTo>
                    <a:pt x="3947" y="7360"/>
                  </a:lnTo>
                  <a:lnTo>
                    <a:pt x="4053" y="6294"/>
                  </a:lnTo>
                  <a:lnTo>
                    <a:pt x="4053" y="5867"/>
                  </a:lnTo>
                  <a:lnTo>
                    <a:pt x="4160" y="5654"/>
                  </a:lnTo>
                  <a:lnTo>
                    <a:pt x="4693" y="5334"/>
                  </a:lnTo>
                  <a:lnTo>
                    <a:pt x="5013" y="5120"/>
                  </a:lnTo>
                  <a:lnTo>
                    <a:pt x="5547" y="5014"/>
                  </a:lnTo>
                  <a:lnTo>
                    <a:pt x="6187" y="5120"/>
                  </a:lnTo>
                  <a:lnTo>
                    <a:pt x="7040" y="5227"/>
                  </a:lnTo>
                  <a:lnTo>
                    <a:pt x="8000" y="5654"/>
                  </a:lnTo>
                  <a:lnTo>
                    <a:pt x="9280" y="6187"/>
                  </a:lnTo>
                  <a:lnTo>
                    <a:pt x="10347" y="6614"/>
                  </a:lnTo>
                  <a:lnTo>
                    <a:pt x="11520" y="6827"/>
                  </a:lnTo>
                  <a:lnTo>
                    <a:pt x="12586" y="6827"/>
                  </a:lnTo>
                  <a:lnTo>
                    <a:pt x="13760" y="6720"/>
                  </a:lnTo>
                  <a:lnTo>
                    <a:pt x="13866" y="6720"/>
                  </a:lnTo>
                  <a:lnTo>
                    <a:pt x="14293" y="6507"/>
                  </a:lnTo>
                  <a:lnTo>
                    <a:pt x="14826" y="6294"/>
                  </a:lnTo>
                  <a:lnTo>
                    <a:pt x="15253" y="5867"/>
                  </a:lnTo>
                  <a:lnTo>
                    <a:pt x="15573" y="5440"/>
                  </a:lnTo>
                  <a:lnTo>
                    <a:pt x="15680" y="5120"/>
                  </a:lnTo>
                  <a:lnTo>
                    <a:pt x="15680" y="4800"/>
                  </a:lnTo>
                  <a:lnTo>
                    <a:pt x="15573" y="4480"/>
                  </a:lnTo>
                  <a:lnTo>
                    <a:pt x="15360" y="4267"/>
                  </a:lnTo>
                  <a:lnTo>
                    <a:pt x="15786" y="3734"/>
                  </a:lnTo>
                  <a:lnTo>
                    <a:pt x="15893" y="3094"/>
                  </a:lnTo>
                  <a:lnTo>
                    <a:pt x="15893" y="2667"/>
                  </a:lnTo>
                  <a:lnTo>
                    <a:pt x="15786" y="2347"/>
                  </a:lnTo>
                  <a:lnTo>
                    <a:pt x="15680" y="2134"/>
                  </a:lnTo>
                  <a:lnTo>
                    <a:pt x="15466" y="1921"/>
                  </a:lnTo>
                  <a:lnTo>
                    <a:pt x="15146" y="1707"/>
                  </a:lnTo>
                  <a:lnTo>
                    <a:pt x="14826" y="1707"/>
                  </a:lnTo>
                  <a:lnTo>
                    <a:pt x="14506" y="1814"/>
                  </a:lnTo>
                  <a:lnTo>
                    <a:pt x="14186" y="1921"/>
                  </a:lnTo>
                  <a:lnTo>
                    <a:pt x="14186" y="1921"/>
                  </a:lnTo>
                  <a:lnTo>
                    <a:pt x="14293" y="1494"/>
                  </a:lnTo>
                  <a:lnTo>
                    <a:pt x="14080" y="1174"/>
                  </a:lnTo>
                  <a:lnTo>
                    <a:pt x="13866" y="854"/>
                  </a:lnTo>
                  <a:lnTo>
                    <a:pt x="13440" y="641"/>
                  </a:lnTo>
                  <a:lnTo>
                    <a:pt x="13333" y="641"/>
                  </a:lnTo>
                  <a:lnTo>
                    <a:pt x="12906" y="747"/>
                  </a:lnTo>
                  <a:lnTo>
                    <a:pt x="12480" y="854"/>
                  </a:lnTo>
                  <a:lnTo>
                    <a:pt x="11733" y="1174"/>
                  </a:lnTo>
                  <a:lnTo>
                    <a:pt x="11307" y="1281"/>
                  </a:lnTo>
                  <a:lnTo>
                    <a:pt x="10880" y="1281"/>
                  </a:lnTo>
                  <a:lnTo>
                    <a:pt x="10453" y="1174"/>
                  </a:lnTo>
                  <a:lnTo>
                    <a:pt x="10027" y="961"/>
                  </a:lnTo>
                  <a:lnTo>
                    <a:pt x="8533" y="321"/>
                  </a:lnTo>
                  <a:lnTo>
                    <a:pt x="7573" y="107"/>
                  </a:lnTo>
                  <a:lnTo>
                    <a:pt x="67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0"/>
            <p:cNvSpPr/>
            <p:nvPr/>
          </p:nvSpPr>
          <p:spPr>
            <a:xfrm>
              <a:off x="6796929" y="4530672"/>
              <a:ext cx="206600" cy="99426"/>
            </a:xfrm>
            <a:custGeom>
              <a:avLst/>
              <a:gdLst/>
              <a:ahLst/>
              <a:cxnLst/>
              <a:rect l="l" t="t" r="r" b="b"/>
              <a:pathLst>
                <a:path w="14188" h="6828" extrusionOk="0">
                  <a:moveTo>
                    <a:pt x="8321" y="1"/>
                  </a:moveTo>
                  <a:lnTo>
                    <a:pt x="1" y="107"/>
                  </a:lnTo>
                  <a:lnTo>
                    <a:pt x="108" y="6721"/>
                  </a:lnTo>
                  <a:lnTo>
                    <a:pt x="3414" y="6721"/>
                  </a:lnTo>
                  <a:lnTo>
                    <a:pt x="7574" y="6827"/>
                  </a:lnTo>
                  <a:lnTo>
                    <a:pt x="11521" y="6721"/>
                  </a:lnTo>
                  <a:lnTo>
                    <a:pt x="13014" y="6614"/>
                  </a:lnTo>
                  <a:lnTo>
                    <a:pt x="13867" y="6507"/>
                  </a:lnTo>
                  <a:lnTo>
                    <a:pt x="14080" y="6401"/>
                  </a:lnTo>
                  <a:lnTo>
                    <a:pt x="14187" y="6294"/>
                  </a:lnTo>
                  <a:lnTo>
                    <a:pt x="14080" y="6081"/>
                  </a:lnTo>
                  <a:lnTo>
                    <a:pt x="13760" y="5974"/>
                  </a:lnTo>
                  <a:lnTo>
                    <a:pt x="12907" y="5654"/>
                  </a:lnTo>
                  <a:lnTo>
                    <a:pt x="11841" y="5227"/>
                  </a:lnTo>
                  <a:lnTo>
                    <a:pt x="9601" y="4694"/>
                  </a:lnTo>
                  <a:lnTo>
                    <a:pt x="8427" y="4481"/>
                  </a:lnTo>
                  <a:lnTo>
                    <a:pt x="8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0"/>
            <p:cNvSpPr/>
            <p:nvPr/>
          </p:nvSpPr>
          <p:spPr>
            <a:xfrm>
              <a:off x="6796929" y="4530672"/>
              <a:ext cx="206600" cy="99426"/>
            </a:xfrm>
            <a:custGeom>
              <a:avLst/>
              <a:gdLst/>
              <a:ahLst/>
              <a:cxnLst/>
              <a:rect l="l" t="t" r="r" b="b"/>
              <a:pathLst>
                <a:path w="14188" h="6828" fill="none" extrusionOk="0">
                  <a:moveTo>
                    <a:pt x="8427" y="4481"/>
                  </a:moveTo>
                  <a:lnTo>
                    <a:pt x="8321" y="1"/>
                  </a:lnTo>
                  <a:lnTo>
                    <a:pt x="1" y="107"/>
                  </a:lnTo>
                  <a:lnTo>
                    <a:pt x="108" y="6721"/>
                  </a:lnTo>
                  <a:lnTo>
                    <a:pt x="534" y="6721"/>
                  </a:lnTo>
                  <a:lnTo>
                    <a:pt x="534" y="6721"/>
                  </a:lnTo>
                  <a:lnTo>
                    <a:pt x="3414" y="6721"/>
                  </a:lnTo>
                  <a:lnTo>
                    <a:pt x="7574" y="6827"/>
                  </a:lnTo>
                  <a:lnTo>
                    <a:pt x="11521" y="6721"/>
                  </a:lnTo>
                  <a:lnTo>
                    <a:pt x="13014" y="6614"/>
                  </a:lnTo>
                  <a:lnTo>
                    <a:pt x="13867" y="6507"/>
                  </a:lnTo>
                  <a:lnTo>
                    <a:pt x="13867" y="6507"/>
                  </a:lnTo>
                  <a:lnTo>
                    <a:pt x="14080" y="6401"/>
                  </a:lnTo>
                  <a:lnTo>
                    <a:pt x="14187" y="6294"/>
                  </a:lnTo>
                  <a:lnTo>
                    <a:pt x="14080" y="6081"/>
                  </a:lnTo>
                  <a:lnTo>
                    <a:pt x="13760" y="5974"/>
                  </a:lnTo>
                  <a:lnTo>
                    <a:pt x="12907" y="5654"/>
                  </a:lnTo>
                  <a:lnTo>
                    <a:pt x="11841" y="5227"/>
                  </a:lnTo>
                  <a:lnTo>
                    <a:pt x="9601" y="4694"/>
                  </a:lnTo>
                  <a:lnTo>
                    <a:pt x="8427" y="448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0"/>
            <p:cNvSpPr/>
            <p:nvPr/>
          </p:nvSpPr>
          <p:spPr>
            <a:xfrm>
              <a:off x="6796929" y="4622317"/>
              <a:ext cx="206600" cy="4674"/>
            </a:xfrm>
            <a:custGeom>
              <a:avLst/>
              <a:gdLst/>
              <a:ahLst/>
              <a:cxnLst/>
              <a:rect l="l" t="t" r="r" b="b"/>
              <a:pathLst>
                <a:path w="14188" h="321" extrusionOk="0">
                  <a:moveTo>
                    <a:pt x="14187" y="1"/>
                  </a:moveTo>
                  <a:lnTo>
                    <a:pt x="14080" y="108"/>
                  </a:lnTo>
                  <a:lnTo>
                    <a:pt x="13867" y="214"/>
                  </a:lnTo>
                  <a:lnTo>
                    <a:pt x="14187" y="108"/>
                  </a:lnTo>
                  <a:lnTo>
                    <a:pt x="14187" y="1"/>
                  </a:lnTo>
                  <a:close/>
                  <a:moveTo>
                    <a:pt x="1" y="214"/>
                  </a:moveTo>
                  <a:lnTo>
                    <a:pt x="1" y="321"/>
                  </a:lnTo>
                  <a:lnTo>
                    <a:pt x="108" y="321"/>
                  </a:lnTo>
                  <a:lnTo>
                    <a:pt x="108"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0"/>
            <p:cNvSpPr/>
            <p:nvPr/>
          </p:nvSpPr>
          <p:spPr>
            <a:xfrm>
              <a:off x="6846647" y="4630093"/>
              <a:ext cx="65250" cy="15"/>
            </a:xfrm>
            <a:custGeom>
              <a:avLst/>
              <a:gdLst/>
              <a:ahLst/>
              <a:cxnLst/>
              <a:rect l="l" t="t" r="r" b="b"/>
              <a:pathLst>
                <a:path w="4481" h="1" fill="none" extrusionOk="0">
                  <a:moveTo>
                    <a:pt x="2133" y="0"/>
                  </a:moveTo>
                  <a:lnTo>
                    <a:pt x="2133" y="0"/>
                  </a:lnTo>
                  <a:lnTo>
                    <a:pt x="0" y="0"/>
                  </a:lnTo>
                  <a:lnTo>
                    <a:pt x="0" y="0"/>
                  </a:lnTo>
                  <a:lnTo>
                    <a:pt x="2560" y="0"/>
                  </a:lnTo>
                  <a:lnTo>
                    <a:pt x="2560" y="0"/>
                  </a:lnTo>
                  <a:lnTo>
                    <a:pt x="4480" y="0"/>
                  </a:lnTo>
                  <a:lnTo>
                    <a:pt x="4480" y="0"/>
                  </a:lnTo>
                  <a:lnTo>
                    <a:pt x="4160" y="0"/>
                  </a:lnTo>
                  <a:lnTo>
                    <a:pt x="4160" y="0"/>
                  </a:lnTo>
                  <a:lnTo>
                    <a:pt x="213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0"/>
            <p:cNvSpPr/>
            <p:nvPr/>
          </p:nvSpPr>
          <p:spPr>
            <a:xfrm>
              <a:off x="6796929" y="4625433"/>
              <a:ext cx="1573" cy="1558"/>
            </a:xfrm>
            <a:custGeom>
              <a:avLst/>
              <a:gdLst/>
              <a:ahLst/>
              <a:cxnLst/>
              <a:rect l="l" t="t" r="r" b="b"/>
              <a:pathLst>
                <a:path w="108" h="107" fill="none" extrusionOk="0">
                  <a:moveTo>
                    <a:pt x="108" y="0"/>
                  </a:moveTo>
                  <a:lnTo>
                    <a:pt x="1" y="0"/>
                  </a:lnTo>
                  <a:lnTo>
                    <a:pt x="1" y="107"/>
                  </a:lnTo>
                  <a:lnTo>
                    <a:pt x="1" y="107"/>
                  </a:lnTo>
                  <a:lnTo>
                    <a:pt x="108" y="107"/>
                  </a:lnTo>
                  <a:lnTo>
                    <a:pt x="108"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0"/>
            <p:cNvSpPr/>
            <p:nvPr/>
          </p:nvSpPr>
          <p:spPr>
            <a:xfrm>
              <a:off x="6998873" y="4622317"/>
              <a:ext cx="4674" cy="3131"/>
            </a:xfrm>
            <a:custGeom>
              <a:avLst/>
              <a:gdLst/>
              <a:ahLst/>
              <a:cxnLst/>
              <a:rect l="l" t="t" r="r" b="b"/>
              <a:pathLst>
                <a:path w="321" h="215" fill="none" extrusionOk="0">
                  <a:moveTo>
                    <a:pt x="320" y="1"/>
                  </a:moveTo>
                  <a:lnTo>
                    <a:pt x="320" y="1"/>
                  </a:lnTo>
                  <a:lnTo>
                    <a:pt x="213" y="108"/>
                  </a:lnTo>
                  <a:lnTo>
                    <a:pt x="0" y="214"/>
                  </a:lnTo>
                  <a:lnTo>
                    <a:pt x="0" y="214"/>
                  </a:lnTo>
                  <a:lnTo>
                    <a:pt x="0" y="214"/>
                  </a:lnTo>
                  <a:lnTo>
                    <a:pt x="0" y="214"/>
                  </a:lnTo>
                  <a:lnTo>
                    <a:pt x="320" y="108"/>
                  </a:lnTo>
                  <a:lnTo>
                    <a:pt x="320" y="108"/>
                  </a:lnTo>
                  <a:lnTo>
                    <a:pt x="32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0"/>
            <p:cNvSpPr/>
            <p:nvPr/>
          </p:nvSpPr>
          <p:spPr>
            <a:xfrm>
              <a:off x="6796929" y="4626977"/>
              <a:ext cx="80788" cy="3131"/>
            </a:xfrm>
            <a:custGeom>
              <a:avLst/>
              <a:gdLst/>
              <a:ahLst/>
              <a:cxnLst/>
              <a:rect l="l" t="t" r="r" b="b"/>
              <a:pathLst>
                <a:path w="5548" h="215" extrusionOk="0">
                  <a:moveTo>
                    <a:pt x="1" y="1"/>
                  </a:moveTo>
                  <a:lnTo>
                    <a:pt x="1" y="108"/>
                  </a:lnTo>
                  <a:lnTo>
                    <a:pt x="3414" y="214"/>
                  </a:lnTo>
                  <a:lnTo>
                    <a:pt x="5547" y="214"/>
                  </a:lnTo>
                  <a:lnTo>
                    <a:pt x="534" y="108"/>
                  </a:lnTo>
                  <a:lnTo>
                    <a:pt x="108"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0"/>
            <p:cNvSpPr/>
            <p:nvPr/>
          </p:nvSpPr>
          <p:spPr>
            <a:xfrm>
              <a:off x="6796929" y="4626977"/>
              <a:ext cx="80788" cy="3131"/>
            </a:xfrm>
            <a:custGeom>
              <a:avLst/>
              <a:gdLst/>
              <a:ahLst/>
              <a:cxnLst/>
              <a:rect l="l" t="t" r="r" b="b"/>
              <a:pathLst>
                <a:path w="5548" h="215" fill="none" extrusionOk="0">
                  <a:moveTo>
                    <a:pt x="1" y="1"/>
                  </a:moveTo>
                  <a:lnTo>
                    <a:pt x="1" y="108"/>
                  </a:lnTo>
                  <a:lnTo>
                    <a:pt x="1" y="108"/>
                  </a:lnTo>
                  <a:lnTo>
                    <a:pt x="3414" y="214"/>
                  </a:lnTo>
                  <a:lnTo>
                    <a:pt x="3414" y="214"/>
                  </a:lnTo>
                  <a:lnTo>
                    <a:pt x="5547" y="214"/>
                  </a:lnTo>
                  <a:lnTo>
                    <a:pt x="5547" y="214"/>
                  </a:lnTo>
                  <a:lnTo>
                    <a:pt x="534" y="108"/>
                  </a:lnTo>
                  <a:lnTo>
                    <a:pt x="108" y="108"/>
                  </a:lnTo>
                  <a:lnTo>
                    <a:pt x="108" y="1"/>
                  </a:lnTo>
                  <a:lnTo>
                    <a:pt x="108" y="1"/>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0"/>
            <p:cNvSpPr/>
            <p:nvPr/>
          </p:nvSpPr>
          <p:spPr>
            <a:xfrm>
              <a:off x="6798487" y="4608336"/>
              <a:ext cx="205042" cy="21770"/>
            </a:xfrm>
            <a:custGeom>
              <a:avLst/>
              <a:gdLst/>
              <a:ahLst/>
              <a:cxnLst/>
              <a:rect l="l" t="t" r="r" b="b"/>
              <a:pathLst>
                <a:path w="14081" h="1495" extrusionOk="0">
                  <a:moveTo>
                    <a:pt x="11627" y="1"/>
                  </a:moveTo>
                  <a:lnTo>
                    <a:pt x="11520" y="108"/>
                  </a:lnTo>
                  <a:lnTo>
                    <a:pt x="11307" y="534"/>
                  </a:lnTo>
                  <a:lnTo>
                    <a:pt x="11094" y="1068"/>
                  </a:lnTo>
                  <a:lnTo>
                    <a:pt x="2987" y="1174"/>
                  </a:lnTo>
                  <a:lnTo>
                    <a:pt x="1" y="1174"/>
                  </a:lnTo>
                  <a:lnTo>
                    <a:pt x="1" y="1281"/>
                  </a:lnTo>
                  <a:lnTo>
                    <a:pt x="1" y="1388"/>
                  </a:lnTo>
                  <a:lnTo>
                    <a:pt x="427" y="1388"/>
                  </a:lnTo>
                  <a:lnTo>
                    <a:pt x="5440" y="1494"/>
                  </a:lnTo>
                  <a:lnTo>
                    <a:pt x="7787" y="1494"/>
                  </a:lnTo>
                  <a:lnTo>
                    <a:pt x="11520" y="1388"/>
                  </a:lnTo>
                  <a:lnTo>
                    <a:pt x="12907" y="1281"/>
                  </a:lnTo>
                  <a:lnTo>
                    <a:pt x="13760" y="1174"/>
                  </a:lnTo>
                  <a:lnTo>
                    <a:pt x="13973" y="1068"/>
                  </a:lnTo>
                  <a:lnTo>
                    <a:pt x="14080" y="961"/>
                  </a:lnTo>
                  <a:lnTo>
                    <a:pt x="13867" y="748"/>
                  </a:lnTo>
                  <a:lnTo>
                    <a:pt x="13653" y="641"/>
                  </a:lnTo>
                  <a:lnTo>
                    <a:pt x="12907" y="321"/>
                  </a:lnTo>
                  <a:lnTo>
                    <a:pt x="11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0"/>
            <p:cNvSpPr/>
            <p:nvPr/>
          </p:nvSpPr>
          <p:spPr>
            <a:xfrm>
              <a:off x="6795385" y="4620773"/>
              <a:ext cx="208143" cy="4674"/>
            </a:xfrm>
            <a:custGeom>
              <a:avLst/>
              <a:gdLst/>
              <a:ahLst/>
              <a:cxnLst/>
              <a:rect l="l" t="t" r="r" b="b"/>
              <a:pathLst>
                <a:path w="14294" h="321" extrusionOk="0">
                  <a:moveTo>
                    <a:pt x="13760" y="0"/>
                  </a:moveTo>
                  <a:lnTo>
                    <a:pt x="12160" y="107"/>
                  </a:lnTo>
                  <a:lnTo>
                    <a:pt x="7147" y="214"/>
                  </a:lnTo>
                  <a:lnTo>
                    <a:pt x="107" y="214"/>
                  </a:lnTo>
                  <a:lnTo>
                    <a:pt x="0" y="320"/>
                  </a:lnTo>
                  <a:lnTo>
                    <a:pt x="7147" y="320"/>
                  </a:lnTo>
                  <a:lnTo>
                    <a:pt x="12160" y="214"/>
                  </a:lnTo>
                  <a:lnTo>
                    <a:pt x="13760" y="107"/>
                  </a:lnTo>
                  <a:lnTo>
                    <a:pt x="14186" y="107"/>
                  </a:lnTo>
                  <a:lnTo>
                    <a:pt x="142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0"/>
            <p:cNvSpPr/>
            <p:nvPr/>
          </p:nvSpPr>
          <p:spPr>
            <a:xfrm>
              <a:off x="6960034" y="4606792"/>
              <a:ext cx="12436" cy="18653"/>
            </a:xfrm>
            <a:custGeom>
              <a:avLst/>
              <a:gdLst/>
              <a:ahLst/>
              <a:cxnLst/>
              <a:rect l="l" t="t" r="r" b="b"/>
              <a:pathLst>
                <a:path w="854" h="1281" extrusionOk="0">
                  <a:moveTo>
                    <a:pt x="854" y="0"/>
                  </a:moveTo>
                  <a:lnTo>
                    <a:pt x="427" y="214"/>
                  </a:lnTo>
                  <a:lnTo>
                    <a:pt x="214" y="534"/>
                  </a:lnTo>
                  <a:lnTo>
                    <a:pt x="107" y="854"/>
                  </a:lnTo>
                  <a:lnTo>
                    <a:pt x="1" y="1280"/>
                  </a:lnTo>
                  <a:lnTo>
                    <a:pt x="321" y="534"/>
                  </a:lnTo>
                  <a:lnTo>
                    <a:pt x="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0"/>
            <p:cNvSpPr/>
            <p:nvPr/>
          </p:nvSpPr>
          <p:spPr>
            <a:xfrm>
              <a:off x="6924311" y="4597472"/>
              <a:ext cx="6218" cy="10878"/>
            </a:xfrm>
            <a:custGeom>
              <a:avLst/>
              <a:gdLst/>
              <a:ahLst/>
              <a:cxnLst/>
              <a:rect l="l" t="t" r="r" b="b"/>
              <a:pathLst>
                <a:path w="427" h="747" extrusionOk="0">
                  <a:moveTo>
                    <a:pt x="427" y="0"/>
                  </a:moveTo>
                  <a:lnTo>
                    <a:pt x="214" y="320"/>
                  </a:lnTo>
                  <a:lnTo>
                    <a:pt x="0" y="747"/>
                  </a:lnTo>
                  <a:lnTo>
                    <a:pt x="0" y="747"/>
                  </a:lnTo>
                  <a:lnTo>
                    <a:pt x="214" y="42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0"/>
            <p:cNvSpPr/>
            <p:nvPr/>
          </p:nvSpPr>
          <p:spPr>
            <a:xfrm>
              <a:off x="6914990" y="4595914"/>
              <a:ext cx="6218" cy="7776"/>
            </a:xfrm>
            <a:custGeom>
              <a:avLst/>
              <a:gdLst/>
              <a:ahLst/>
              <a:cxnLst/>
              <a:rect l="l" t="t" r="r" b="b"/>
              <a:pathLst>
                <a:path w="427" h="534" extrusionOk="0">
                  <a:moveTo>
                    <a:pt x="427" y="1"/>
                  </a:moveTo>
                  <a:lnTo>
                    <a:pt x="214" y="214"/>
                  </a:lnTo>
                  <a:lnTo>
                    <a:pt x="0" y="534"/>
                  </a:lnTo>
                  <a:lnTo>
                    <a:pt x="214" y="321"/>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0"/>
            <p:cNvSpPr/>
            <p:nvPr/>
          </p:nvSpPr>
          <p:spPr>
            <a:xfrm>
              <a:off x="6907228" y="4591254"/>
              <a:ext cx="12436" cy="1573"/>
            </a:xfrm>
            <a:custGeom>
              <a:avLst/>
              <a:gdLst/>
              <a:ahLst/>
              <a:cxnLst/>
              <a:rect l="l" t="t" r="r" b="b"/>
              <a:pathLst>
                <a:path w="854" h="108" extrusionOk="0">
                  <a:moveTo>
                    <a:pt x="0" y="1"/>
                  </a:moveTo>
                  <a:lnTo>
                    <a:pt x="427" y="107"/>
                  </a:ln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0"/>
            <p:cNvSpPr/>
            <p:nvPr/>
          </p:nvSpPr>
          <p:spPr>
            <a:xfrm>
              <a:off x="6905670" y="4583492"/>
              <a:ext cx="13994" cy="1573"/>
            </a:xfrm>
            <a:custGeom>
              <a:avLst/>
              <a:gdLst/>
              <a:ahLst/>
              <a:cxnLst/>
              <a:rect l="l" t="t" r="r" b="b"/>
              <a:pathLst>
                <a:path w="961" h="108" extrusionOk="0">
                  <a:moveTo>
                    <a:pt x="0" y="0"/>
                  </a:moveTo>
                  <a:lnTo>
                    <a:pt x="214" y="107"/>
                  </a:lnTo>
                  <a:lnTo>
                    <a:pt x="960" y="10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0"/>
            <p:cNvSpPr/>
            <p:nvPr/>
          </p:nvSpPr>
          <p:spPr>
            <a:xfrm>
              <a:off x="6905670" y="4583492"/>
              <a:ext cx="13994" cy="1573"/>
            </a:xfrm>
            <a:custGeom>
              <a:avLst/>
              <a:gdLst/>
              <a:ahLst/>
              <a:cxnLst/>
              <a:rect l="l" t="t" r="r" b="b"/>
              <a:pathLst>
                <a:path w="961" h="108" fill="none" extrusionOk="0">
                  <a:moveTo>
                    <a:pt x="0" y="0"/>
                  </a:moveTo>
                  <a:lnTo>
                    <a:pt x="0" y="0"/>
                  </a:lnTo>
                  <a:lnTo>
                    <a:pt x="214" y="107"/>
                  </a:lnTo>
                  <a:lnTo>
                    <a:pt x="534" y="107"/>
                  </a:lnTo>
                  <a:lnTo>
                    <a:pt x="534" y="107"/>
                  </a:lnTo>
                  <a:lnTo>
                    <a:pt x="747" y="107"/>
                  </a:lnTo>
                  <a:lnTo>
                    <a:pt x="960" y="107"/>
                  </a:lnTo>
                  <a:lnTo>
                    <a:pt x="960" y="107"/>
                  </a:lnTo>
                  <a:lnTo>
                    <a:pt x="534" y="0"/>
                  </a:lnTo>
                  <a:lnTo>
                    <a:pt x="534"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0"/>
            <p:cNvSpPr/>
            <p:nvPr/>
          </p:nvSpPr>
          <p:spPr>
            <a:xfrm>
              <a:off x="6928971" y="4586594"/>
              <a:ext cx="21755" cy="12436"/>
            </a:xfrm>
            <a:custGeom>
              <a:avLst/>
              <a:gdLst/>
              <a:ahLst/>
              <a:cxnLst/>
              <a:rect l="l" t="t" r="r" b="b"/>
              <a:pathLst>
                <a:path w="1494" h="854" extrusionOk="0">
                  <a:moveTo>
                    <a:pt x="747" y="1"/>
                  </a:moveTo>
                  <a:lnTo>
                    <a:pt x="427" y="107"/>
                  </a:lnTo>
                  <a:lnTo>
                    <a:pt x="214" y="427"/>
                  </a:lnTo>
                  <a:lnTo>
                    <a:pt x="0" y="747"/>
                  </a:lnTo>
                  <a:lnTo>
                    <a:pt x="0" y="854"/>
                  </a:lnTo>
                  <a:lnTo>
                    <a:pt x="80" y="747"/>
                  </a:lnTo>
                  <a:lnTo>
                    <a:pt x="534" y="747"/>
                  </a:lnTo>
                  <a:lnTo>
                    <a:pt x="1067" y="641"/>
                  </a:lnTo>
                  <a:lnTo>
                    <a:pt x="1387" y="427"/>
                  </a:lnTo>
                  <a:lnTo>
                    <a:pt x="1067" y="534"/>
                  </a:lnTo>
                  <a:lnTo>
                    <a:pt x="534" y="641"/>
                  </a:lnTo>
                  <a:lnTo>
                    <a:pt x="94" y="729"/>
                  </a:lnTo>
                  <a:lnTo>
                    <a:pt x="94" y="729"/>
                  </a:lnTo>
                  <a:lnTo>
                    <a:pt x="320" y="427"/>
                  </a:lnTo>
                  <a:lnTo>
                    <a:pt x="534" y="214"/>
                  </a:lnTo>
                  <a:lnTo>
                    <a:pt x="747" y="107"/>
                  </a:lnTo>
                  <a:lnTo>
                    <a:pt x="1067" y="107"/>
                  </a:lnTo>
                  <a:lnTo>
                    <a:pt x="1387" y="214"/>
                  </a:lnTo>
                  <a:lnTo>
                    <a:pt x="1387" y="321"/>
                  </a:lnTo>
                  <a:lnTo>
                    <a:pt x="1387" y="427"/>
                  </a:lnTo>
                  <a:lnTo>
                    <a:pt x="1494" y="321"/>
                  </a:lnTo>
                  <a:lnTo>
                    <a:pt x="1494" y="214"/>
                  </a:lnTo>
                  <a:lnTo>
                    <a:pt x="1387" y="107"/>
                  </a:lnTo>
                  <a:lnTo>
                    <a:pt x="10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0"/>
            <p:cNvSpPr/>
            <p:nvPr/>
          </p:nvSpPr>
          <p:spPr>
            <a:xfrm>
              <a:off x="6919651" y="4581934"/>
              <a:ext cx="10878" cy="15552"/>
            </a:xfrm>
            <a:custGeom>
              <a:avLst/>
              <a:gdLst/>
              <a:ahLst/>
              <a:cxnLst/>
              <a:rect l="l" t="t" r="r" b="b"/>
              <a:pathLst>
                <a:path w="747" h="1068" extrusionOk="0">
                  <a:moveTo>
                    <a:pt x="214" y="1"/>
                  </a:moveTo>
                  <a:lnTo>
                    <a:pt x="0" y="107"/>
                  </a:lnTo>
                  <a:lnTo>
                    <a:pt x="0" y="321"/>
                  </a:lnTo>
                  <a:lnTo>
                    <a:pt x="107" y="534"/>
                  </a:lnTo>
                  <a:lnTo>
                    <a:pt x="320" y="854"/>
                  </a:lnTo>
                  <a:lnTo>
                    <a:pt x="640" y="1067"/>
                  </a:lnTo>
                  <a:lnTo>
                    <a:pt x="427" y="747"/>
                  </a:lnTo>
                  <a:lnTo>
                    <a:pt x="214" y="427"/>
                  </a:lnTo>
                  <a:lnTo>
                    <a:pt x="107" y="321"/>
                  </a:lnTo>
                  <a:lnTo>
                    <a:pt x="107" y="214"/>
                  </a:lnTo>
                  <a:lnTo>
                    <a:pt x="214" y="107"/>
                  </a:lnTo>
                  <a:lnTo>
                    <a:pt x="427" y="214"/>
                  </a:lnTo>
                  <a:lnTo>
                    <a:pt x="534" y="321"/>
                  </a:lnTo>
                  <a:lnTo>
                    <a:pt x="747" y="747"/>
                  </a:lnTo>
                  <a:lnTo>
                    <a:pt x="747" y="641"/>
                  </a:lnTo>
                  <a:lnTo>
                    <a:pt x="640" y="321"/>
                  </a:lnTo>
                  <a:lnTo>
                    <a:pt x="427" y="107"/>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0"/>
            <p:cNvSpPr/>
            <p:nvPr/>
          </p:nvSpPr>
          <p:spPr>
            <a:xfrm>
              <a:off x="6919651" y="4581934"/>
              <a:ext cx="10878" cy="15552"/>
            </a:xfrm>
            <a:custGeom>
              <a:avLst/>
              <a:gdLst/>
              <a:ahLst/>
              <a:cxnLst/>
              <a:rect l="l" t="t" r="r" b="b"/>
              <a:pathLst>
                <a:path w="747" h="1068" fill="none" extrusionOk="0">
                  <a:moveTo>
                    <a:pt x="747" y="1067"/>
                  </a:moveTo>
                  <a:lnTo>
                    <a:pt x="747" y="1067"/>
                  </a:lnTo>
                  <a:lnTo>
                    <a:pt x="747" y="854"/>
                  </a:lnTo>
                  <a:lnTo>
                    <a:pt x="747" y="641"/>
                  </a:lnTo>
                  <a:lnTo>
                    <a:pt x="747" y="641"/>
                  </a:lnTo>
                  <a:lnTo>
                    <a:pt x="640" y="321"/>
                  </a:lnTo>
                  <a:lnTo>
                    <a:pt x="640" y="321"/>
                  </a:lnTo>
                  <a:lnTo>
                    <a:pt x="427" y="107"/>
                  </a:lnTo>
                  <a:lnTo>
                    <a:pt x="214" y="1"/>
                  </a:lnTo>
                  <a:lnTo>
                    <a:pt x="214" y="1"/>
                  </a:lnTo>
                  <a:lnTo>
                    <a:pt x="0" y="107"/>
                  </a:lnTo>
                  <a:lnTo>
                    <a:pt x="0" y="321"/>
                  </a:lnTo>
                  <a:lnTo>
                    <a:pt x="0" y="321"/>
                  </a:lnTo>
                  <a:lnTo>
                    <a:pt x="107" y="534"/>
                  </a:lnTo>
                  <a:lnTo>
                    <a:pt x="107" y="534"/>
                  </a:lnTo>
                  <a:lnTo>
                    <a:pt x="320" y="854"/>
                  </a:lnTo>
                  <a:lnTo>
                    <a:pt x="320" y="854"/>
                  </a:lnTo>
                  <a:lnTo>
                    <a:pt x="640" y="1067"/>
                  </a:lnTo>
                  <a:lnTo>
                    <a:pt x="640" y="1067"/>
                  </a:lnTo>
                  <a:lnTo>
                    <a:pt x="427" y="747"/>
                  </a:lnTo>
                  <a:lnTo>
                    <a:pt x="427" y="747"/>
                  </a:lnTo>
                  <a:lnTo>
                    <a:pt x="214" y="427"/>
                  </a:lnTo>
                  <a:lnTo>
                    <a:pt x="214" y="427"/>
                  </a:lnTo>
                  <a:lnTo>
                    <a:pt x="107" y="321"/>
                  </a:lnTo>
                  <a:lnTo>
                    <a:pt x="107" y="214"/>
                  </a:lnTo>
                  <a:lnTo>
                    <a:pt x="214" y="107"/>
                  </a:lnTo>
                  <a:lnTo>
                    <a:pt x="214" y="107"/>
                  </a:lnTo>
                  <a:lnTo>
                    <a:pt x="427" y="214"/>
                  </a:lnTo>
                  <a:lnTo>
                    <a:pt x="534" y="321"/>
                  </a:lnTo>
                  <a:lnTo>
                    <a:pt x="534" y="321"/>
                  </a:lnTo>
                  <a:lnTo>
                    <a:pt x="747" y="747"/>
                  </a:lnTo>
                  <a:lnTo>
                    <a:pt x="747" y="747"/>
                  </a:lnTo>
                  <a:lnTo>
                    <a:pt x="747" y="106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0"/>
            <p:cNvSpPr/>
            <p:nvPr/>
          </p:nvSpPr>
          <p:spPr>
            <a:xfrm>
              <a:off x="6798487" y="4589710"/>
              <a:ext cx="43510" cy="35734"/>
            </a:xfrm>
            <a:custGeom>
              <a:avLst/>
              <a:gdLst/>
              <a:ahLst/>
              <a:cxnLst/>
              <a:rect l="l" t="t" r="r" b="b"/>
              <a:pathLst>
                <a:path w="2988" h="2454" extrusionOk="0">
                  <a:moveTo>
                    <a:pt x="107" y="0"/>
                  </a:moveTo>
                  <a:lnTo>
                    <a:pt x="1" y="107"/>
                  </a:lnTo>
                  <a:lnTo>
                    <a:pt x="641" y="107"/>
                  </a:lnTo>
                  <a:lnTo>
                    <a:pt x="1281" y="320"/>
                  </a:lnTo>
                  <a:lnTo>
                    <a:pt x="1921" y="640"/>
                  </a:lnTo>
                  <a:lnTo>
                    <a:pt x="2454" y="1173"/>
                  </a:lnTo>
                  <a:lnTo>
                    <a:pt x="2774" y="1813"/>
                  </a:lnTo>
                  <a:lnTo>
                    <a:pt x="2987" y="2453"/>
                  </a:lnTo>
                  <a:lnTo>
                    <a:pt x="2987" y="2240"/>
                  </a:lnTo>
                  <a:lnTo>
                    <a:pt x="2881" y="1813"/>
                  </a:lnTo>
                  <a:lnTo>
                    <a:pt x="2561" y="1173"/>
                  </a:lnTo>
                  <a:lnTo>
                    <a:pt x="2027" y="533"/>
                  </a:lnTo>
                  <a:lnTo>
                    <a:pt x="1387" y="213"/>
                  </a:lnTo>
                  <a:lnTo>
                    <a:pt x="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0"/>
            <p:cNvSpPr/>
            <p:nvPr/>
          </p:nvSpPr>
          <p:spPr>
            <a:xfrm>
              <a:off x="6798487" y="4589710"/>
              <a:ext cx="43510" cy="35734"/>
            </a:xfrm>
            <a:custGeom>
              <a:avLst/>
              <a:gdLst/>
              <a:ahLst/>
              <a:cxnLst/>
              <a:rect l="l" t="t" r="r" b="b"/>
              <a:pathLst>
                <a:path w="2988" h="2454" fill="none" extrusionOk="0">
                  <a:moveTo>
                    <a:pt x="1" y="107"/>
                  </a:moveTo>
                  <a:lnTo>
                    <a:pt x="1" y="107"/>
                  </a:lnTo>
                  <a:lnTo>
                    <a:pt x="107" y="107"/>
                  </a:lnTo>
                  <a:lnTo>
                    <a:pt x="107" y="107"/>
                  </a:lnTo>
                  <a:lnTo>
                    <a:pt x="641" y="107"/>
                  </a:lnTo>
                  <a:lnTo>
                    <a:pt x="641" y="107"/>
                  </a:lnTo>
                  <a:lnTo>
                    <a:pt x="1281" y="320"/>
                  </a:lnTo>
                  <a:lnTo>
                    <a:pt x="1921" y="640"/>
                  </a:lnTo>
                  <a:lnTo>
                    <a:pt x="2454" y="1173"/>
                  </a:lnTo>
                  <a:lnTo>
                    <a:pt x="2774" y="1813"/>
                  </a:lnTo>
                  <a:lnTo>
                    <a:pt x="2774" y="1813"/>
                  </a:lnTo>
                  <a:lnTo>
                    <a:pt x="2987" y="2453"/>
                  </a:lnTo>
                  <a:lnTo>
                    <a:pt x="2987" y="2453"/>
                  </a:lnTo>
                  <a:lnTo>
                    <a:pt x="2987" y="2240"/>
                  </a:lnTo>
                  <a:lnTo>
                    <a:pt x="2987" y="2240"/>
                  </a:lnTo>
                  <a:lnTo>
                    <a:pt x="2881" y="1813"/>
                  </a:lnTo>
                  <a:lnTo>
                    <a:pt x="2881" y="1813"/>
                  </a:lnTo>
                  <a:lnTo>
                    <a:pt x="2561" y="1173"/>
                  </a:lnTo>
                  <a:lnTo>
                    <a:pt x="2027" y="533"/>
                  </a:lnTo>
                  <a:lnTo>
                    <a:pt x="2027" y="533"/>
                  </a:lnTo>
                  <a:lnTo>
                    <a:pt x="1387" y="213"/>
                  </a:lnTo>
                  <a:lnTo>
                    <a:pt x="641" y="0"/>
                  </a:lnTo>
                  <a:lnTo>
                    <a:pt x="641" y="0"/>
                  </a:lnTo>
                  <a:lnTo>
                    <a:pt x="107" y="0"/>
                  </a:lnTo>
                  <a:lnTo>
                    <a:pt x="107" y="0"/>
                  </a:lnTo>
                  <a:lnTo>
                    <a:pt x="1" y="10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0"/>
            <p:cNvSpPr/>
            <p:nvPr/>
          </p:nvSpPr>
          <p:spPr>
            <a:xfrm>
              <a:off x="6809365" y="4539992"/>
              <a:ext cx="1558" cy="49728"/>
            </a:xfrm>
            <a:custGeom>
              <a:avLst/>
              <a:gdLst/>
              <a:ahLst/>
              <a:cxnLst/>
              <a:rect l="l" t="t" r="r" b="b"/>
              <a:pathLst>
                <a:path w="107" h="3415" extrusionOk="0">
                  <a:moveTo>
                    <a:pt x="0" y="1"/>
                  </a:moveTo>
                  <a:lnTo>
                    <a:pt x="0" y="1707"/>
                  </a:lnTo>
                  <a:lnTo>
                    <a:pt x="0" y="3414"/>
                  </a:lnTo>
                  <a:lnTo>
                    <a:pt x="107" y="17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0"/>
            <p:cNvSpPr/>
            <p:nvPr/>
          </p:nvSpPr>
          <p:spPr>
            <a:xfrm>
              <a:off x="6809365" y="4539992"/>
              <a:ext cx="1558" cy="49728"/>
            </a:xfrm>
            <a:custGeom>
              <a:avLst/>
              <a:gdLst/>
              <a:ahLst/>
              <a:cxnLst/>
              <a:rect l="l" t="t" r="r" b="b"/>
              <a:pathLst>
                <a:path w="107" h="3415" fill="none" extrusionOk="0">
                  <a:moveTo>
                    <a:pt x="0" y="1"/>
                  </a:moveTo>
                  <a:lnTo>
                    <a:pt x="0" y="1"/>
                  </a:lnTo>
                  <a:lnTo>
                    <a:pt x="0" y="1707"/>
                  </a:lnTo>
                  <a:lnTo>
                    <a:pt x="0" y="1707"/>
                  </a:lnTo>
                  <a:lnTo>
                    <a:pt x="0" y="3414"/>
                  </a:lnTo>
                  <a:lnTo>
                    <a:pt x="0" y="3414"/>
                  </a:lnTo>
                  <a:lnTo>
                    <a:pt x="107" y="1707"/>
                  </a:lnTo>
                  <a:lnTo>
                    <a:pt x="107" y="17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0"/>
            <p:cNvSpPr/>
            <p:nvPr/>
          </p:nvSpPr>
          <p:spPr>
            <a:xfrm>
              <a:off x="6857510" y="4614554"/>
              <a:ext cx="35749" cy="1573"/>
            </a:xfrm>
            <a:custGeom>
              <a:avLst/>
              <a:gdLst/>
              <a:ahLst/>
              <a:cxnLst/>
              <a:rect l="l" t="t" r="r" b="b"/>
              <a:pathLst>
                <a:path w="2455" h="108" extrusionOk="0">
                  <a:moveTo>
                    <a:pt x="1" y="1"/>
                  </a:moveTo>
                  <a:lnTo>
                    <a:pt x="1174" y="107"/>
                  </a:lnTo>
                  <a:lnTo>
                    <a:pt x="2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0"/>
            <p:cNvSpPr/>
            <p:nvPr/>
          </p:nvSpPr>
          <p:spPr>
            <a:xfrm>
              <a:off x="6832666" y="4614554"/>
              <a:ext cx="4674" cy="6232"/>
            </a:xfrm>
            <a:custGeom>
              <a:avLst/>
              <a:gdLst/>
              <a:ahLst/>
              <a:cxnLst/>
              <a:rect l="l" t="t" r="r" b="b"/>
              <a:pathLst>
                <a:path w="321" h="428" extrusionOk="0">
                  <a:moveTo>
                    <a:pt x="0" y="1"/>
                  </a:moveTo>
                  <a:lnTo>
                    <a:pt x="107" y="214"/>
                  </a:lnTo>
                  <a:lnTo>
                    <a:pt x="320" y="427"/>
                  </a:lnTo>
                  <a:lnTo>
                    <a:pt x="320" y="321"/>
                  </a:lnTo>
                  <a:lnTo>
                    <a:pt x="214"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0"/>
            <p:cNvSpPr/>
            <p:nvPr/>
          </p:nvSpPr>
          <p:spPr>
            <a:xfrm>
              <a:off x="6824889" y="4603676"/>
              <a:ext cx="3131" cy="4674"/>
            </a:xfrm>
            <a:custGeom>
              <a:avLst/>
              <a:gdLst/>
              <a:ahLst/>
              <a:cxnLst/>
              <a:rect l="l" t="t" r="r" b="b"/>
              <a:pathLst>
                <a:path w="215" h="321" extrusionOk="0">
                  <a:moveTo>
                    <a:pt x="1" y="1"/>
                  </a:moveTo>
                  <a:lnTo>
                    <a:pt x="108" y="214"/>
                  </a:lnTo>
                  <a:lnTo>
                    <a:pt x="214" y="321"/>
                  </a:lnTo>
                  <a:lnTo>
                    <a:pt x="214" y="321"/>
                  </a:lnTo>
                  <a:lnTo>
                    <a:pt x="108" y="1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0"/>
            <p:cNvSpPr/>
            <p:nvPr/>
          </p:nvSpPr>
          <p:spPr>
            <a:xfrm>
              <a:off x="6810909" y="4597472"/>
              <a:ext cx="7790" cy="3116"/>
            </a:xfrm>
            <a:custGeom>
              <a:avLst/>
              <a:gdLst/>
              <a:ahLst/>
              <a:cxnLst/>
              <a:rect l="l" t="t" r="r" b="b"/>
              <a:pathLst>
                <a:path w="535" h="214" extrusionOk="0">
                  <a:moveTo>
                    <a:pt x="108" y="0"/>
                  </a:moveTo>
                  <a:lnTo>
                    <a:pt x="1" y="107"/>
                  </a:lnTo>
                  <a:lnTo>
                    <a:pt x="214" y="107"/>
                  </a:lnTo>
                  <a:lnTo>
                    <a:pt x="534" y="214"/>
                  </a:lnTo>
                  <a:lnTo>
                    <a:pt x="428" y="107"/>
                  </a:lnTo>
                  <a:lnTo>
                    <a:pt x="3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0"/>
            <p:cNvSpPr/>
            <p:nvPr/>
          </p:nvSpPr>
          <p:spPr>
            <a:xfrm>
              <a:off x="6801589" y="4595914"/>
              <a:ext cx="4674" cy="1573"/>
            </a:xfrm>
            <a:custGeom>
              <a:avLst/>
              <a:gdLst/>
              <a:ahLst/>
              <a:cxnLst/>
              <a:rect l="l" t="t" r="r" b="b"/>
              <a:pathLst>
                <a:path w="321" h="108" extrusionOk="0">
                  <a:moveTo>
                    <a:pt x="1" y="1"/>
                  </a:moveTo>
                  <a:lnTo>
                    <a:pt x="108" y="107"/>
                  </a:lnTo>
                  <a:lnTo>
                    <a:pt x="321" y="107"/>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0"/>
            <p:cNvSpPr/>
            <p:nvPr/>
          </p:nvSpPr>
          <p:spPr>
            <a:xfrm>
              <a:off x="6919651" y="4575730"/>
              <a:ext cx="15" cy="9334"/>
            </a:xfrm>
            <a:custGeom>
              <a:avLst/>
              <a:gdLst/>
              <a:ahLst/>
              <a:cxnLst/>
              <a:rect l="l" t="t" r="r" b="b"/>
              <a:pathLst>
                <a:path w="1" h="641" extrusionOk="0">
                  <a:moveTo>
                    <a:pt x="0" y="0"/>
                  </a:moveTo>
                  <a:lnTo>
                    <a:pt x="0" y="0"/>
                  </a:lnTo>
                  <a:lnTo>
                    <a:pt x="0" y="640"/>
                  </a:lnTo>
                  <a:lnTo>
                    <a:pt x="0" y="640"/>
                  </a:lnTo>
                  <a:lnTo>
                    <a:pt x="0" y="640"/>
                  </a:lnTo>
                  <a:lnTo>
                    <a:pt x="0" y="6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0"/>
            <p:cNvSpPr/>
            <p:nvPr/>
          </p:nvSpPr>
          <p:spPr>
            <a:xfrm>
              <a:off x="6919651" y="4575730"/>
              <a:ext cx="15" cy="9334"/>
            </a:xfrm>
            <a:custGeom>
              <a:avLst/>
              <a:gdLst/>
              <a:ahLst/>
              <a:cxnLst/>
              <a:rect l="l" t="t" r="r" b="b"/>
              <a:pathLst>
                <a:path w="1" h="641" fill="none" extrusionOk="0">
                  <a:moveTo>
                    <a:pt x="0" y="0"/>
                  </a:moveTo>
                  <a:lnTo>
                    <a:pt x="0" y="0"/>
                  </a:lnTo>
                  <a:lnTo>
                    <a:pt x="0" y="640"/>
                  </a:lnTo>
                  <a:lnTo>
                    <a:pt x="0" y="640"/>
                  </a:lnTo>
                  <a:lnTo>
                    <a:pt x="0" y="640"/>
                  </a:lnTo>
                  <a:lnTo>
                    <a:pt x="0" y="64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0"/>
            <p:cNvSpPr/>
            <p:nvPr/>
          </p:nvSpPr>
          <p:spPr>
            <a:xfrm>
              <a:off x="6810909" y="4575730"/>
              <a:ext cx="108746" cy="12436"/>
            </a:xfrm>
            <a:custGeom>
              <a:avLst/>
              <a:gdLst/>
              <a:ahLst/>
              <a:cxnLst/>
              <a:rect l="l" t="t" r="r" b="b"/>
              <a:pathLst>
                <a:path w="7468" h="854" extrusionOk="0">
                  <a:moveTo>
                    <a:pt x="7467" y="0"/>
                  </a:moveTo>
                  <a:lnTo>
                    <a:pt x="1" y="320"/>
                  </a:lnTo>
                  <a:lnTo>
                    <a:pt x="1" y="853"/>
                  </a:lnTo>
                  <a:lnTo>
                    <a:pt x="6721" y="640"/>
                  </a:lnTo>
                  <a:lnTo>
                    <a:pt x="6507" y="533"/>
                  </a:lnTo>
                  <a:lnTo>
                    <a:pt x="7147" y="533"/>
                  </a:lnTo>
                  <a:lnTo>
                    <a:pt x="7467" y="640"/>
                  </a:lnTo>
                  <a:lnTo>
                    <a:pt x="746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0"/>
            <p:cNvSpPr/>
            <p:nvPr/>
          </p:nvSpPr>
          <p:spPr>
            <a:xfrm>
              <a:off x="6905670" y="4583492"/>
              <a:ext cx="13994" cy="1573"/>
            </a:xfrm>
            <a:custGeom>
              <a:avLst/>
              <a:gdLst/>
              <a:ahLst/>
              <a:cxnLst/>
              <a:rect l="l" t="t" r="r" b="b"/>
              <a:pathLst>
                <a:path w="961" h="108" extrusionOk="0">
                  <a:moveTo>
                    <a:pt x="0" y="0"/>
                  </a:moveTo>
                  <a:lnTo>
                    <a:pt x="214" y="107"/>
                  </a:lnTo>
                  <a:lnTo>
                    <a:pt x="960" y="107"/>
                  </a:lnTo>
                  <a:lnTo>
                    <a:pt x="6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0"/>
            <p:cNvSpPr/>
            <p:nvPr/>
          </p:nvSpPr>
          <p:spPr>
            <a:xfrm>
              <a:off x="6905670" y="4583492"/>
              <a:ext cx="13994" cy="1573"/>
            </a:xfrm>
            <a:custGeom>
              <a:avLst/>
              <a:gdLst/>
              <a:ahLst/>
              <a:cxnLst/>
              <a:rect l="l" t="t" r="r" b="b"/>
              <a:pathLst>
                <a:path w="961" h="108" fill="none" extrusionOk="0">
                  <a:moveTo>
                    <a:pt x="0" y="0"/>
                  </a:moveTo>
                  <a:lnTo>
                    <a:pt x="0" y="0"/>
                  </a:lnTo>
                  <a:lnTo>
                    <a:pt x="0" y="0"/>
                  </a:lnTo>
                  <a:lnTo>
                    <a:pt x="0" y="0"/>
                  </a:lnTo>
                  <a:lnTo>
                    <a:pt x="214" y="107"/>
                  </a:lnTo>
                  <a:lnTo>
                    <a:pt x="960" y="107"/>
                  </a:lnTo>
                  <a:lnTo>
                    <a:pt x="960" y="107"/>
                  </a:lnTo>
                  <a:lnTo>
                    <a:pt x="960" y="107"/>
                  </a:lnTo>
                  <a:lnTo>
                    <a:pt x="960" y="107"/>
                  </a:lnTo>
                  <a:lnTo>
                    <a:pt x="640" y="0"/>
                  </a:lnTo>
                  <a:lnTo>
                    <a:pt x="640" y="0"/>
                  </a:lnTo>
                  <a:lnTo>
                    <a:pt x="534" y="0"/>
                  </a:lnTo>
                  <a:lnTo>
                    <a:pt x="534"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0"/>
            <p:cNvSpPr/>
            <p:nvPr/>
          </p:nvSpPr>
          <p:spPr>
            <a:xfrm>
              <a:off x="6796929" y="4580390"/>
              <a:ext cx="15" cy="1558"/>
            </a:xfrm>
            <a:custGeom>
              <a:avLst/>
              <a:gdLst/>
              <a:ahLst/>
              <a:cxnLst/>
              <a:rect l="l" t="t" r="r" b="b"/>
              <a:pathLst>
                <a:path w="1" h="107" extrusionOk="0">
                  <a:moveTo>
                    <a:pt x="1" y="0"/>
                  </a:moveTo>
                  <a:lnTo>
                    <a:pt x="1" y="0"/>
                  </a:lnTo>
                  <a:lnTo>
                    <a:pt x="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0"/>
            <p:cNvSpPr/>
            <p:nvPr/>
          </p:nvSpPr>
          <p:spPr>
            <a:xfrm>
              <a:off x="6796929" y="4580390"/>
              <a:ext cx="15" cy="1558"/>
            </a:xfrm>
            <a:custGeom>
              <a:avLst/>
              <a:gdLst/>
              <a:ahLst/>
              <a:cxnLst/>
              <a:rect l="l" t="t" r="r" b="b"/>
              <a:pathLst>
                <a:path w="1" h="107" fill="none" extrusionOk="0">
                  <a:moveTo>
                    <a:pt x="1" y="0"/>
                  </a:moveTo>
                  <a:lnTo>
                    <a:pt x="1" y="0"/>
                  </a:lnTo>
                  <a:lnTo>
                    <a:pt x="1" y="107"/>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0"/>
            <p:cNvSpPr/>
            <p:nvPr/>
          </p:nvSpPr>
          <p:spPr>
            <a:xfrm>
              <a:off x="6796929" y="4580390"/>
              <a:ext cx="12450" cy="7776"/>
            </a:xfrm>
            <a:custGeom>
              <a:avLst/>
              <a:gdLst/>
              <a:ahLst/>
              <a:cxnLst/>
              <a:rect l="l" t="t" r="r" b="b"/>
              <a:pathLst>
                <a:path w="855" h="534" extrusionOk="0">
                  <a:moveTo>
                    <a:pt x="1" y="0"/>
                  </a:moveTo>
                  <a:lnTo>
                    <a:pt x="1" y="107"/>
                  </a:lnTo>
                  <a:lnTo>
                    <a:pt x="108" y="533"/>
                  </a:lnTo>
                  <a:lnTo>
                    <a:pt x="854" y="533"/>
                  </a:lnTo>
                  <a:lnTo>
                    <a:pt x="854"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0"/>
            <p:cNvSpPr/>
            <p:nvPr/>
          </p:nvSpPr>
          <p:spPr>
            <a:xfrm>
              <a:off x="6809365" y="4580390"/>
              <a:ext cx="1558" cy="7776"/>
            </a:xfrm>
            <a:custGeom>
              <a:avLst/>
              <a:gdLst/>
              <a:ahLst/>
              <a:cxnLst/>
              <a:rect l="l" t="t" r="r" b="b"/>
              <a:pathLst>
                <a:path w="107" h="534" extrusionOk="0">
                  <a:moveTo>
                    <a:pt x="0" y="0"/>
                  </a:moveTo>
                  <a:lnTo>
                    <a:pt x="0" y="533"/>
                  </a:lnTo>
                  <a:lnTo>
                    <a:pt x="107" y="53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0"/>
            <p:cNvSpPr/>
            <p:nvPr/>
          </p:nvSpPr>
          <p:spPr>
            <a:xfrm>
              <a:off x="6809365" y="4580390"/>
              <a:ext cx="1558" cy="7776"/>
            </a:xfrm>
            <a:custGeom>
              <a:avLst/>
              <a:gdLst/>
              <a:ahLst/>
              <a:cxnLst/>
              <a:rect l="l" t="t" r="r" b="b"/>
              <a:pathLst>
                <a:path w="107" h="534" fill="none" extrusionOk="0">
                  <a:moveTo>
                    <a:pt x="107" y="0"/>
                  </a:moveTo>
                  <a:lnTo>
                    <a:pt x="0" y="0"/>
                  </a:lnTo>
                  <a:lnTo>
                    <a:pt x="0" y="0"/>
                  </a:lnTo>
                  <a:lnTo>
                    <a:pt x="0" y="533"/>
                  </a:lnTo>
                  <a:lnTo>
                    <a:pt x="107" y="533"/>
                  </a:lnTo>
                  <a:lnTo>
                    <a:pt x="107" y="533"/>
                  </a:lnTo>
                  <a:lnTo>
                    <a:pt x="1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0"/>
            <p:cNvSpPr/>
            <p:nvPr/>
          </p:nvSpPr>
          <p:spPr>
            <a:xfrm>
              <a:off x="7057897" y="4530672"/>
              <a:ext cx="206585" cy="99426"/>
            </a:xfrm>
            <a:custGeom>
              <a:avLst/>
              <a:gdLst/>
              <a:ahLst/>
              <a:cxnLst/>
              <a:rect l="l" t="t" r="r" b="b"/>
              <a:pathLst>
                <a:path w="14187" h="6828" extrusionOk="0">
                  <a:moveTo>
                    <a:pt x="8427" y="1"/>
                  </a:moveTo>
                  <a:lnTo>
                    <a:pt x="0" y="107"/>
                  </a:lnTo>
                  <a:lnTo>
                    <a:pt x="107" y="6721"/>
                  </a:lnTo>
                  <a:lnTo>
                    <a:pt x="640" y="6721"/>
                  </a:lnTo>
                  <a:lnTo>
                    <a:pt x="3520" y="6827"/>
                  </a:lnTo>
                  <a:lnTo>
                    <a:pt x="7573" y="6827"/>
                  </a:lnTo>
                  <a:lnTo>
                    <a:pt x="11627" y="6721"/>
                  </a:lnTo>
                  <a:lnTo>
                    <a:pt x="13013" y="6614"/>
                  </a:lnTo>
                  <a:lnTo>
                    <a:pt x="13973" y="6507"/>
                  </a:lnTo>
                  <a:lnTo>
                    <a:pt x="14187" y="6294"/>
                  </a:lnTo>
                  <a:lnTo>
                    <a:pt x="14187" y="6187"/>
                  </a:lnTo>
                  <a:lnTo>
                    <a:pt x="14080" y="6081"/>
                  </a:lnTo>
                  <a:lnTo>
                    <a:pt x="13867" y="5867"/>
                  </a:lnTo>
                  <a:lnTo>
                    <a:pt x="13013" y="5547"/>
                  </a:lnTo>
                  <a:lnTo>
                    <a:pt x="11947" y="5227"/>
                  </a:lnTo>
                  <a:lnTo>
                    <a:pt x="9600" y="4694"/>
                  </a:lnTo>
                  <a:lnTo>
                    <a:pt x="8533" y="4481"/>
                  </a:lnTo>
                  <a:lnTo>
                    <a:pt x="8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0"/>
            <p:cNvSpPr/>
            <p:nvPr/>
          </p:nvSpPr>
          <p:spPr>
            <a:xfrm>
              <a:off x="7057897" y="4530672"/>
              <a:ext cx="206585" cy="99426"/>
            </a:xfrm>
            <a:custGeom>
              <a:avLst/>
              <a:gdLst/>
              <a:ahLst/>
              <a:cxnLst/>
              <a:rect l="l" t="t" r="r" b="b"/>
              <a:pathLst>
                <a:path w="14187" h="6828" fill="none" extrusionOk="0">
                  <a:moveTo>
                    <a:pt x="8533" y="4481"/>
                  </a:moveTo>
                  <a:lnTo>
                    <a:pt x="8427" y="1"/>
                  </a:lnTo>
                  <a:lnTo>
                    <a:pt x="0" y="107"/>
                  </a:lnTo>
                  <a:lnTo>
                    <a:pt x="107" y="6721"/>
                  </a:lnTo>
                  <a:lnTo>
                    <a:pt x="640" y="6721"/>
                  </a:lnTo>
                  <a:lnTo>
                    <a:pt x="640" y="6721"/>
                  </a:lnTo>
                  <a:lnTo>
                    <a:pt x="3520" y="6827"/>
                  </a:lnTo>
                  <a:lnTo>
                    <a:pt x="7573" y="6827"/>
                  </a:lnTo>
                  <a:lnTo>
                    <a:pt x="11627" y="6721"/>
                  </a:lnTo>
                  <a:lnTo>
                    <a:pt x="13013" y="6614"/>
                  </a:lnTo>
                  <a:lnTo>
                    <a:pt x="13973" y="6507"/>
                  </a:lnTo>
                  <a:lnTo>
                    <a:pt x="13973" y="6507"/>
                  </a:lnTo>
                  <a:lnTo>
                    <a:pt x="14187" y="6294"/>
                  </a:lnTo>
                  <a:lnTo>
                    <a:pt x="14187" y="6187"/>
                  </a:lnTo>
                  <a:lnTo>
                    <a:pt x="14080" y="6081"/>
                  </a:lnTo>
                  <a:lnTo>
                    <a:pt x="13867" y="5867"/>
                  </a:lnTo>
                  <a:lnTo>
                    <a:pt x="13013" y="5547"/>
                  </a:lnTo>
                  <a:lnTo>
                    <a:pt x="11947" y="5227"/>
                  </a:lnTo>
                  <a:lnTo>
                    <a:pt x="9600" y="4694"/>
                  </a:lnTo>
                  <a:lnTo>
                    <a:pt x="8533" y="448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0"/>
            <p:cNvSpPr/>
            <p:nvPr/>
          </p:nvSpPr>
          <p:spPr>
            <a:xfrm>
              <a:off x="7259826" y="4620773"/>
              <a:ext cx="6232" cy="4674"/>
            </a:xfrm>
            <a:custGeom>
              <a:avLst/>
              <a:gdLst/>
              <a:ahLst/>
              <a:cxnLst/>
              <a:rect l="l" t="t" r="r" b="b"/>
              <a:pathLst>
                <a:path w="428" h="321" extrusionOk="0">
                  <a:moveTo>
                    <a:pt x="321" y="0"/>
                  </a:moveTo>
                  <a:lnTo>
                    <a:pt x="321" y="107"/>
                  </a:lnTo>
                  <a:lnTo>
                    <a:pt x="143" y="285"/>
                  </a:lnTo>
                  <a:lnTo>
                    <a:pt x="143" y="285"/>
                  </a:lnTo>
                  <a:lnTo>
                    <a:pt x="427" y="214"/>
                  </a:lnTo>
                  <a:lnTo>
                    <a:pt x="427" y="107"/>
                  </a:lnTo>
                  <a:lnTo>
                    <a:pt x="321" y="0"/>
                  </a:lnTo>
                  <a:close/>
                  <a:moveTo>
                    <a:pt x="143" y="285"/>
                  </a:moveTo>
                  <a:lnTo>
                    <a:pt x="1" y="320"/>
                  </a:lnTo>
                  <a:lnTo>
                    <a:pt x="107" y="320"/>
                  </a:lnTo>
                  <a:lnTo>
                    <a:pt x="143" y="2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0"/>
            <p:cNvSpPr/>
            <p:nvPr/>
          </p:nvSpPr>
          <p:spPr>
            <a:xfrm>
              <a:off x="7095178" y="4630093"/>
              <a:ext cx="79230" cy="15"/>
            </a:xfrm>
            <a:custGeom>
              <a:avLst/>
              <a:gdLst/>
              <a:ahLst/>
              <a:cxnLst/>
              <a:rect l="l" t="t" r="r" b="b"/>
              <a:pathLst>
                <a:path w="5441" h="1" fill="none" extrusionOk="0">
                  <a:moveTo>
                    <a:pt x="1814" y="0"/>
                  </a:moveTo>
                  <a:lnTo>
                    <a:pt x="1814" y="0"/>
                  </a:lnTo>
                  <a:lnTo>
                    <a:pt x="0" y="0"/>
                  </a:lnTo>
                  <a:lnTo>
                    <a:pt x="0" y="0"/>
                  </a:lnTo>
                  <a:lnTo>
                    <a:pt x="2773" y="0"/>
                  </a:lnTo>
                  <a:lnTo>
                    <a:pt x="2773" y="0"/>
                  </a:lnTo>
                  <a:lnTo>
                    <a:pt x="5440" y="0"/>
                  </a:lnTo>
                  <a:lnTo>
                    <a:pt x="5440" y="0"/>
                  </a:lnTo>
                  <a:lnTo>
                    <a:pt x="4160" y="0"/>
                  </a:lnTo>
                  <a:lnTo>
                    <a:pt x="4160" y="0"/>
                  </a:lnTo>
                  <a:lnTo>
                    <a:pt x="18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0"/>
            <p:cNvSpPr/>
            <p:nvPr/>
          </p:nvSpPr>
          <p:spPr>
            <a:xfrm>
              <a:off x="7259826" y="4620773"/>
              <a:ext cx="6232" cy="4674"/>
            </a:xfrm>
            <a:custGeom>
              <a:avLst/>
              <a:gdLst/>
              <a:ahLst/>
              <a:cxnLst/>
              <a:rect l="l" t="t" r="r" b="b"/>
              <a:pathLst>
                <a:path w="428" h="321" fill="none" extrusionOk="0">
                  <a:moveTo>
                    <a:pt x="321" y="0"/>
                  </a:moveTo>
                  <a:lnTo>
                    <a:pt x="321" y="0"/>
                  </a:lnTo>
                  <a:lnTo>
                    <a:pt x="321" y="107"/>
                  </a:lnTo>
                  <a:lnTo>
                    <a:pt x="107" y="320"/>
                  </a:lnTo>
                  <a:lnTo>
                    <a:pt x="107" y="320"/>
                  </a:lnTo>
                  <a:lnTo>
                    <a:pt x="1" y="320"/>
                  </a:lnTo>
                  <a:lnTo>
                    <a:pt x="1" y="320"/>
                  </a:lnTo>
                  <a:lnTo>
                    <a:pt x="427" y="214"/>
                  </a:lnTo>
                  <a:lnTo>
                    <a:pt x="427" y="214"/>
                  </a:lnTo>
                  <a:lnTo>
                    <a:pt x="427" y="107"/>
                  </a:lnTo>
                  <a:lnTo>
                    <a:pt x="32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0"/>
            <p:cNvSpPr/>
            <p:nvPr/>
          </p:nvSpPr>
          <p:spPr>
            <a:xfrm>
              <a:off x="7233424" y="4608336"/>
              <a:ext cx="10878" cy="3131"/>
            </a:xfrm>
            <a:custGeom>
              <a:avLst/>
              <a:gdLst/>
              <a:ahLst/>
              <a:cxnLst/>
              <a:rect l="l" t="t" r="r" b="b"/>
              <a:pathLst>
                <a:path w="747" h="215" fill="none" extrusionOk="0">
                  <a:moveTo>
                    <a:pt x="0" y="1"/>
                  </a:moveTo>
                  <a:lnTo>
                    <a:pt x="0" y="1"/>
                  </a:lnTo>
                  <a:lnTo>
                    <a:pt x="0" y="1"/>
                  </a:lnTo>
                  <a:lnTo>
                    <a:pt x="0" y="1"/>
                  </a:lnTo>
                  <a:lnTo>
                    <a:pt x="747" y="214"/>
                  </a:lnTo>
                  <a:lnTo>
                    <a:pt x="747"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0"/>
            <p:cNvSpPr/>
            <p:nvPr/>
          </p:nvSpPr>
          <p:spPr>
            <a:xfrm>
              <a:off x="7060998" y="4628535"/>
              <a:ext cx="60591" cy="1573"/>
            </a:xfrm>
            <a:custGeom>
              <a:avLst/>
              <a:gdLst/>
              <a:ahLst/>
              <a:cxnLst/>
              <a:rect l="l" t="t" r="r" b="b"/>
              <a:pathLst>
                <a:path w="4161" h="108" extrusionOk="0">
                  <a:moveTo>
                    <a:pt x="1" y="1"/>
                  </a:moveTo>
                  <a:lnTo>
                    <a:pt x="2347" y="107"/>
                  </a:lnTo>
                  <a:lnTo>
                    <a:pt x="4161" y="107"/>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0"/>
            <p:cNvSpPr/>
            <p:nvPr/>
          </p:nvSpPr>
          <p:spPr>
            <a:xfrm>
              <a:off x="7060998" y="4628535"/>
              <a:ext cx="60591" cy="1573"/>
            </a:xfrm>
            <a:custGeom>
              <a:avLst/>
              <a:gdLst/>
              <a:ahLst/>
              <a:cxnLst/>
              <a:rect l="l" t="t" r="r" b="b"/>
              <a:pathLst>
                <a:path w="4161" h="108" fill="none" extrusionOk="0">
                  <a:moveTo>
                    <a:pt x="1" y="1"/>
                  </a:moveTo>
                  <a:lnTo>
                    <a:pt x="1" y="1"/>
                  </a:lnTo>
                  <a:lnTo>
                    <a:pt x="2347" y="107"/>
                  </a:lnTo>
                  <a:lnTo>
                    <a:pt x="2347" y="107"/>
                  </a:lnTo>
                  <a:lnTo>
                    <a:pt x="4161" y="107"/>
                  </a:lnTo>
                  <a:lnTo>
                    <a:pt x="4161" y="107"/>
                  </a:lnTo>
                  <a:lnTo>
                    <a:pt x="427" y="1"/>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0"/>
            <p:cNvSpPr/>
            <p:nvPr/>
          </p:nvSpPr>
          <p:spPr>
            <a:xfrm>
              <a:off x="7060998" y="4608336"/>
              <a:ext cx="203484" cy="21770"/>
            </a:xfrm>
            <a:custGeom>
              <a:avLst/>
              <a:gdLst/>
              <a:ahLst/>
              <a:cxnLst/>
              <a:rect l="l" t="t" r="r" b="b"/>
              <a:pathLst>
                <a:path w="13974" h="1495" extrusionOk="0">
                  <a:moveTo>
                    <a:pt x="11627" y="1"/>
                  </a:moveTo>
                  <a:lnTo>
                    <a:pt x="11520" y="108"/>
                  </a:lnTo>
                  <a:lnTo>
                    <a:pt x="11307" y="534"/>
                  </a:lnTo>
                  <a:lnTo>
                    <a:pt x="11094" y="1068"/>
                  </a:lnTo>
                  <a:lnTo>
                    <a:pt x="2987" y="1174"/>
                  </a:lnTo>
                  <a:lnTo>
                    <a:pt x="1" y="1174"/>
                  </a:lnTo>
                  <a:lnTo>
                    <a:pt x="1" y="1388"/>
                  </a:lnTo>
                  <a:lnTo>
                    <a:pt x="427" y="1388"/>
                  </a:lnTo>
                  <a:lnTo>
                    <a:pt x="4161" y="1494"/>
                  </a:lnTo>
                  <a:lnTo>
                    <a:pt x="7787" y="1494"/>
                  </a:lnTo>
                  <a:lnTo>
                    <a:pt x="11414" y="1388"/>
                  </a:lnTo>
                  <a:lnTo>
                    <a:pt x="13654" y="1174"/>
                  </a:lnTo>
                  <a:lnTo>
                    <a:pt x="13760" y="1174"/>
                  </a:lnTo>
                  <a:lnTo>
                    <a:pt x="13974" y="961"/>
                  </a:lnTo>
                  <a:lnTo>
                    <a:pt x="13974" y="854"/>
                  </a:lnTo>
                  <a:lnTo>
                    <a:pt x="13440" y="534"/>
                  </a:lnTo>
                  <a:lnTo>
                    <a:pt x="12587" y="214"/>
                  </a:lnTo>
                  <a:lnTo>
                    <a:pt x="11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0"/>
            <p:cNvSpPr/>
            <p:nvPr/>
          </p:nvSpPr>
          <p:spPr>
            <a:xfrm>
              <a:off x="7161963" y="4620773"/>
              <a:ext cx="100970" cy="4674"/>
            </a:xfrm>
            <a:custGeom>
              <a:avLst/>
              <a:gdLst/>
              <a:ahLst/>
              <a:cxnLst/>
              <a:rect l="l" t="t" r="r" b="b"/>
              <a:pathLst>
                <a:path w="6934" h="321" extrusionOk="0">
                  <a:moveTo>
                    <a:pt x="6507" y="0"/>
                  </a:moveTo>
                  <a:lnTo>
                    <a:pt x="5014" y="107"/>
                  </a:lnTo>
                  <a:lnTo>
                    <a:pt x="1" y="320"/>
                  </a:lnTo>
                  <a:lnTo>
                    <a:pt x="2774" y="320"/>
                  </a:lnTo>
                  <a:lnTo>
                    <a:pt x="5014" y="214"/>
                  </a:lnTo>
                  <a:lnTo>
                    <a:pt x="6507" y="107"/>
                  </a:lnTo>
                  <a:lnTo>
                    <a:pt x="69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0"/>
            <p:cNvSpPr/>
            <p:nvPr/>
          </p:nvSpPr>
          <p:spPr>
            <a:xfrm>
              <a:off x="7222545" y="4606792"/>
              <a:ext cx="10892" cy="18653"/>
            </a:xfrm>
            <a:custGeom>
              <a:avLst/>
              <a:gdLst/>
              <a:ahLst/>
              <a:cxnLst/>
              <a:rect l="l" t="t" r="r" b="b"/>
              <a:pathLst>
                <a:path w="748" h="1281" extrusionOk="0">
                  <a:moveTo>
                    <a:pt x="747" y="0"/>
                  </a:moveTo>
                  <a:lnTo>
                    <a:pt x="427" y="214"/>
                  </a:lnTo>
                  <a:lnTo>
                    <a:pt x="214" y="534"/>
                  </a:lnTo>
                  <a:lnTo>
                    <a:pt x="1" y="854"/>
                  </a:lnTo>
                  <a:lnTo>
                    <a:pt x="1" y="1280"/>
                  </a:lnTo>
                  <a:lnTo>
                    <a:pt x="321" y="53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0"/>
            <p:cNvSpPr/>
            <p:nvPr/>
          </p:nvSpPr>
          <p:spPr>
            <a:xfrm>
              <a:off x="7186822" y="4597472"/>
              <a:ext cx="6218" cy="10878"/>
            </a:xfrm>
            <a:custGeom>
              <a:avLst/>
              <a:gdLst/>
              <a:ahLst/>
              <a:cxnLst/>
              <a:rect l="l" t="t" r="r" b="b"/>
              <a:pathLst>
                <a:path w="427" h="747" extrusionOk="0">
                  <a:moveTo>
                    <a:pt x="427" y="0"/>
                  </a:moveTo>
                  <a:lnTo>
                    <a:pt x="107" y="320"/>
                  </a:lnTo>
                  <a:lnTo>
                    <a:pt x="0" y="747"/>
                  </a:lnTo>
                  <a:lnTo>
                    <a:pt x="214" y="42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0"/>
            <p:cNvSpPr/>
            <p:nvPr/>
          </p:nvSpPr>
          <p:spPr>
            <a:xfrm>
              <a:off x="7175944" y="4595914"/>
              <a:ext cx="7790" cy="7776"/>
            </a:xfrm>
            <a:custGeom>
              <a:avLst/>
              <a:gdLst/>
              <a:ahLst/>
              <a:cxnLst/>
              <a:rect l="l" t="t" r="r" b="b"/>
              <a:pathLst>
                <a:path w="535" h="534" extrusionOk="0">
                  <a:moveTo>
                    <a:pt x="534" y="1"/>
                  </a:moveTo>
                  <a:lnTo>
                    <a:pt x="214" y="214"/>
                  </a:lnTo>
                  <a:lnTo>
                    <a:pt x="1" y="534"/>
                  </a:lnTo>
                  <a:lnTo>
                    <a:pt x="321" y="321"/>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0"/>
            <p:cNvSpPr/>
            <p:nvPr/>
          </p:nvSpPr>
          <p:spPr>
            <a:xfrm>
              <a:off x="7169740" y="4591254"/>
              <a:ext cx="12436" cy="1573"/>
            </a:xfrm>
            <a:custGeom>
              <a:avLst/>
              <a:gdLst/>
              <a:ahLst/>
              <a:cxnLst/>
              <a:rect l="l" t="t" r="r" b="b"/>
              <a:pathLst>
                <a:path w="854" h="108" extrusionOk="0">
                  <a:moveTo>
                    <a:pt x="0" y="1"/>
                  </a:moveTo>
                  <a:lnTo>
                    <a:pt x="427" y="107"/>
                  </a:ln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0"/>
            <p:cNvSpPr/>
            <p:nvPr/>
          </p:nvSpPr>
          <p:spPr>
            <a:xfrm>
              <a:off x="7168182" y="4583492"/>
              <a:ext cx="13994" cy="1573"/>
            </a:xfrm>
            <a:custGeom>
              <a:avLst/>
              <a:gdLst/>
              <a:ahLst/>
              <a:cxnLst/>
              <a:rect l="l" t="t" r="r" b="b"/>
              <a:pathLst>
                <a:path w="961" h="108" extrusionOk="0">
                  <a:moveTo>
                    <a:pt x="0" y="0"/>
                  </a:moveTo>
                  <a:lnTo>
                    <a:pt x="214" y="107"/>
                  </a:lnTo>
                  <a:lnTo>
                    <a:pt x="747" y="107"/>
                  </a:lnTo>
                  <a:lnTo>
                    <a:pt x="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0"/>
            <p:cNvSpPr/>
            <p:nvPr/>
          </p:nvSpPr>
          <p:spPr>
            <a:xfrm>
              <a:off x="7168182" y="4583492"/>
              <a:ext cx="13994" cy="1573"/>
            </a:xfrm>
            <a:custGeom>
              <a:avLst/>
              <a:gdLst/>
              <a:ahLst/>
              <a:cxnLst/>
              <a:rect l="l" t="t" r="r" b="b"/>
              <a:pathLst>
                <a:path w="961" h="108" fill="none" extrusionOk="0">
                  <a:moveTo>
                    <a:pt x="0" y="0"/>
                  </a:moveTo>
                  <a:lnTo>
                    <a:pt x="0" y="0"/>
                  </a:lnTo>
                  <a:lnTo>
                    <a:pt x="214" y="107"/>
                  </a:lnTo>
                  <a:lnTo>
                    <a:pt x="427" y="107"/>
                  </a:lnTo>
                  <a:lnTo>
                    <a:pt x="427" y="107"/>
                  </a:lnTo>
                  <a:lnTo>
                    <a:pt x="747" y="107"/>
                  </a:lnTo>
                  <a:lnTo>
                    <a:pt x="960" y="0"/>
                  </a:lnTo>
                  <a:lnTo>
                    <a:pt x="960" y="0"/>
                  </a:lnTo>
                  <a:lnTo>
                    <a:pt x="427" y="0"/>
                  </a:lnTo>
                  <a:lnTo>
                    <a:pt x="427"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0"/>
            <p:cNvSpPr/>
            <p:nvPr/>
          </p:nvSpPr>
          <p:spPr>
            <a:xfrm>
              <a:off x="7189924" y="4586594"/>
              <a:ext cx="23313" cy="12436"/>
            </a:xfrm>
            <a:custGeom>
              <a:avLst/>
              <a:gdLst/>
              <a:ahLst/>
              <a:cxnLst/>
              <a:rect l="l" t="t" r="r" b="b"/>
              <a:pathLst>
                <a:path w="1601" h="854" extrusionOk="0">
                  <a:moveTo>
                    <a:pt x="854" y="1"/>
                  </a:moveTo>
                  <a:lnTo>
                    <a:pt x="534" y="107"/>
                  </a:lnTo>
                  <a:lnTo>
                    <a:pt x="321" y="427"/>
                  </a:lnTo>
                  <a:lnTo>
                    <a:pt x="534" y="214"/>
                  </a:lnTo>
                  <a:lnTo>
                    <a:pt x="854" y="107"/>
                  </a:lnTo>
                  <a:lnTo>
                    <a:pt x="1174" y="107"/>
                  </a:lnTo>
                  <a:lnTo>
                    <a:pt x="1494" y="214"/>
                  </a:lnTo>
                  <a:lnTo>
                    <a:pt x="1494" y="321"/>
                  </a:lnTo>
                  <a:lnTo>
                    <a:pt x="1387" y="427"/>
                  </a:lnTo>
                  <a:lnTo>
                    <a:pt x="1067" y="534"/>
                  </a:lnTo>
                  <a:lnTo>
                    <a:pt x="534" y="641"/>
                  </a:lnTo>
                  <a:lnTo>
                    <a:pt x="178" y="712"/>
                  </a:lnTo>
                  <a:lnTo>
                    <a:pt x="178" y="712"/>
                  </a:lnTo>
                  <a:lnTo>
                    <a:pt x="321" y="427"/>
                  </a:lnTo>
                  <a:lnTo>
                    <a:pt x="124" y="723"/>
                  </a:lnTo>
                  <a:lnTo>
                    <a:pt x="124" y="723"/>
                  </a:lnTo>
                  <a:lnTo>
                    <a:pt x="1" y="747"/>
                  </a:lnTo>
                  <a:lnTo>
                    <a:pt x="107" y="747"/>
                  </a:lnTo>
                  <a:lnTo>
                    <a:pt x="107" y="854"/>
                  </a:lnTo>
                  <a:lnTo>
                    <a:pt x="161" y="747"/>
                  </a:lnTo>
                  <a:lnTo>
                    <a:pt x="534" y="747"/>
                  </a:lnTo>
                  <a:lnTo>
                    <a:pt x="1174" y="641"/>
                  </a:lnTo>
                  <a:lnTo>
                    <a:pt x="1494" y="427"/>
                  </a:lnTo>
                  <a:lnTo>
                    <a:pt x="1601" y="321"/>
                  </a:lnTo>
                  <a:lnTo>
                    <a:pt x="1601" y="214"/>
                  </a:lnTo>
                  <a:lnTo>
                    <a:pt x="1494" y="107"/>
                  </a:lnTo>
                  <a:lnTo>
                    <a:pt x="11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0"/>
            <p:cNvSpPr/>
            <p:nvPr/>
          </p:nvSpPr>
          <p:spPr>
            <a:xfrm>
              <a:off x="7182162" y="4581934"/>
              <a:ext cx="10878" cy="15552"/>
            </a:xfrm>
            <a:custGeom>
              <a:avLst/>
              <a:gdLst/>
              <a:ahLst/>
              <a:cxnLst/>
              <a:rect l="l" t="t" r="r" b="b"/>
              <a:pathLst>
                <a:path w="747" h="1068" extrusionOk="0">
                  <a:moveTo>
                    <a:pt x="107" y="1"/>
                  </a:moveTo>
                  <a:lnTo>
                    <a:pt x="0" y="107"/>
                  </a:lnTo>
                  <a:lnTo>
                    <a:pt x="0" y="321"/>
                  </a:lnTo>
                  <a:lnTo>
                    <a:pt x="107" y="534"/>
                  </a:lnTo>
                  <a:lnTo>
                    <a:pt x="320" y="854"/>
                  </a:lnTo>
                  <a:lnTo>
                    <a:pt x="640" y="1067"/>
                  </a:lnTo>
                  <a:lnTo>
                    <a:pt x="427" y="747"/>
                  </a:lnTo>
                  <a:lnTo>
                    <a:pt x="214" y="427"/>
                  </a:lnTo>
                  <a:lnTo>
                    <a:pt x="107" y="321"/>
                  </a:lnTo>
                  <a:lnTo>
                    <a:pt x="107" y="214"/>
                  </a:lnTo>
                  <a:lnTo>
                    <a:pt x="214" y="107"/>
                  </a:lnTo>
                  <a:lnTo>
                    <a:pt x="320" y="214"/>
                  </a:lnTo>
                  <a:lnTo>
                    <a:pt x="534" y="321"/>
                  </a:lnTo>
                  <a:lnTo>
                    <a:pt x="640" y="747"/>
                  </a:lnTo>
                  <a:lnTo>
                    <a:pt x="747" y="1067"/>
                  </a:lnTo>
                  <a:lnTo>
                    <a:pt x="747" y="854"/>
                  </a:lnTo>
                  <a:lnTo>
                    <a:pt x="747" y="641"/>
                  </a:lnTo>
                  <a:lnTo>
                    <a:pt x="640" y="321"/>
                  </a:lnTo>
                  <a:lnTo>
                    <a:pt x="427"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50"/>
            <p:cNvSpPr/>
            <p:nvPr/>
          </p:nvSpPr>
          <p:spPr>
            <a:xfrm>
              <a:off x="7182162" y="4581934"/>
              <a:ext cx="10878" cy="15552"/>
            </a:xfrm>
            <a:custGeom>
              <a:avLst/>
              <a:gdLst/>
              <a:ahLst/>
              <a:cxnLst/>
              <a:rect l="l" t="t" r="r" b="b"/>
              <a:pathLst>
                <a:path w="747" h="1068" fill="none" extrusionOk="0">
                  <a:moveTo>
                    <a:pt x="747" y="1067"/>
                  </a:moveTo>
                  <a:lnTo>
                    <a:pt x="747" y="1067"/>
                  </a:lnTo>
                  <a:lnTo>
                    <a:pt x="747" y="854"/>
                  </a:lnTo>
                  <a:lnTo>
                    <a:pt x="747" y="641"/>
                  </a:lnTo>
                  <a:lnTo>
                    <a:pt x="747" y="641"/>
                  </a:lnTo>
                  <a:lnTo>
                    <a:pt x="640" y="321"/>
                  </a:lnTo>
                  <a:lnTo>
                    <a:pt x="640" y="321"/>
                  </a:lnTo>
                  <a:lnTo>
                    <a:pt x="427" y="107"/>
                  </a:lnTo>
                  <a:lnTo>
                    <a:pt x="107" y="1"/>
                  </a:lnTo>
                  <a:lnTo>
                    <a:pt x="107" y="1"/>
                  </a:lnTo>
                  <a:lnTo>
                    <a:pt x="0" y="107"/>
                  </a:lnTo>
                  <a:lnTo>
                    <a:pt x="0" y="321"/>
                  </a:lnTo>
                  <a:lnTo>
                    <a:pt x="0" y="321"/>
                  </a:lnTo>
                  <a:lnTo>
                    <a:pt x="0" y="321"/>
                  </a:lnTo>
                  <a:lnTo>
                    <a:pt x="107" y="534"/>
                  </a:lnTo>
                  <a:lnTo>
                    <a:pt x="107" y="534"/>
                  </a:lnTo>
                  <a:lnTo>
                    <a:pt x="320" y="854"/>
                  </a:lnTo>
                  <a:lnTo>
                    <a:pt x="320" y="854"/>
                  </a:lnTo>
                  <a:lnTo>
                    <a:pt x="640" y="1067"/>
                  </a:lnTo>
                  <a:lnTo>
                    <a:pt x="640" y="1067"/>
                  </a:lnTo>
                  <a:lnTo>
                    <a:pt x="427" y="747"/>
                  </a:lnTo>
                  <a:lnTo>
                    <a:pt x="427" y="747"/>
                  </a:lnTo>
                  <a:lnTo>
                    <a:pt x="214" y="427"/>
                  </a:lnTo>
                  <a:lnTo>
                    <a:pt x="214" y="427"/>
                  </a:lnTo>
                  <a:lnTo>
                    <a:pt x="107" y="321"/>
                  </a:lnTo>
                  <a:lnTo>
                    <a:pt x="107" y="214"/>
                  </a:lnTo>
                  <a:lnTo>
                    <a:pt x="214" y="107"/>
                  </a:lnTo>
                  <a:lnTo>
                    <a:pt x="214" y="107"/>
                  </a:lnTo>
                  <a:lnTo>
                    <a:pt x="320" y="214"/>
                  </a:lnTo>
                  <a:lnTo>
                    <a:pt x="534" y="321"/>
                  </a:lnTo>
                  <a:lnTo>
                    <a:pt x="534" y="321"/>
                  </a:lnTo>
                  <a:lnTo>
                    <a:pt x="640" y="747"/>
                  </a:lnTo>
                  <a:lnTo>
                    <a:pt x="640" y="747"/>
                  </a:lnTo>
                  <a:lnTo>
                    <a:pt x="747" y="106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50"/>
            <p:cNvSpPr/>
            <p:nvPr/>
          </p:nvSpPr>
          <p:spPr>
            <a:xfrm>
              <a:off x="7059440" y="4591254"/>
              <a:ext cx="45068" cy="34191"/>
            </a:xfrm>
            <a:custGeom>
              <a:avLst/>
              <a:gdLst/>
              <a:ahLst/>
              <a:cxnLst/>
              <a:rect l="l" t="t" r="r" b="b"/>
              <a:pathLst>
                <a:path w="3095" h="2348" extrusionOk="0">
                  <a:moveTo>
                    <a:pt x="214" y="1"/>
                  </a:moveTo>
                  <a:lnTo>
                    <a:pt x="1" y="107"/>
                  </a:lnTo>
                  <a:lnTo>
                    <a:pt x="641" y="107"/>
                  </a:lnTo>
                  <a:lnTo>
                    <a:pt x="1388" y="214"/>
                  </a:lnTo>
                  <a:lnTo>
                    <a:pt x="2028" y="641"/>
                  </a:lnTo>
                  <a:lnTo>
                    <a:pt x="2561" y="1067"/>
                  </a:lnTo>
                  <a:lnTo>
                    <a:pt x="2881" y="1814"/>
                  </a:lnTo>
                  <a:lnTo>
                    <a:pt x="3094" y="2347"/>
                  </a:lnTo>
                  <a:lnTo>
                    <a:pt x="3094" y="2241"/>
                  </a:lnTo>
                  <a:lnTo>
                    <a:pt x="2988" y="1707"/>
                  </a:lnTo>
                  <a:lnTo>
                    <a:pt x="2668" y="1067"/>
                  </a:lnTo>
                  <a:lnTo>
                    <a:pt x="2134" y="534"/>
                  </a:lnTo>
                  <a:lnTo>
                    <a:pt x="1388" y="107"/>
                  </a:lnTo>
                  <a:lnTo>
                    <a:pt x="6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0"/>
            <p:cNvSpPr/>
            <p:nvPr/>
          </p:nvSpPr>
          <p:spPr>
            <a:xfrm>
              <a:off x="7059440" y="4591254"/>
              <a:ext cx="45068" cy="34191"/>
            </a:xfrm>
            <a:custGeom>
              <a:avLst/>
              <a:gdLst/>
              <a:ahLst/>
              <a:cxnLst/>
              <a:rect l="l" t="t" r="r" b="b"/>
              <a:pathLst>
                <a:path w="3095" h="2348" fill="none" extrusionOk="0">
                  <a:moveTo>
                    <a:pt x="1" y="107"/>
                  </a:moveTo>
                  <a:lnTo>
                    <a:pt x="1" y="107"/>
                  </a:lnTo>
                  <a:lnTo>
                    <a:pt x="641" y="107"/>
                  </a:lnTo>
                  <a:lnTo>
                    <a:pt x="641" y="107"/>
                  </a:lnTo>
                  <a:lnTo>
                    <a:pt x="1388" y="214"/>
                  </a:lnTo>
                  <a:lnTo>
                    <a:pt x="2028" y="641"/>
                  </a:lnTo>
                  <a:lnTo>
                    <a:pt x="2561" y="1067"/>
                  </a:lnTo>
                  <a:lnTo>
                    <a:pt x="2881" y="1814"/>
                  </a:lnTo>
                  <a:lnTo>
                    <a:pt x="2881" y="1814"/>
                  </a:lnTo>
                  <a:lnTo>
                    <a:pt x="3094" y="2347"/>
                  </a:lnTo>
                  <a:lnTo>
                    <a:pt x="3094" y="2347"/>
                  </a:lnTo>
                  <a:lnTo>
                    <a:pt x="3094" y="2241"/>
                  </a:lnTo>
                  <a:lnTo>
                    <a:pt x="3094" y="2241"/>
                  </a:lnTo>
                  <a:lnTo>
                    <a:pt x="2988" y="1707"/>
                  </a:lnTo>
                  <a:lnTo>
                    <a:pt x="2988" y="1707"/>
                  </a:lnTo>
                  <a:lnTo>
                    <a:pt x="2668" y="1067"/>
                  </a:lnTo>
                  <a:lnTo>
                    <a:pt x="2134" y="534"/>
                  </a:lnTo>
                  <a:lnTo>
                    <a:pt x="1388" y="107"/>
                  </a:lnTo>
                  <a:lnTo>
                    <a:pt x="641" y="1"/>
                  </a:lnTo>
                  <a:lnTo>
                    <a:pt x="641" y="1"/>
                  </a:lnTo>
                  <a:lnTo>
                    <a:pt x="214" y="1"/>
                  </a:lnTo>
                  <a:lnTo>
                    <a:pt x="214" y="1"/>
                  </a:lnTo>
                  <a:lnTo>
                    <a:pt x="1" y="10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50"/>
            <p:cNvSpPr/>
            <p:nvPr/>
          </p:nvSpPr>
          <p:spPr>
            <a:xfrm>
              <a:off x="7071877" y="4541551"/>
              <a:ext cx="1558" cy="49713"/>
            </a:xfrm>
            <a:custGeom>
              <a:avLst/>
              <a:gdLst/>
              <a:ahLst/>
              <a:cxnLst/>
              <a:rect l="l" t="t" r="r" b="b"/>
              <a:pathLst>
                <a:path w="107" h="3414" extrusionOk="0">
                  <a:moveTo>
                    <a:pt x="0" y="0"/>
                  </a:moveTo>
                  <a:lnTo>
                    <a:pt x="0" y="1707"/>
                  </a:lnTo>
                  <a:lnTo>
                    <a:pt x="0" y="3414"/>
                  </a:lnTo>
                  <a:lnTo>
                    <a:pt x="107" y="170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0"/>
            <p:cNvSpPr/>
            <p:nvPr/>
          </p:nvSpPr>
          <p:spPr>
            <a:xfrm>
              <a:off x="7071877" y="4541551"/>
              <a:ext cx="1558" cy="49713"/>
            </a:xfrm>
            <a:custGeom>
              <a:avLst/>
              <a:gdLst/>
              <a:ahLst/>
              <a:cxnLst/>
              <a:rect l="l" t="t" r="r" b="b"/>
              <a:pathLst>
                <a:path w="107" h="3414" fill="none" extrusionOk="0">
                  <a:moveTo>
                    <a:pt x="0" y="0"/>
                  </a:moveTo>
                  <a:lnTo>
                    <a:pt x="0" y="0"/>
                  </a:lnTo>
                  <a:lnTo>
                    <a:pt x="0" y="1707"/>
                  </a:lnTo>
                  <a:lnTo>
                    <a:pt x="0" y="1707"/>
                  </a:lnTo>
                  <a:lnTo>
                    <a:pt x="0" y="3414"/>
                  </a:lnTo>
                  <a:lnTo>
                    <a:pt x="0" y="3414"/>
                  </a:lnTo>
                  <a:lnTo>
                    <a:pt x="107" y="1707"/>
                  </a:lnTo>
                  <a:lnTo>
                    <a:pt x="107" y="1707"/>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0"/>
            <p:cNvSpPr/>
            <p:nvPr/>
          </p:nvSpPr>
          <p:spPr>
            <a:xfrm>
              <a:off x="7120022" y="4612996"/>
              <a:ext cx="35749" cy="3131"/>
            </a:xfrm>
            <a:custGeom>
              <a:avLst/>
              <a:gdLst/>
              <a:ahLst/>
              <a:cxnLst/>
              <a:rect l="l" t="t" r="r" b="b"/>
              <a:pathLst>
                <a:path w="2455" h="215" extrusionOk="0">
                  <a:moveTo>
                    <a:pt x="2454" y="1"/>
                  </a:moveTo>
                  <a:lnTo>
                    <a:pt x="1174" y="108"/>
                  </a:lnTo>
                  <a:lnTo>
                    <a:pt x="1" y="108"/>
                  </a:lnTo>
                  <a:lnTo>
                    <a:pt x="534" y="214"/>
                  </a:lnTo>
                  <a:lnTo>
                    <a:pt x="1174" y="214"/>
                  </a:lnTo>
                  <a:lnTo>
                    <a:pt x="1814" y="108"/>
                  </a:lnTo>
                  <a:lnTo>
                    <a:pt x="2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50"/>
            <p:cNvSpPr/>
            <p:nvPr/>
          </p:nvSpPr>
          <p:spPr>
            <a:xfrm>
              <a:off x="7095178" y="4614554"/>
              <a:ext cx="4674" cy="6232"/>
            </a:xfrm>
            <a:custGeom>
              <a:avLst/>
              <a:gdLst/>
              <a:ahLst/>
              <a:cxnLst/>
              <a:rect l="l" t="t" r="r" b="b"/>
              <a:pathLst>
                <a:path w="321" h="428" extrusionOk="0">
                  <a:moveTo>
                    <a:pt x="0" y="1"/>
                  </a:moveTo>
                  <a:lnTo>
                    <a:pt x="107" y="214"/>
                  </a:lnTo>
                  <a:lnTo>
                    <a:pt x="214" y="427"/>
                  </a:lnTo>
                  <a:lnTo>
                    <a:pt x="320" y="427"/>
                  </a:lnTo>
                  <a:lnTo>
                    <a:pt x="214"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0"/>
            <p:cNvSpPr/>
            <p:nvPr/>
          </p:nvSpPr>
          <p:spPr>
            <a:xfrm>
              <a:off x="7085857" y="4603676"/>
              <a:ext cx="4674" cy="4674"/>
            </a:xfrm>
            <a:custGeom>
              <a:avLst/>
              <a:gdLst/>
              <a:ahLst/>
              <a:cxnLst/>
              <a:rect l="l" t="t" r="r" b="b"/>
              <a:pathLst>
                <a:path w="321" h="321" extrusionOk="0">
                  <a:moveTo>
                    <a:pt x="0" y="1"/>
                  </a:moveTo>
                  <a:lnTo>
                    <a:pt x="107" y="214"/>
                  </a:lnTo>
                  <a:lnTo>
                    <a:pt x="320" y="321"/>
                  </a:lnTo>
                  <a:lnTo>
                    <a:pt x="214" y="10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0"/>
            <p:cNvSpPr/>
            <p:nvPr/>
          </p:nvSpPr>
          <p:spPr>
            <a:xfrm>
              <a:off x="7073421" y="4597472"/>
              <a:ext cx="6232" cy="3116"/>
            </a:xfrm>
            <a:custGeom>
              <a:avLst/>
              <a:gdLst/>
              <a:ahLst/>
              <a:cxnLst/>
              <a:rect l="l" t="t" r="r" b="b"/>
              <a:pathLst>
                <a:path w="428" h="214" extrusionOk="0">
                  <a:moveTo>
                    <a:pt x="108" y="0"/>
                  </a:moveTo>
                  <a:lnTo>
                    <a:pt x="1" y="107"/>
                  </a:lnTo>
                  <a:lnTo>
                    <a:pt x="214" y="107"/>
                  </a:lnTo>
                  <a:lnTo>
                    <a:pt x="108" y="0"/>
                  </a:lnTo>
                  <a:close/>
                  <a:moveTo>
                    <a:pt x="214" y="107"/>
                  </a:moveTo>
                  <a:lnTo>
                    <a:pt x="428" y="214"/>
                  </a:lnTo>
                  <a:lnTo>
                    <a:pt x="428"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0"/>
            <p:cNvSpPr/>
            <p:nvPr/>
          </p:nvSpPr>
          <p:spPr>
            <a:xfrm>
              <a:off x="7064100" y="4595914"/>
              <a:ext cx="3131" cy="1573"/>
            </a:xfrm>
            <a:custGeom>
              <a:avLst/>
              <a:gdLst/>
              <a:ahLst/>
              <a:cxnLst/>
              <a:rect l="l" t="t" r="r" b="b"/>
              <a:pathLst>
                <a:path w="215" h="108" extrusionOk="0">
                  <a:moveTo>
                    <a:pt x="1" y="1"/>
                  </a:moveTo>
                  <a:lnTo>
                    <a:pt x="108" y="107"/>
                  </a:lnTo>
                  <a:lnTo>
                    <a:pt x="214" y="107"/>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0"/>
            <p:cNvSpPr/>
            <p:nvPr/>
          </p:nvSpPr>
          <p:spPr>
            <a:xfrm>
              <a:off x="7071877" y="4580390"/>
              <a:ext cx="97868" cy="7776"/>
            </a:xfrm>
            <a:custGeom>
              <a:avLst/>
              <a:gdLst/>
              <a:ahLst/>
              <a:cxnLst/>
              <a:rect l="l" t="t" r="r" b="b"/>
              <a:pathLst>
                <a:path w="6721" h="534" extrusionOk="0">
                  <a:moveTo>
                    <a:pt x="107" y="0"/>
                  </a:moveTo>
                  <a:lnTo>
                    <a:pt x="0" y="533"/>
                  </a:lnTo>
                  <a:lnTo>
                    <a:pt x="0" y="533"/>
                  </a:lnTo>
                  <a:lnTo>
                    <a:pt x="6720" y="320"/>
                  </a:lnTo>
                  <a:lnTo>
                    <a:pt x="10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0"/>
            <p:cNvSpPr/>
            <p:nvPr/>
          </p:nvSpPr>
          <p:spPr>
            <a:xfrm>
              <a:off x="7169740" y="4585050"/>
              <a:ext cx="3116" cy="15"/>
            </a:xfrm>
            <a:custGeom>
              <a:avLst/>
              <a:gdLst/>
              <a:ahLst/>
              <a:cxnLst/>
              <a:rect l="l" t="t" r="r" b="b"/>
              <a:pathLst>
                <a:path w="214" h="1" extrusionOk="0">
                  <a:moveTo>
                    <a:pt x="0" y="0"/>
                  </a:moveTo>
                  <a:lnTo>
                    <a:pt x="0" y="0"/>
                  </a:lnTo>
                  <a:lnTo>
                    <a:pt x="0" y="0"/>
                  </a:lnTo>
                  <a:lnTo>
                    <a:pt x="213"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0"/>
            <p:cNvSpPr/>
            <p:nvPr/>
          </p:nvSpPr>
          <p:spPr>
            <a:xfrm>
              <a:off x="7169740" y="4585050"/>
              <a:ext cx="3116" cy="15"/>
            </a:xfrm>
            <a:custGeom>
              <a:avLst/>
              <a:gdLst/>
              <a:ahLst/>
              <a:cxnLst/>
              <a:rect l="l" t="t" r="r" b="b"/>
              <a:pathLst>
                <a:path w="214" h="1" fill="none" extrusionOk="0">
                  <a:moveTo>
                    <a:pt x="0" y="0"/>
                  </a:moveTo>
                  <a:lnTo>
                    <a:pt x="0" y="0"/>
                  </a:lnTo>
                  <a:lnTo>
                    <a:pt x="0" y="0"/>
                  </a:lnTo>
                  <a:lnTo>
                    <a:pt x="213"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50"/>
            <p:cNvSpPr/>
            <p:nvPr/>
          </p:nvSpPr>
          <p:spPr>
            <a:xfrm>
              <a:off x="7059440" y="4580390"/>
              <a:ext cx="15" cy="1558"/>
            </a:xfrm>
            <a:custGeom>
              <a:avLst/>
              <a:gdLst/>
              <a:ahLst/>
              <a:cxnLst/>
              <a:rect l="l" t="t" r="r" b="b"/>
              <a:pathLst>
                <a:path w="1" h="107" extrusionOk="0">
                  <a:moveTo>
                    <a:pt x="1" y="0"/>
                  </a:moveTo>
                  <a:lnTo>
                    <a:pt x="1" y="0"/>
                  </a:lnTo>
                  <a:lnTo>
                    <a:pt x="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0"/>
            <p:cNvSpPr/>
            <p:nvPr/>
          </p:nvSpPr>
          <p:spPr>
            <a:xfrm>
              <a:off x="7059440" y="4580390"/>
              <a:ext cx="15" cy="1558"/>
            </a:xfrm>
            <a:custGeom>
              <a:avLst/>
              <a:gdLst/>
              <a:ahLst/>
              <a:cxnLst/>
              <a:rect l="l" t="t" r="r" b="b"/>
              <a:pathLst>
                <a:path w="1" h="107" fill="none" extrusionOk="0">
                  <a:moveTo>
                    <a:pt x="1" y="0"/>
                  </a:moveTo>
                  <a:lnTo>
                    <a:pt x="1" y="0"/>
                  </a:lnTo>
                  <a:lnTo>
                    <a:pt x="1" y="107"/>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0"/>
            <p:cNvSpPr/>
            <p:nvPr/>
          </p:nvSpPr>
          <p:spPr>
            <a:xfrm>
              <a:off x="7059440" y="4580390"/>
              <a:ext cx="12450" cy="7776"/>
            </a:xfrm>
            <a:custGeom>
              <a:avLst/>
              <a:gdLst/>
              <a:ahLst/>
              <a:cxnLst/>
              <a:rect l="l" t="t" r="r" b="b"/>
              <a:pathLst>
                <a:path w="855" h="534" extrusionOk="0">
                  <a:moveTo>
                    <a:pt x="1" y="0"/>
                  </a:moveTo>
                  <a:lnTo>
                    <a:pt x="1" y="107"/>
                  </a:lnTo>
                  <a:lnTo>
                    <a:pt x="1" y="533"/>
                  </a:lnTo>
                  <a:lnTo>
                    <a:pt x="854" y="533"/>
                  </a:lnTo>
                  <a:lnTo>
                    <a:pt x="854"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0"/>
            <p:cNvSpPr/>
            <p:nvPr/>
          </p:nvSpPr>
          <p:spPr>
            <a:xfrm>
              <a:off x="7071877" y="4580390"/>
              <a:ext cx="1558" cy="7776"/>
            </a:xfrm>
            <a:custGeom>
              <a:avLst/>
              <a:gdLst/>
              <a:ahLst/>
              <a:cxnLst/>
              <a:rect l="l" t="t" r="r" b="b"/>
              <a:pathLst>
                <a:path w="107" h="534" extrusionOk="0">
                  <a:moveTo>
                    <a:pt x="0" y="0"/>
                  </a:moveTo>
                  <a:lnTo>
                    <a:pt x="0" y="53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0"/>
            <p:cNvSpPr/>
            <p:nvPr/>
          </p:nvSpPr>
          <p:spPr>
            <a:xfrm>
              <a:off x="7071877" y="4580390"/>
              <a:ext cx="1558" cy="7776"/>
            </a:xfrm>
            <a:custGeom>
              <a:avLst/>
              <a:gdLst/>
              <a:ahLst/>
              <a:cxnLst/>
              <a:rect l="l" t="t" r="r" b="b"/>
              <a:pathLst>
                <a:path w="107" h="534" fill="none" extrusionOk="0">
                  <a:moveTo>
                    <a:pt x="107" y="0"/>
                  </a:moveTo>
                  <a:lnTo>
                    <a:pt x="0" y="0"/>
                  </a:lnTo>
                  <a:lnTo>
                    <a:pt x="0" y="0"/>
                  </a:lnTo>
                  <a:lnTo>
                    <a:pt x="0" y="533"/>
                  </a:lnTo>
                  <a:lnTo>
                    <a:pt x="0" y="533"/>
                  </a:lnTo>
                  <a:lnTo>
                    <a:pt x="0" y="533"/>
                  </a:lnTo>
                  <a:lnTo>
                    <a:pt x="1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0"/>
            <p:cNvSpPr/>
            <p:nvPr/>
          </p:nvSpPr>
          <p:spPr>
            <a:xfrm>
              <a:off x="7090517" y="2952502"/>
              <a:ext cx="506350" cy="271821"/>
            </a:xfrm>
            <a:custGeom>
              <a:avLst/>
              <a:gdLst/>
              <a:ahLst/>
              <a:cxnLst/>
              <a:rect l="l" t="t" r="r" b="b"/>
              <a:pathLst>
                <a:path w="34773" h="18667" extrusionOk="0">
                  <a:moveTo>
                    <a:pt x="0" y="0"/>
                  </a:moveTo>
                  <a:lnTo>
                    <a:pt x="214" y="2347"/>
                  </a:lnTo>
                  <a:lnTo>
                    <a:pt x="320" y="4267"/>
                  </a:lnTo>
                  <a:lnTo>
                    <a:pt x="640" y="6720"/>
                  </a:lnTo>
                  <a:lnTo>
                    <a:pt x="1280" y="10987"/>
                  </a:lnTo>
                  <a:lnTo>
                    <a:pt x="1600" y="11947"/>
                  </a:lnTo>
                  <a:lnTo>
                    <a:pt x="1920" y="12800"/>
                  </a:lnTo>
                  <a:lnTo>
                    <a:pt x="2454" y="13653"/>
                  </a:lnTo>
                  <a:lnTo>
                    <a:pt x="2987" y="14400"/>
                  </a:lnTo>
                  <a:lnTo>
                    <a:pt x="3627" y="15040"/>
                  </a:lnTo>
                  <a:lnTo>
                    <a:pt x="4373" y="15680"/>
                  </a:lnTo>
                  <a:lnTo>
                    <a:pt x="5227" y="16213"/>
                  </a:lnTo>
                  <a:lnTo>
                    <a:pt x="6187" y="16640"/>
                  </a:lnTo>
                  <a:lnTo>
                    <a:pt x="7147" y="17066"/>
                  </a:lnTo>
                  <a:lnTo>
                    <a:pt x="8213" y="17386"/>
                  </a:lnTo>
                  <a:lnTo>
                    <a:pt x="10347" y="17920"/>
                  </a:lnTo>
                  <a:lnTo>
                    <a:pt x="12693" y="18346"/>
                  </a:lnTo>
                  <a:lnTo>
                    <a:pt x="15040" y="18560"/>
                  </a:lnTo>
                  <a:lnTo>
                    <a:pt x="17280" y="18666"/>
                  </a:lnTo>
                  <a:lnTo>
                    <a:pt x="21653" y="18666"/>
                  </a:lnTo>
                  <a:lnTo>
                    <a:pt x="23466" y="18560"/>
                  </a:lnTo>
                  <a:lnTo>
                    <a:pt x="26239" y="18240"/>
                  </a:lnTo>
                  <a:lnTo>
                    <a:pt x="27199" y="18133"/>
                  </a:lnTo>
                  <a:lnTo>
                    <a:pt x="32106" y="18453"/>
                  </a:lnTo>
                  <a:lnTo>
                    <a:pt x="34026" y="18453"/>
                  </a:lnTo>
                  <a:lnTo>
                    <a:pt x="34452" y="18346"/>
                  </a:lnTo>
                  <a:lnTo>
                    <a:pt x="34559" y="18133"/>
                  </a:lnTo>
                  <a:lnTo>
                    <a:pt x="34559" y="18026"/>
                  </a:lnTo>
                  <a:lnTo>
                    <a:pt x="34452" y="17920"/>
                  </a:lnTo>
                  <a:lnTo>
                    <a:pt x="33919" y="17813"/>
                  </a:lnTo>
                  <a:lnTo>
                    <a:pt x="32639" y="17600"/>
                  </a:lnTo>
                  <a:lnTo>
                    <a:pt x="31359" y="17386"/>
                  </a:lnTo>
                  <a:lnTo>
                    <a:pt x="30933" y="17280"/>
                  </a:lnTo>
                  <a:lnTo>
                    <a:pt x="30826" y="17173"/>
                  </a:lnTo>
                  <a:lnTo>
                    <a:pt x="30933" y="17173"/>
                  </a:lnTo>
                  <a:lnTo>
                    <a:pt x="32746" y="17493"/>
                  </a:lnTo>
                  <a:lnTo>
                    <a:pt x="33919" y="17600"/>
                  </a:lnTo>
                  <a:lnTo>
                    <a:pt x="34452" y="17600"/>
                  </a:lnTo>
                  <a:lnTo>
                    <a:pt x="34559" y="17493"/>
                  </a:lnTo>
                  <a:lnTo>
                    <a:pt x="34559" y="17280"/>
                  </a:lnTo>
                  <a:lnTo>
                    <a:pt x="34452" y="17173"/>
                  </a:lnTo>
                  <a:lnTo>
                    <a:pt x="34132" y="16853"/>
                  </a:lnTo>
                  <a:lnTo>
                    <a:pt x="34452" y="16746"/>
                  </a:lnTo>
                  <a:lnTo>
                    <a:pt x="34666" y="16533"/>
                  </a:lnTo>
                  <a:lnTo>
                    <a:pt x="34666" y="16320"/>
                  </a:lnTo>
                  <a:lnTo>
                    <a:pt x="34559" y="16213"/>
                  </a:lnTo>
                  <a:lnTo>
                    <a:pt x="34026" y="16000"/>
                  </a:lnTo>
                  <a:lnTo>
                    <a:pt x="32906" y="15627"/>
                  </a:lnTo>
                  <a:lnTo>
                    <a:pt x="32906" y="15627"/>
                  </a:lnTo>
                  <a:lnTo>
                    <a:pt x="33492" y="15787"/>
                  </a:lnTo>
                  <a:lnTo>
                    <a:pt x="34346" y="15893"/>
                  </a:lnTo>
                  <a:lnTo>
                    <a:pt x="34666" y="15787"/>
                  </a:lnTo>
                  <a:lnTo>
                    <a:pt x="34772" y="15573"/>
                  </a:lnTo>
                  <a:lnTo>
                    <a:pt x="34772" y="15253"/>
                  </a:lnTo>
                  <a:lnTo>
                    <a:pt x="34666" y="14933"/>
                  </a:lnTo>
                  <a:lnTo>
                    <a:pt x="34239" y="14720"/>
                  </a:lnTo>
                  <a:lnTo>
                    <a:pt x="33706" y="14400"/>
                  </a:lnTo>
                  <a:lnTo>
                    <a:pt x="31892" y="13653"/>
                  </a:lnTo>
                  <a:lnTo>
                    <a:pt x="28906" y="12587"/>
                  </a:lnTo>
                  <a:lnTo>
                    <a:pt x="28693" y="12480"/>
                  </a:lnTo>
                  <a:lnTo>
                    <a:pt x="28586" y="12267"/>
                  </a:lnTo>
                  <a:lnTo>
                    <a:pt x="28479" y="11947"/>
                  </a:lnTo>
                  <a:lnTo>
                    <a:pt x="28586" y="11627"/>
                  </a:lnTo>
                  <a:lnTo>
                    <a:pt x="28586" y="11520"/>
                  </a:lnTo>
                  <a:lnTo>
                    <a:pt x="29119" y="10453"/>
                  </a:lnTo>
                  <a:lnTo>
                    <a:pt x="29439" y="9493"/>
                  </a:lnTo>
                  <a:lnTo>
                    <a:pt x="29546" y="8853"/>
                  </a:lnTo>
                  <a:lnTo>
                    <a:pt x="29546" y="8427"/>
                  </a:lnTo>
                  <a:lnTo>
                    <a:pt x="29439" y="8213"/>
                  </a:lnTo>
                  <a:lnTo>
                    <a:pt x="29226" y="8107"/>
                  </a:lnTo>
                  <a:lnTo>
                    <a:pt x="29013" y="8213"/>
                  </a:lnTo>
                  <a:lnTo>
                    <a:pt x="28799" y="8213"/>
                  </a:lnTo>
                  <a:lnTo>
                    <a:pt x="28693" y="8427"/>
                  </a:lnTo>
                  <a:lnTo>
                    <a:pt x="28586" y="8533"/>
                  </a:lnTo>
                  <a:lnTo>
                    <a:pt x="28266" y="9280"/>
                  </a:lnTo>
                  <a:lnTo>
                    <a:pt x="27839" y="10027"/>
                  </a:lnTo>
                  <a:lnTo>
                    <a:pt x="27413" y="10560"/>
                  </a:lnTo>
                  <a:lnTo>
                    <a:pt x="26986" y="10987"/>
                  </a:lnTo>
                  <a:lnTo>
                    <a:pt x="25919" y="11733"/>
                  </a:lnTo>
                  <a:lnTo>
                    <a:pt x="23253" y="11840"/>
                  </a:lnTo>
                  <a:lnTo>
                    <a:pt x="21440" y="11733"/>
                  </a:lnTo>
                  <a:lnTo>
                    <a:pt x="19413" y="11627"/>
                  </a:lnTo>
                  <a:lnTo>
                    <a:pt x="17280" y="11413"/>
                  </a:lnTo>
                  <a:lnTo>
                    <a:pt x="15040" y="10987"/>
                  </a:lnTo>
                  <a:lnTo>
                    <a:pt x="12693" y="10453"/>
                  </a:lnTo>
                  <a:lnTo>
                    <a:pt x="10453" y="9707"/>
                  </a:lnTo>
                  <a:lnTo>
                    <a:pt x="10240" y="9493"/>
                  </a:lnTo>
                  <a:lnTo>
                    <a:pt x="10027" y="9173"/>
                  </a:lnTo>
                  <a:lnTo>
                    <a:pt x="9600" y="8000"/>
                  </a:lnTo>
                  <a:lnTo>
                    <a:pt x="9173" y="6507"/>
                  </a:lnTo>
                  <a:lnTo>
                    <a:pt x="8747" y="4694"/>
                  </a:lnTo>
                  <a:lnTo>
                    <a:pt x="8107" y="1494"/>
                  </a:lnTo>
                  <a:lnTo>
                    <a:pt x="7893" y="107"/>
                  </a:lnTo>
                  <a:lnTo>
                    <a:pt x="0"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0"/>
            <p:cNvSpPr/>
            <p:nvPr/>
          </p:nvSpPr>
          <p:spPr>
            <a:xfrm>
              <a:off x="7090517" y="2952502"/>
              <a:ext cx="506350" cy="271821"/>
            </a:xfrm>
            <a:custGeom>
              <a:avLst/>
              <a:gdLst/>
              <a:ahLst/>
              <a:cxnLst/>
              <a:rect l="l" t="t" r="r" b="b"/>
              <a:pathLst>
                <a:path w="34773" h="18667" fill="none" extrusionOk="0">
                  <a:moveTo>
                    <a:pt x="7893" y="107"/>
                  </a:moveTo>
                  <a:lnTo>
                    <a:pt x="7893" y="107"/>
                  </a:lnTo>
                  <a:lnTo>
                    <a:pt x="8107" y="1494"/>
                  </a:lnTo>
                  <a:lnTo>
                    <a:pt x="8747" y="4694"/>
                  </a:lnTo>
                  <a:lnTo>
                    <a:pt x="9173" y="6507"/>
                  </a:lnTo>
                  <a:lnTo>
                    <a:pt x="9600" y="8000"/>
                  </a:lnTo>
                  <a:lnTo>
                    <a:pt x="10027" y="9173"/>
                  </a:lnTo>
                  <a:lnTo>
                    <a:pt x="10240" y="9493"/>
                  </a:lnTo>
                  <a:lnTo>
                    <a:pt x="10453" y="9707"/>
                  </a:lnTo>
                  <a:lnTo>
                    <a:pt x="10453" y="9707"/>
                  </a:lnTo>
                  <a:lnTo>
                    <a:pt x="12693" y="10453"/>
                  </a:lnTo>
                  <a:lnTo>
                    <a:pt x="15040" y="10987"/>
                  </a:lnTo>
                  <a:lnTo>
                    <a:pt x="17280" y="11413"/>
                  </a:lnTo>
                  <a:lnTo>
                    <a:pt x="19413" y="11627"/>
                  </a:lnTo>
                  <a:lnTo>
                    <a:pt x="21440" y="11733"/>
                  </a:lnTo>
                  <a:lnTo>
                    <a:pt x="23253" y="11840"/>
                  </a:lnTo>
                  <a:lnTo>
                    <a:pt x="25919" y="11733"/>
                  </a:lnTo>
                  <a:lnTo>
                    <a:pt x="25919" y="11733"/>
                  </a:lnTo>
                  <a:lnTo>
                    <a:pt x="26986" y="10987"/>
                  </a:lnTo>
                  <a:lnTo>
                    <a:pt x="26986" y="10987"/>
                  </a:lnTo>
                  <a:lnTo>
                    <a:pt x="27413" y="10560"/>
                  </a:lnTo>
                  <a:lnTo>
                    <a:pt x="27839" y="10027"/>
                  </a:lnTo>
                  <a:lnTo>
                    <a:pt x="27839" y="10027"/>
                  </a:lnTo>
                  <a:lnTo>
                    <a:pt x="28266" y="9280"/>
                  </a:lnTo>
                  <a:lnTo>
                    <a:pt x="28586" y="8533"/>
                  </a:lnTo>
                  <a:lnTo>
                    <a:pt x="28586" y="8533"/>
                  </a:lnTo>
                  <a:lnTo>
                    <a:pt x="28693" y="8427"/>
                  </a:lnTo>
                  <a:lnTo>
                    <a:pt x="28799" y="8213"/>
                  </a:lnTo>
                  <a:lnTo>
                    <a:pt x="29013" y="8213"/>
                  </a:lnTo>
                  <a:lnTo>
                    <a:pt x="29226" y="8107"/>
                  </a:lnTo>
                  <a:lnTo>
                    <a:pt x="29226" y="8107"/>
                  </a:lnTo>
                  <a:lnTo>
                    <a:pt x="29439" y="8213"/>
                  </a:lnTo>
                  <a:lnTo>
                    <a:pt x="29546" y="8427"/>
                  </a:lnTo>
                  <a:lnTo>
                    <a:pt x="29546" y="8427"/>
                  </a:lnTo>
                  <a:lnTo>
                    <a:pt x="29546" y="8853"/>
                  </a:lnTo>
                  <a:lnTo>
                    <a:pt x="29439" y="9493"/>
                  </a:lnTo>
                  <a:lnTo>
                    <a:pt x="29119" y="10453"/>
                  </a:lnTo>
                  <a:lnTo>
                    <a:pt x="28586" y="11520"/>
                  </a:lnTo>
                  <a:lnTo>
                    <a:pt x="28586" y="11520"/>
                  </a:lnTo>
                  <a:lnTo>
                    <a:pt x="28586" y="11627"/>
                  </a:lnTo>
                  <a:lnTo>
                    <a:pt x="28479" y="11947"/>
                  </a:lnTo>
                  <a:lnTo>
                    <a:pt x="28586" y="12267"/>
                  </a:lnTo>
                  <a:lnTo>
                    <a:pt x="28693" y="12480"/>
                  </a:lnTo>
                  <a:lnTo>
                    <a:pt x="28906" y="12587"/>
                  </a:lnTo>
                  <a:lnTo>
                    <a:pt x="28906" y="12587"/>
                  </a:lnTo>
                  <a:lnTo>
                    <a:pt x="31892" y="13653"/>
                  </a:lnTo>
                  <a:lnTo>
                    <a:pt x="33706" y="14400"/>
                  </a:lnTo>
                  <a:lnTo>
                    <a:pt x="34239" y="14720"/>
                  </a:lnTo>
                  <a:lnTo>
                    <a:pt x="34666" y="14933"/>
                  </a:lnTo>
                  <a:lnTo>
                    <a:pt x="34666" y="14933"/>
                  </a:lnTo>
                  <a:lnTo>
                    <a:pt x="34772" y="15253"/>
                  </a:lnTo>
                  <a:lnTo>
                    <a:pt x="34772" y="15573"/>
                  </a:lnTo>
                  <a:lnTo>
                    <a:pt x="34666" y="15787"/>
                  </a:lnTo>
                  <a:lnTo>
                    <a:pt x="34346" y="15893"/>
                  </a:lnTo>
                  <a:lnTo>
                    <a:pt x="34346" y="15893"/>
                  </a:lnTo>
                  <a:lnTo>
                    <a:pt x="33492" y="15787"/>
                  </a:lnTo>
                  <a:lnTo>
                    <a:pt x="32319" y="15467"/>
                  </a:lnTo>
                  <a:lnTo>
                    <a:pt x="30826" y="15040"/>
                  </a:lnTo>
                  <a:lnTo>
                    <a:pt x="30826" y="15040"/>
                  </a:lnTo>
                  <a:lnTo>
                    <a:pt x="32746" y="15573"/>
                  </a:lnTo>
                  <a:lnTo>
                    <a:pt x="34026" y="16000"/>
                  </a:lnTo>
                  <a:lnTo>
                    <a:pt x="34559" y="16213"/>
                  </a:lnTo>
                  <a:lnTo>
                    <a:pt x="34666" y="16320"/>
                  </a:lnTo>
                  <a:lnTo>
                    <a:pt x="34666" y="16320"/>
                  </a:lnTo>
                  <a:lnTo>
                    <a:pt x="34666" y="16533"/>
                  </a:lnTo>
                  <a:lnTo>
                    <a:pt x="34452" y="16746"/>
                  </a:lnTo>
                  <a:lnTo>
                    <a:pt x="34132" y="16853"/>
                  </a:lnTo>
                  <a:lnTo>
                    <a:pt x="33706" y="16853"/>
                  </a:lnTo>
                  <a:lnTo>
                    <a:pt x="32532" y="16640"/>
                  </a:lnTo>
                  <a:lnTo>
                    <a:pt x="30826" y="16107"/>
                  </a:lnTo>
                  <a:lnTo>
                    <a:pt x="30826" y="16107"/>
                  </a:lnTo>
                  <a:lnTo>
                    <a:pt x="31466" y="16213"/>
                  </a:lnTo>
                  <a:lnTo>
                    <a:pt x="32746" y="16426"/>
                  </a:lnTo>
                  <a:lnTo>
                    <a:pt x="33492" y="16640"/>
                  </a:lnTo>
                  <a:lnTo>
                    <a:pt x="34132" y="16853"/>
                  </a:lnTo>
                  <a:lnTo>
                    <a:pt x="34452" y="17173"/>
                  </a:lnTo>
                  <a:lnTo>
                    <a:pt x="34559" y="17280"/>
                  </a:lnTo>
                  <a:lnTo>
                    <a:pt x="34559" y="17493"/>
                  </a:lnTo>
                  <a:lnTo>
                    <a:pt x="34559" y="17493"/>
                  </a:lnTo>
                  <a:lnTo>
                    <a:pt x="34452" y="17600"/>
                  </a:lnTo>
                  <a:lnTo>
                    <a:pt x="33919" y="17600"/>
                  </a:lnTo>
                  <a:lnTo>
                    <a:pt x="32746" y="17493"/>
                  </a:lnTo>
                  <a:lnTo>
                    <a:pt x="30933" y="17173"/>
                  </a:lnTo>
                  <a:lnTo>
                    <a:pt x="30933" y="17173"/>
                  </a:lnTo>
                  <a:lnTo>
                    <a:pt x="30826" y="17173"/>
                  </a:lnTo>
                  <a:lnTo>
                    <a:pt x="30933" y="17280"/>
                  </a:lnTo>
                  <a:lnTo>
                    <a:pt x="31359" y="17386"/>
                  </a:lnTo>
                  <a:lnTo>
                    <a:pt x="32639" y="17600"/>
                  </a:lnTo>
                  <a:lnTo>
                    <a:pt x="33919" y="17813"/>
                  </a:lnTo>
                  <a:lnTo>
                    <a:pt x="34452" y="17920"/>
                  </a:lnTo>
                  <a:lnTo>
                    <a:pt x="34559" y="18026"/>
                  </a:lnTo>
                  <a:lnTo>
                    <a:pt x="34559" y="18133"/>
                  </a:lnTo>
                  <a:lnTo>
                    <a:pt x="34559" y="18133"/>
                  </a:lnTo>
                  <a:lnTo>
                    <a:pt x="34452" y="18346"/>
                  </a:lnTo>
                  <a:lnTo>
                    <a:pt x="34026" y="18453"/>
                  </a:lnTo>
                  <a:lnTo>
                    <a:pt x="33279" y="18453"/>
                  </a:lnTo>
                  <a:lnTo>
                    <a:pt x="32106" y="18453"/>
                  </a:lnTo>
                  <a:lnTo>
                    <a:pt x="32106" y="18453"/>
                  </a:lnTo>
                  <a:lnTo>
                    <a:pt x="27199" y="18133"/>
                  </a:lnTo>
                  <a:lnTo>
                    <a:pt x="27199" y="18133"/>
                  </a:lnTo>
                  <a:lnTo>
                    <a:pt x="27199" y="18133"/>
                  </a:lnTo>
                  <a:lnTo>
                    <a:pt x="26239" y="18240"/>
                  </a:lnTo>
                  <a:lnTo>
                    <a:pt x="23466" y="18560"/>
                  </a:lnTo>
                  <a:lnTo>
                    <a:pt x="21653" y="18666"/>
                  </a:lnTo>
                  <a:lnTo>
                    <a:pt x="19520" y="18666"/>
                  </a:lnTo>
                  <a:lnTo>
                    <a:pt x="17280" y="18666"/>
                  </a:lnTo>
                  <a:lnTo>
                    <a:pt x="15040" y="18560"/>
                  </a:lnTo>
                  <a:lnTo>
                    <a:pt x="12693" y="18346"/>
                  </a:lnTo>
                  <a:lnTo>
                    <a:pt x="10347" y="17920"/>
                  </a:lnTo>
                  <a:lnTo>
                    <a:pt x="8213" y="17386"/>
                  </a:lnTo>
                  <a:lnTo>
                    <a:pt x="7147" y="17066"/>
                  </a:lnTo>
                  <a:lnTo>
                    <a:pt x="6187" y="16640"/>
                  </a:lnTo>
                  <a:lnTo>
                    <a:pt x="5227" y="16213"/>
                  </a:lnTo>
                  <a:lnTo>
                    <a:pt x="4373" y="15680"/>
                  </a:lnTo>
                  <a:lnTo>
                    <a:pt x="3627" y="15040"/>
                  </a:lnTo>
                  <a:lnTo>
                    <a:pt x="2987" y="14400"/>
                  </a:lnTo>
                  <a:lnTo>
                    <a:pt x="2454" y="13653"/>
                  </a:lnTo>
                  <a:lnTo>
                    <a:pt x="1920" y="12800"/>
                  </a:lnTo>
                  <a:lnTo>
                    <a:pt x="1600" y="11947"/>
                  </a:lnTo>
                  <a:lnTo>
                    <a:pt x="1280" y="10987"/>
                  </a:lnTo>
                  <a:lnTo>
                    <a:pt x="1280" y="10987"/>
                  </a:lnTo>
                  <a:lnTo>
                    <a:pt x="640" y="6720"/>
                  </a:lnTo>
                  <a:lnTo>
                    <a:pt x="320" y="4267"/>
                  </a:lnTo>
                  <a:lnTo>
                    <a:pt x="214" y="2347"/>
                  </a:lnTo>
                  <a:lnTo>
                    <a:pt x="0" y="0"/>
                  </a:lnTo>
                  <a:lnTo>
                    <a:pt x="7893" y="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0"/>
            <p:cNvSpPr/>
            <p:nvPr/>
          </p:nvSpPr>
          <p:spPr>
            <a:xfrm>
              <a:off x="7480397" y="3145112"/>
              <a:ext cx="27973" cy="45054"/>
            </a:xfrm>
            <a:custGeom>
              <a:avLst/>
              <a:gdLst/>
              <a:ahLst/>
              <a:cxnLst/>
              <a:rect l="l" t="t" r="r" b="b"/>
              <a:pathLst>
                <a:path w="1921" h="3094" extrusionOk="0">
                  <a:moveTo>
                    <a:pt x="1814" y="1"/>
                  </a:moveTo>
                  <a:lnTo>
                    <a:pt x="1494" y="641"/>
                  </a:lnTo>
                  <a:lnTo>
                    <a:pt x="1067" y="1281"/>
                  </a:lnTo>
                  <a:lnTo>
                    <a:pt x="427" y="1814"/>
                  </a:lnTo>
                  <a:lnTo>
                    <a:pt x="321" y="1921"/>
                  </a:lnTo>
                  <a:lnTo>
                    <a:pt x="1" y="2027"/>
                  </a:lnTo>
                  <a:lnTo>
                    <a:pt x="321" y="2134"/>
                  </a:lnTo>
                  <a:lnTo>
                    <a:pt x="961" y="2347"/>
                  </a:lnTo>
                  <a:lnTo>
                    <a:pt x="1601" y="2774"/>
                  </a:lnTo>
                  <a:lnTo>
                    <a:pt x="1921" y="3094"/>
                  </a:lnTo>
                  <a:lnTo>
                    <a:pt x="1707" y="2667"/>
                  </a:lnTo>
                  <a:lnTo>
                    <a:pt x="1067" y="2134"/>
                  </a:lnTo>
                  <a:lnTo>
                    <a:pt x="664" y="1999"/>
                  </a:lnTo>
                  <a:lnTo>
                    <a:pt x="664" y="1999"/>
                  </a:lnTo>
                  <a:lnTo>
                    <a:pt x="1174" y="1387"/>
                  </a:lnTo>
                  <a:lnTo>
                    <a:pt x="1707" y="747"/>
                  </a:lnTo>
                  <a:lnTo>
                    <a:pt x="1814" y="321"/>
                  </a:lnTo>
                  <a:lnTo>
                    <a:pt x="1814"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0"/>
            <p:cNvSpPr/>
            <p:nvPr/>
          </p:nvSpPr>
          <p:spPr>
            <a:xfrm>
              <a:off x="7534760" y="3168412"/>
              <a:ext cx="51271" cy="17095"/>
            </a:xfrm>
            <a:custGeom>
              <a:avLst/>
              <a:gdLst/>
              <a:ahLst/>
              <a:cxnLst/>
              <a:rect l="l" t="t" r="r" b="b"/>
              <a:pathLst>
                <a:path w="3521" h="1174" extrusionOk="0">
                  <a:moveTo>
                    <a:pt x="1" y="1"/>
                  </a:moveTo>
                  <a:lnTo>
                    <a:pt x="428" y="214"/>
                  </a:lnTo>
                  <a:lnTo>
                    <a:pt x="1707" y="641"/>
                  </a:lnTo>
                  <a:lnTo>
                    <a:pt x="2987" y="961"/>
                  </a:lnTo>
                  <a:lnTo>
                    <a:pt x="3521" y="1174"/>
                  </a:lnTo>
                  <a:lnTo>
                    <a:pt x="2667" y="747"/>
                  </a:lnTo>
                  <a:lnTo>
                    <a:pt x="1814" y="321"/>
                  </a:lnTo>
                  <a:lnTo>
                    <a:pt x="854" y="107"/>
                  </a:lnTo>
                  <a:lnTo>
                    <a:pt x="1"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0"/>
            <p:cNvSpPr/>
            <p:nvPr/>
          </p:nvSpPr>
          <p:spPr>
            <a:xfrm>
              <a:off x="7537876" y="3187053"/>
              <a:ext cx="48155" cy="10892"/>
            </a:xfrm>
            <a:custGeom>
              <a:avLst/>
              <a:gdLst/>
              <a:ahLst/>
              <a:cxnLst/>
              <a:rect l="l" t="t" r="r" b="b"/>
              <a:pathLst>
                <a:path w="3307" h="748" extrusionOk="0">
                  <a:moveTo>
                    <a:pt x="0" y="1"/>
                  </a:moveTo>
                  <a:lnTo>
                    <a:pt x="1707" y="427"/>
                  </a:lnTo>
                  <a:lnTo>
                    <a:pt x="3307" y="747"/>
                  </a:lnTo>
                  <a:lnTo>
                    <a:pt x="2560" y="320"/>
                  </a:lnTo>
                  <a:lnTo>
                    <a:pt x="1707" y="107"/>
                  </a:lnTo>
                  <a:lnTo>
                    <a:pt x="853"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0"/>
            <p:cNvSpPr/>
            <p:nvPr/>
          </p:nvSpPr>
          <p:spPr>
            <a:xfrm>
              <a:off x="6773642" y="3301998"/>
              <a:ext cx="464413" cy="1286050"/>
            </a:xfrm>
            <a:custGeom>
              <a:avLst/>
              <a:gdLst/>
              <a:ahLst/>
              <a:cxnLst/>
              <a:rect l="l" t="t" r="r" b="b"/>
              <a:pathLst>
                <a:path w="31893" h="88318" extrusionOk="0">
                  <a:moveTo>
                    <a:pt x="0" y="1"/>
                  </a:moveTo>
                  <a:lnTo>
                    <a:pt x="0" y="87891"/>
                  </a:lnTo>
                  <a:lnTo>
                    <a:pt x="13013" y="87357"/>
                  </a:lnTo>
                  <a:lnTo>
                    <a:pt x="14186" y="10560"/>
                  </a:lnTo>
                  <a:lnTo>
                    <a:pt x="18559" y="87677"/>
                  </a:lnTo>
                  <a:lnTo>
                    <a:pt x="31892" y="88317"/>
                  </a:lnTo>
                  <a:lnTo>
                    <a:pt x="31892" y="88317"/>
                  </a:lnTo>
                  <a:lnTo>
                    <a:pt x="25386" y="74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0"/>
            <p:cNvSpPr/>
            <p:nvPr/>
          </p:nvSpPr>
          <p:spPr>
            <a:xfrm>
              <a:off x="6978674" y="3312876"/>
              <a:ext cx="20211" cy="141349"/>
            </a:xfrm>
            <a:custGeom>
              <a:avLst/>
              <a:gdLst/>
              <a:ahLst/>
              <a:cxnLst/>
              <a:rect l="l" t="t" r="r" b="b"/>
              <a:pathLst>
                <a:path w="1388" h="9707" extrusionOk="0">
                  <a:moveTo>
                    <a:pt x="1174" y="0"/>
                  </a:moveTo>
                  <a:lnTo>
                    <a:pt x="1067" y="1493"/>
                  </a:lnTo>
                  <a:lnTo>
                    <a:pt x="1067" y="5120"/>
                  </a:lnTo>
                  <a:lnTo>
                    <a:pt x="1174" y="7147"/>
                  </a:lnTo>
                  <a:lnTo>
                    <a:pt x="1067" y="7893"/>
                  </a:lnTo>
                  <a:lnTo>
                    <a:pt x="960" y="8640"/>
                  </a:lnTo>
                  <a:lnTo>
                    <a:pt x="641" y="9173"/>
                  </a:lnTo>
                  <a:lnTo>
                    <a:pt x="321" y="9493"/>
                  </a:lnTo>
                  <a:lnTo>
                    <a:pt x="1" y="9707"/>
                  </a:lnTo>
                  <a:lnTo>
                    <a:pt x="107" y="9707"/>
                  </a:lnTo>
                  <a:lnTo>
                    <a:pt x="321" y="9600"/>
                  </a:lnTo>
                  <a:lnTo>
                    <a:pt x="747" y="9173"/>
                  </a:lnTo>
                  <a:lnTo>
                    <a:pt x="1067" y="8747"/>
                  </a:lnTo>
                  <a:lnTo>
                    <a:pt x="1280" y="7893"/>
                  </a:lnTo>
                  <a:lnTo>
                    <a:pt x="1387" y="7147"/>
                  </a:lnTo>
                  <a:lnTo>
                    <a:pt x="1387" y="5120"/>
                  </a:lnTo>
                  <a:lnTo>
                    <a:pt x="1280" y="1493"/>
                  </a:lnTo>
                  <a:lnTo>
                    <a:pt x="1280" y="747"/>
                  </a:lnTo>
                  <a:lnTo>
                    <a:pt x="11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0"/>
            <p:cNvSpPr/>
            <p:nvPr/>
          </p:nvSpPr>
          <p:spPr>
            <a:xfrm>
              <a:off x="6961592" y="3325299"/>
              <a:ext cx="20197" cy="18653"/>
            </a:xfrm>
            <a:custGeom>
              <a:avLst/>
              <a:gdLst/>
              <a:ahLst/>
              <a:cxnLst/>
              <a:rect l="l" t="t" r="r" b="b"/>
              <a:pathLst>
                <a:path w="1387" h="1281" extrusionOk="0">
                  <a:moveTo>
                    <a:pt x="640" y="214"/>
                  </a:moveTo>
                  <a:lnTo>
                    <a:pt x="960" y="320"/>
                  </a:lnTo>
                  <a:lnTo>
                    <a:pt x="1067" y="427"/>
                  </a:lnTo>
                  <a:lnTo>
                    <a:pt x="1067" y="747"/>
                  </a:lnTo>
                  <a:lnTo>
                    <a:pt x="854" y="960"/>
                  </a:lnTo>
                  <a:lnTo>
                    <a:pt x="640" y="1067"/>
                  </a:lnTo>
                  <a:lnTo>
                    <a:pt x="427" y="960"/>
                  </a:lnTo>
                  <a:lnTo>
                    <a:pt x="214" y="854"/>
                  </a:lnTo>
                  <a:lnTo>
                    <a:pt x="214" y="534"/>
                  </a:lnTo>
                  <a:lnTo>
                    <a:pt x="320" y="214"/>
                  </a:lnTo>
                  <a:close/>
                  <a:moveTo>
                    <a:pt x="747" y="0"/>
                  </a:moveTo>
                  <a:lnTo>
                    <a:pt x="320" y="107"/>
                  </a:lnTo>
                  <a:lnTo>
                    <a:pt x="214" y="214"/>
                  </a:lnTo>
                  <a:lnTo>
                    <a:pt x="107" y="320"/>
                  </a:lnTo>
                  <a:lnTo>
                    <a:pt x="0" y="534"/>
                  </a:lnTo>
                  <a:lnTo>
                    <a:pt x="107" y="960"/>
                  </a:lnTo>
                  <a:lnTo>
                    <a:pt x="214" y="1174"/>
                  </a:lnTo>
                  <a:lnTo>
                    <a:pt x="427" y="1280"/>
                  </a:lnTo>
                  <a:lnTo>
                    <a:pt x="854" y="1280"/>
                  </a:lnTo>
                  <a:lnTo>
                    <a:pt x="1067" y="1174"/>
                  </a:lnTo>
                  <a:lnTo>
                    <a:pt x="1280" y="960"/>
                  </a:lnTo>
                  <a:lnTo>
                    <a:pt x="1387" y="640"/>
                  </a:lnTo>
                  <a:lnTo>
                    <a:pt x="1280" y="320"/>
                  </a:lnTo>
                  <a:lnTo>
                    <a:pt x="1067" y="107"/>
                  </a:lnTo>
                  <a:lnTo>
                    <a:pt x="7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0"/>
            <p:cNvSpPr/>
            <p:nvPr/>
          </p:nvSpPr>
          <p:spPr>
            <a:xfrm>
              <a:off x="6775186" y="4536890"/>
              <a:ext cx="191063" cy="3116"/>
            </a:xfrm>
            <a:custGeom>
              <a:avLst/>
              <a:gdLst/>
              <a:ahLst/>
              <a:cxnLst/>
              <a:rect l="l" t="t" r="r" b="b"/>
              <a:pathLst>
                <a:path w="13121" h="214" extrusionOk="0">
                  <a:moveTo>
                    <a:pt x="1921" y="0"/>
                  </a:moveTo>
                  <a:lnTo>
                    <a:pt x="1" y="107"/>
                  </a:lnTo>
                  <a:lnTo>
                    <a:pt x="1921" y="214"/>
                  </a:lnTo>
                  <a:lnTo>
                    <a:pt x="11200" y="214"/>
                  </a:lnTo>
                  <a:lnTo>
                    <a:pt x="13120" y="107"/>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0"/>
            <p:cNvSpPr/>
            <p:nvPr/>
          </p:nvSpPr>
          <p:spPr>
            <a:xfrm>
              <a:off x="7040814" y="4529128"/>
              <a:ext cx="189490" cy="4674"/>
            </a:xfrm>
            <a:custGeom>
              <a:avLst/>
              <a:gdLst/>
              <a:ahLst/>
              <a:cxnLst/>
              <a:rect l="l" t="t" r="r" b="b"/>
              <a:pathLst>
                <a:path w="13013" h="321" extrusionOk="0">
                  <a:moveTo>
                    <a:pt x="6506" y="0"/>
                  </a:moveTo>
                  <a:lnTo>
                    <a:pt x="1920" y="107"/>
                  </a:lnTo>
                  <a:lnTo>
                    <a:pt x="0" y="213"/>
                  </a:lnTo>
                  <a:lnTo>
                    <a:pt x="1920" y="213"/>
                  </a:lnTo>
                  <a:lnTo>
                    <a:pt x="6506" y="320"/>
                  </a:lnTo>
                  <a:lnTo>
                    <a:pt x="11093" y="213"/>
                  </a:lnTo>
                  <a:lnTo>
                    <a:pt x="13013" y="213"/>
                  </a:lnTo>
                  <a:lnTo>
                    <a:pt x="11093" y="107"/>
                  </a:lnTo>
                  <a:lnTo>
                    <a:pt x="6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0"/>
            <p:cNvSpPr/>
            <p:nvPr/>
          </p:nvSpPr>
          <p:spPr>
            <a:xfrm>
              <a:off x="6869947" y="3323740"/>
              <a:ext cx="3116" cy="1205291"/>
            </a:xfrm>
            <a:custGeom>
              <a:avLst/>
              <a:gdLst/>
              <a:ahLst/>
              <a:cxnLst/>
              <a:rect l="l" t="t" r="r" b="b"/>
              <a:pathLst>
                <a:path w="214" h="82772" extrusionOk="0">
                  <a:moveTo>
                    <a:pt x="107" y="1"/>
                  </a:moveTo>
                  <a:lnTo>
                    <a:pt x="0" y="12054"/>
                  </a:lnTo>
                  <a:lnTo>
                    <a:pt x="0" y="41386"/>
                  </a:lnTo>
                  <a:lnTo>
                    <a:pt x="0" y="70718"/>
                  </a:lnTo>
                  <a:lnTo>
                    <a:pt x="107" y="82771"/>
                  </a:lnTo>
                  <a:lnTo>
                    <a:pt x="213" y="70718"/>
                  </a:lnTo>
                  <a:lnTo>
                    <a:pt x="213" y="41386"/>
                  </a:lnTo>
                  <a:lnTo>
                    <a:pt x="213" y="12054"/>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0"/>
            <p:cNvSpPr/>
            <p:nvPr/>
          </p:nvSpPr>
          <p:spPr>
            <a:xfrm>
              <a:off x="7082741" y="3323740"/>
              <a:ext cx="59047" cy="1197516"/>
            </a:xfrm>
            <a:custGeom>
              <a:avLst/>
              <a:gdLst/>
              <a:ahLst/>
              <a:cxnLst/>
              <a:rect l="l" t="t" r="r" b="b"/>
              <a:pathLst>
                <a:path w="4055" h="82238" extrusionOk="0">
                  <a:moveTo>
                    <a:pt x="1" y="1"/>
                  </a:moveTo>
                  <a:lnTo>
                    <a:pt x="428" y="12054"/>
                  </a:lnTo>
                  <a:lnTo>
                    <a:pt x="1921" y="41173"/>
                  </a:lnTo>
                  <a:lnTo>
                    <a:pt x="3307" y="70185"/>
                  </a:lnTo>
                  <a:lnTo>
                    <a:pt x="4054" y="82238"/>
                  </a:lnTo>
                  <a:lnTo>
                    <a:pt x="3521" y="70185"/>
                  </a:lnTo>
                  <a:lnTo>
                    <a:pt x="2134" y="41066"/>
                  </a:lnTo>
                  <a:lnTo>
                    <a:pt x="641" y="120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0"/>
            <p:cNvSpPr/>
            <p:nvPr/>
          </p:nvSpPr>
          <p:spPr>
            <a:xfrm>
              <a:off x="6610538" y="2915221"/>
              <a:ext cx="326179" cy="692738"/>
            </a:xfrm>
            <a:custGeom>
              <a:avLst/>
              <a:gdLst/>
              <a:ahLst/>
              <a:cxnLst/>
              <a:rect l="l" t="t" r="r" b="b"/>
              <a:pathLst>
                <a:path w="22400" h="47573" extrusionOk="0">
                  <a:moveTo>
                    <a:pt x="3307" y="1"/>
                  </a:moveTo>
                  <a:lnTo>
                    <a:pt x="2774" y="2560"/>
                  </a:lnTo>
                  <a:lnTo>
                    <a:pt x="1600" y="8747"/>
                  </a:lnTo>
                  <a:lnTo>
                    <a:pt x="960" y="12480"/>
                  </a:lnTo>
                  <a:lnTo>
                    <a:pt x="427" y="16320"/>
                  </a:lnTo>
                  <a:lnTo>
                    <a:pt x="0" y="19946"/>
                  </a:lnTo>
                  <a:lnTo>
                    <a:pt x="0" y="21653"/>
                  </a:lnTo>
                  <a:lnTo>
                    <a:pt x="0" y="23146"/>
                  </a:lnTo>
                  <a:lnTo>
                    <a:pt x="0" y="23680"/>
                  </a:lnTo>
                  <a:lnTo>
                    <a:pt x="107" y="24213"/>
                  </a:lnTo>
                  <a:lnTo>
                    <a:pt x="534" y="25386"/>
                  </a:lnTo>
                  <a:lnTo>
                    <a:pt x="1280" y="26666"/>
                  </a:lnTo>
                  <a:lnTo>
                    <a:pt x="2134" y="28053"/>
                  </a:lnTo>
                  <a:lnTo>
                    <a:pt x="3094" y="29546"/>
                  </a:lnTo>
                  <a:lnTo>
                    <a:pt x="4267" y="31146"/>
                  </a:lnTo>
                  <a:lnTo>
                    <a:pt x="6720" y="34133"/>
                  </a:lnTo>
                  <a:lnTo>
                    <a:pt x="9173" y="37013"/>
                  </a:lnTo>
                  <a:lnTo>
                    <a:pt x="11307" y="39359"/>
                  </a:lnTo>
                  <a:lnTo>
                    <a:pt x="13440" y="41492"/>
                  </a:lnTo>
                  <a:lnTo>
                    <a:pt x="14613" y="43626"/>
                  </a:lnTo>
                  <a:lnTo>
                    <a:pt x="15893" y="45652"/>
                  </a:lnTo>
                  <a:lnTo>
                    <a:pt x="16640" y="46719"/>
                  </a:lnTo>
                  <a:lnTo>
                    <a:pt x="17066" y="47252"/>
                  </a:lnTo>
                  <a:lnTo>
                    <a:pt x="17386" y="47359"/>
                  </a:lnTo>
                  <a:lnTo>
                    <a:pt x="17493" y="47252"/>
                  </a:lnTo>
                  <a:lnTo>
                    <a:pt x="17600" y="47145"/>
                  </a:lnTo>
                  <a:lnTo>
                    <a:pt x="17600" y="46932"/>
                  </a:lnTo>
                  <a:lnTo>
                    <a:pt x="17386" y="46505"/>
                  </a:lnTo>
                  <a:lnTo>
                    <a:pt x="16746" y="45439"/>
                  </a:lnTo>
                  <a:lnTo>
                    <a:pt x="16107" y="44479"/>
                  </a:lnTo>
                  <a:lnTo>
                    <a:pt x="16107" y="44266"/>
                  </a:lnTo>
                  <a:lnTo>
                    <a:pt x="16107" y="44159"/>
                  </a:lnTo>
                  <a:lnTo>
                    <a:pt x="16213" y="44159"/>
                  </a:lnTo>
                  <a:lnTo>
                    <a:pt x="16640" y="44372"/>
                  </a:lnTo>
                  <a:lnTo>
                    <a:pt x="17066" y="44906"/>
                  </a:lnTo>
                  <a:lnTo>
                    <a:pt x="18133" y="46186"/>
                  </a:lnTo>
                  <a:lnTo>
                    <a:pt x="19093" y="47252"/>
                  </a:lnTo>
                  <a:lnTo>
                    <a:pt x="19413" y="47465"/>
                  </a:lnTo>
                  <a:lnTo>
                    <a:pt x="19520" y="47572"/>
                  </a:lnTo>
                  <a:lnTo>
                    <a:pt x="19626" y="47465"/>
                  </a:lnTo>
                  <a:lnTo>
                    <a:pt x="19733" y="47359"/>
                  </a:lnTo>
                  <a:lnTo>
                    <a:pt x="19733" y="47145"/>
                  </a:lnTo>
                  <a:lnTo>
                    <a:pt x="19626" y="46612"/>
                  </a:lnTo>
                  <a:lnTo>
                    <a:pt x="19200" y="45972"/>
                  </a:lnTo>
                  <a:lnTo>
                    <a:pt x="18773" y="45332"/>
                  </a:lnTo>
                  <a:lnTo>
                    <a:pt x="17813" y="44159"/>
                  </a:lnTo>
                  <a:lnTo>
                    <a:pt x="17280" y="43626"/>
                  </a:lnTo>
                  <a:lnTo>
                    <a:pt x="17173" y="43412"/>
                  </a:lnTo>
                  <a:lnTo>
                    <a:pt x="17280" y="43199"/>
                  </a:lnTo>
                  <a:lnTo>
                    <a:pt x="17386" y="43092"/>
                  </a:lnTo>
                  <a:lnTo>
                    <a:pt x="17600" y="43199"/>
                  </a:lnTo>
                  <a:lnTo>
                    <a:pt x="18240" y="43946"/>
                  </a:lnTo>
                  <a:lnTo>
                    <a:pt x="19413" y="45332"/>
                  </a:lnTo>
                  <a:lnTo>
                    <a:pt x="20053" y="45972"/>
                  </a:lnTo>
                  <a:lnTo>
                    <a:pt x="20586" y="46399"/>
                  </a:lnTo>
                  <a:lnTo>
                    <a:pt x="21120" y="46612"/>
                  </a:lnTo>
                  <a:lnTo>
                    <a:pt x="21440" y="46612"/>
                  </a:lnTo>
                  <a:lnTo>
                    <a:pt x="21546" y="46399"/>
                  </a:lnTo>
                  <a:lnTo>
                    <a:pt x="21546" y="46292"/>
                  </a:lnTo>
                  <a:lnTo>
                    <a:pt x="21440" y="45972"/>
                  </a:lnTo>
                  <a:lnTo>
                    <a:pt x="21120" y="45546"/>
                  </a:lnTo>
                  <a:lnTo>
                    <a:pt x="19626" y="43946"/>
                  </a:lnTo>
                  <a:lnTo>
                    <a:pt x="18666" y="42666"/>
                  </a:lnTo>
                  <a:lnTo>
                    <a:pt x="18346" y="42239"/>
                  </a:lnTo>
                  <a:lnTo>
                    <a:pt x="18346" y="42132"/>
                  </a:lnTo>
                  <a:lnTo>
                    <a:pt x="18346" y="42026"/>
                  </a:lnTo>
                  <a:lnTo>
                    <a:pt x="18560" y="42026"/>
                  </a:lnTo>
                  <a:lnTo>
                    <a:pt x="18880" y="42132"/>
                  </a:lnTo>
                  <a:lnTo>
                    <a:pt x="19626" y="42772"/>
                  </a:lnTo>
                  <a:lnTo>
                    <a:pt x="20480" y="43519"/>
                  </a:lnTo>
                  <a:lnTo>
                    <a:pt x="21120" y="44266"/>
                  </a:lnTo>
                  <a:lnTo>
                    <a:pt x="21546" y="44586"/>
                  </a:lnTo>
                  <a:lnTo>
                    <a:pt x="21866" y="44692"/>
                  </a:lnTo>
                  <a:lnTo>
                    <a:pt x="22186" y="44692"/>
                  </a:lnTo>
                  <a:lnTo>
                    <a:pt x="22293" y="44372"/>
                  </a:lnTo>
                  <a:lnTo>
                    <a:pt x="22293" y="44159"/>
                  </a:lnTo>
                  <a:lnTo>
                    <a:pt x="22080" y="43839"/>
                  </a:lnTo>
                  <a:lnTo>
                    <a:pt x="21440" y="42986"/>
                  </a:lnTo>
                  <a:lnTo>
                    <a:pt x="20053" y="41279"/>
                  </a:lnTo>
                  <a:lnTo>
                    <a:pt x="19520" y="40639"/>
                  </a:lnTo>
                  <a:lnTo>
                    <a:pt x="18880" y="39892"/>
                  </a:lnTo>
                  <a:lnTo>
                    <a:pt x="18773" y="39572"/>
                  </a:lnTo>
                  <a:lnTo>
                    <a:pt x="18773" y="39252"/>
                  </a:lnTo>
                  <a:lnTo>
                    <a:pt x="18880" y="39146"/>
                  </a:lnTo>
                  <a:lnTo>
                    <a:pt x="20373" y="39146"/>
                  </a:lnTo>
                  <a:lnTo>
                    <a:pt x="21333" y="39039"/>
                  </a:lnTo>
                  <a:lnTo>
                    <a:pt x="21973" y="38826"/>
                  </a:lnTo>
                  <a:lnTo>
                    <a:pt x="22293" y="38506"/>
                  </a:lnTo>
                  <a:lnTo>
                    <a:pt x="22400" y="38292"/>
                  </a:lnTo>
                  <a:lnTo>
                    <a:pt x="22293" y="38079"/>
                  </a:lnTo>
                  <a:lnTo>
                    <a:pt x="22080" y="37866"/>
                  </a:lnTo>
                  <a:lnTo>
                    <a:pt x="21760" y="37866"/>
                  </a:lnTo>
                  <a:lnTo>
                    <a:pt x="21013" y="37972"/>
                  </a:lnTo>
                  <a:lnTo>
                    <a:pt x="20266" y="37972"/>
                  </a:lnTo>
                  <a:lnTo>
                    <a:pt x="19626" y="37866"/>
                  </a:lnTo>
                  <a:lnTo>
                    <a:pt x="18986" y="37652"/>
                  </a:lnTo>
                  <a:lnTo>
                    <a:pt x="18560" y="37439"/>
                  </a:lnTo>
                  <a:lnTo>
                    <a:pt x="18026" y="37226"/>
                  </a:lnTo>
                  <a:lnTo>
                    <a:pt x="17493" y="36906"/>
                  </a:lnTo>
                  <a:lnTo>
                    <a:pt x="17066" y="36479"/>
                  </a:lnTo>
                  <a:lnTo>
                    <a:pt x="16746" y="35946"/>
                  </a:lnTo>
                  <a:lnTo>
                    <a:pt x="11840" y="28799"/>
                  </a:lnTo>
                  <a:lnTo>
                    <a:pt x="9387" y="24853"/>
                  </a:lnTo>
                  <a:lnTo>
                    <a:pt x="8427" y="23360"/>
                  </a:lnTo>
                  <a:lnTo>
                    <a:pt x="7893" y="22400"/>
                  </a:lnTo>
                  <a:lnTo>
                    <a:pt x="7787" y="21760"/>
                  </a:lnTo>
                  <a:lnTo>
                    <a:pt x="7787" y="20800"/>
                  </a:lnTo>
                  <a:lnTo>
                    <a:pt x="7893" y="18240"/>
                  </a:lnTo>
                  <a:lnTo>
                    <a:pt x="8320" y="15040"/>
                  </a:lnTo>
                  <a:lnTo>
                    <a:pt x="8960" y="11520"/>
                  </a:lnTo>
                  <a:lnTo>
                    <a:pt x="10133" y="5227"/>
                  </a:lnTo>
                  <a:lnTo>
                    <a:pt x="10667" y="2347"/>
                  </a:lnTo>
                  <a:lnTo>
                    <a:pt x="330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0"/>
            <p:cNvSpPr/>
            <p:nvPr/>
          </p:nvSpPr>
          <p:spPr>
            <a:xfrm>
              <a:off x="6644702" y="2676011"/>
              <a:ext cx="498589" cy="636822"/>
            </a:xfrm>
            <a:custGeom>
              <a:avLst/>
              <a:gdLst/>
              <a:ahLst/>
              <a:cxnLst/>
              <a:rect l="l" t="t" r="r" b="b"/>
              <a:pathLst>
                <a:path w="34240" h="43733" extrusionOk="0">
                  <a:moveTo>
                    <a:pt x="23040" y="0"/>
                  </a:moveTo>
                  <a:lnTo>
                    <a:pt x="22507" y="214"/>
                  </a:lnTo>
                  <a:lnTo>
                    <a:pt x="21654" y="640"/>
                  </a:lnTo>
                  <a:lnTo>
                    <a:pt x="20907" y="1280"/>
                  </a:lnTo>
                  <a:lnTo>
                    <a:pt x="20267" y="1920"/>
                  </a:lnTo>
                  <a:lnTo>
                    <a:pt x="19734" y="2560"/>
                  </a:lnTo>
                  <a:lnTo>
                    <a:pt x="19414" y="3200"/>
                  </a:lnTo>
                  <a:lnTo>
                    <a:pt x="19094" y="3734"/>
                  </a:lnTo>
                  <a:lnTo>
                    <a:pt x="18880" y="3200"/>
                  </a:lnTo>
                  <a:lnTo>
                    <a:pt x="18560" y="2667"/>
                  </a:lnTo>
                  <a:lnTo>
                    <a:pt x="18134" y="2347"/>
                  </a:lnTo>
                  <a:lnTo>
                    <a:pt x="17707" y="1920"/>
                  </a:lnTo>
                  <a:lnTo>
                    <a:pt x="16747" y="1387"/>
                  </a:lnTo>
                  <a:lnTo>
                    <a:pt x="15787" y="960"/>
                  </a:lnTo>
                  <a:lnTo>
                    <a:pt x="14827" y="640"/>
                  </a:lnTo>
                  <a:lnTo>
                    <a:pt x="14080" y="427"/>
                  </a:lnTo>
                  <a:lnTo>
                    <a:pt x="13334" y="320"/>
                  </a:lnTo>
                  <a:lnTo>
                    <a:pt x="13441" y="3414"/>
                  </a:lnTo>
                  <a:lnTo>
                    <a:pt x="12267" y="3520"/>
                  </a:lnTo>
                  <a:lnTo>
                    <a:pt x="10987" y="3627"/>
                  </a:lnTo>
                  <a:lnTo>
                    <a:pt x="9814" y="3947"/>
                  </a:lnTo>
                  <a:lnTo>
                    <a:pt x="8641" y="4267"/>
                  </a:lnTo>
                  <a:lnTo>
                    <a:pt x="6934" y="4907"/>
                  </a:lnTo>
                  <a:lnTo>
                    <a:pt x="5441" y="5654"/>
                  </a:lnTo>
                  <a:lnTo>
                    <a:pt x="4161" y="6507"/>
                  </a:lnTo>
                  <a:lnTo>
                    <a:pt x="2774" y="7680"/>
                  </a:lnTo>
                  <a:lnTo>
                    <a:pt x="2348" y="8320"/>
                  </a:lnTo>
                  <a:lnTo>
                    <a:pt x="1814" y="9280"/>
                  </a:lnTo>
                  <a:lnTo>
                    <a:pt x="1388" y="10347"/>
                  </a:lnTo>
                  <a:lnTo>
                    <a:pt x="1068" y="11520"/>
                  </a:lnTo>
                  <a:lnTo>
                    <a:pt x="428" y="13973"/>
                  </a:lnTo>
                  <a:lnTo>
                    <a:pt x="1" y="16000"/>
                  </a:lnTo>
                  <a:lnTo>
                    <a:pt x="9387" y="19840"/>
                  </a:lnTo>
                  <a:lnTo>
                    <a:pt x="9281" y="30719"/>
                  </a:lnTo>
                  <a:lnTo>
                    <a:pt x="8641" y="43092"/>
                  </a:lnTo>
                  <a:lnTo>
                    <a:pt x="34240" y="43732"/>
                  </a:lnTo>
                  <a:lnTo>
                    <a:pt x="32640" y="30399"/>
                  </a:lnTo>
                  <a:lnTo>
                    <a:pt x="32000" y="17813"/>
                  </a:lnTo>
                  <a:lnTo>
                    <a:pt x="32213" y="16533"/>
                  </a:lnTo>
                  <a:lnTo>
                    <a:pt x="32853" y="13547"/>
                  </a:lnTo>
                  <a:lnTo>
                    <a:pt x="33386" y="10240"/>
                  </a:lnTo>
                  <a:lnTo>
                    <a:pt x="33493" y="8960"/>
                  </a:lnTo>
                  <a:lnTo>
                    <a:pt x="33493" y="8533"/>
                  </a:lnTo>
                  <a:lnTo>
                    <a:pt x="33493" y="8213"/>
                  </a:lnTo>
                  <a:lnTo>
                    <a:pt x="33280" y="7680"/>
                  </a:lnTo>
                  <a:lnTo>
                    <a:pt x="32960" y="7147"/>
                  </a:lnTo>
                  <a:lnTo>
                    <a:pt x="32213" y="6294"/>
                  </a:lnTo>
                  <a:lnTo>
                    <a:pt x="31360" y="5547"/>
                  </a:lnTo>
                  <a:lnTo>
                    <a:pt x="30933" y="5227"/>
                  </a:lnTo>
                  <a:lnTo>
                    <a:pt x="30400" y="5014"/>
                  </a:lnTo>
                  <a:lnTo>
                    <a:pt x="29440" y="4694"/>
                  </a:lnTo>
                  <a:lnTo>
                    <a:pt x="27520" y="4054"/>
                  </a:lnTo>
                  <a:lnTo>
                    <a:pt x="25280" y="3520"/>
                  </a:lnTo>
                  <a:lnTo>
                    <a:pt x="24320" y="3307"/>
                  </a:lnTo>
                  <a:lnTo>
                    <a:pt x="23574" y="3200"/>
                  </a:lnTo>
                  <a:lnTo>
                    <a:pt x="235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0"/>
            <p:cNvSpPr/>
            <p:nvPr/>
          </p:nvSpPr>
          <p:spPr>
            <a:xfrm>
              <a:off x="6644702" y="2676011"/>
              <a:ext cx="498589" cy="636822"/>
            </a:xfrm>
            <a:custGeom>
              <a:avLst/>
              <a:gdLst/>
              <a:ahLst/>
              <a:cxnLst/>
              <a:rect l="l" t="t" r="r" b="b"/>
              <a:pathLst>
                <a:path w="34240" h="43733" fill="none" extrusionOk="0">
                  <a:moveTo>
                    <a:pt x="9387" y="19840"/>
                  </a:moveTo>
                  <a:lnTo>
                    <a:pt x="9281" y="30719"/>
                  </a:lnTo>
                  <a:lnTo>
                    <a:pt x="8641" y="43092"/>
                  </a:lnTo>
                  <a:lnTo>
                    <a:pt x="34240" y="43732"/>
                  </a:lnTo>
                  <a:lnTo>
                    <a:pt x="32640" y="30399"/>
                  </a:lnTo>
                  <a:lnTo>
                    <a:pt x="32000" y="17813"/>
                  </a:lnTo>
                  <a:lnTo>
                    <a:pt x="32000" y="17813"/>
                  </a:lnTo>
                  <a:lnTo>
                    <a:pt x="32213" y="16533"/>
                  </a:lnTo>
                  <a:lnTo>
                    <a:pt x="32853" y="13547"/>
                  </a:lnTo>
                  <a:lnTo>
                    <a:pt x="33386" y="10240"/>
                  </a:lnTo>
                  <a:lnTo>
                    <a:pt x="33493" y="8960"/>
                  </a:lnTo>
                  <a:lnTo>
                    <a:pt x="33493" y="8533"/>
                  </a:lnTo>
                  <a:lnTo>
                    <a:pt x="33493" y="8213"/>
                  </a:lnTo>
                  <a:lnTo>
                    <a:pt x="33493" y="8213"/>
                  </a:lnTo>
                  <a:lnTo>
                    <a:pt x="33280" y="7680"/>
                  </a:lnTo>
                  <a:lnTo>
                    <a:pt x="32960" y="7147"/>
                  </a:lnTo>
                  <a:lnTo>
                    <a:pt x="32213" y="6294"/>
                  </a:lnTo>
                  <a:lnTo>
                    <a:pt x="31360" y="5547"/>
                  </a:lnTo>
                  <a:lnTo>
                    <a:pt x="30933" y="5227"/>
                  </a:lnTo>
                  <a:lnTo>
                    <a:pt x="30400" y="5014"/>
                  </a:lnTo>
                  <a:lnTo>
                    <a:pt x="30400" y="5014"/>
                  </a:lnTo>
                  <a:lnTo>
                    <a:pt x="29440" y="4694"/>
                  </a:lnTo>
                  <a:lnTo>
                    <a:pt x="27520" y="4054"/>
                  </a:lnTo>
                  <a:lnTo>
                    <a:pt x="25280" y="3520"/>
                  </a:lnTo>
                  <a:lnTo>
                    <a:pt x="24320" y="3307"/>
                  </a:lnTo>
                  <a:lnTo>
                    <a:pt x="23574" y="3200"/>
                  </a:lnTo>
                  <a:lnTo>
                    <a:pt x="23574" y="0"/>
                  </a:lnTo>
                  <a:lnTo>
                    <a:pt x="23574" y="0"/>
                  </a:lnTo>
                  <a:lnTo>
                    <a:pt x="23040" y="0"/>
                  </a:lnTo>
                  <a:lnTo>
                    <a:pt x="22507" y="214"/>
                  </a:lnTo>
                  <a:lnTo>
                    <a:pt x="21654" y="640"/>
                  </a:lnTo>
                  <a:lnTo>
                    <a:pt x="20907" y="1280"/>
                  </a:lnTo>
                  <a:lnTo>
                    <a:pt x="20267" y="1920"/>
                  </a:lnTo>
                  <a:lnTo>
                    <a:pt x="19734" y="2560"/>
                  </a:lnTo>
                  <a:lnTo>
                    <a:pt x="19414" y="3200"/>
                  </a:lnTo>
                  <a:lnTo>
                    <a:pt x="19094" y="3734"/>
                  </a:lnTo>
                  <a:lnTo>
                    <a:pt x="19094" y="3734"/>
                  </a:lnTo>
                  <a:lnTo>
                    <a:pt x="18880" y="3200"/>
                  </a:lnTo>
                  <a:lnTo>
                    <a:pt x="18560" y="2667"/>
                  </a:lnTo>
                  <a:lnTo>
                    <a:pt x="18134" y="2347"/>
                  </a:lnTo>
                  <a:lnTo>
                    <a:pt x="17707" y="1920"/>
                  </a:lnTo>
                  <a:lnTo>
                    <a:pt x="16747" y="1387"/>
                  </a:lnTo>
                  <a:lnTo>
                    <a:pt x="15787" y="960"/>
                  </a:lnTo>
                  <a:lnTo>
                    <a:pt x="14827" y="640"/>
                  </a:lnTo>
                  <a:lnTo>
                    <a:pt x="14080" y="427"/>
                  </a:lnTo>
                  <a:lnTo>
                    <a:pt x="13334" y="320"/>
                  </a:lnTo>
                  <a:lnTo>
                    <a:pt x="13441" y="3414"/>
                  </a:lnTo>
                  <a:lnTo>
                    <a:pt x="13441" y="3414"/>
                  </a:lnTo>
                  <a:lnTo>
                    <a:pt x="12267" y="3520"/>
                  </a:lnTo>
                  <a:lnTo>
                    <a:pt x="10987" y="3627"/>
                  </a:lnTo>
                  <a:lnTo>
                    <a:pt x="9814" y="3947"/>
                  </a:lnTo>
                  <a:lnTo>
                    <a:pt x="8641" y="4267"/>
                  </a:lnTo>
                  <a:lnTo>
                    <a:pt x="8641" y="4267"/>
                  </a:lnTo>
                  <a:lnTo>
                    <a:pt x="6934" y="4907"/>
                  </a:lnTo>
                  <a:lnTo>
                    <a:pt x="5441" y="5654"/>
                  </a:lnTo>
                  <a:lnTo>
                    <a:pt x="4161" y="6507"/>
                  </a:lnTo>
                  <a:lnTo>
                    <a:pt x="2774" y="7680"/>
                  </a:lnTo>
                  <a:lnTo>
                    <a:pt x="2774" y="7680"/>
                  </a:lnTo>
                  <a:lnTo>
                    <a:pt x="2348" y="8320"/>
                  </a:lnTo>
                  <a:lnTo>
                    <a:pt x="1814" y="9280"/>
                  </a:lnTo>
                  <a:lnTo>
                    <a:pt x="1388" y="10347"/>
                  </a:lnTo>
                  <a:lnTo>
                    <a:pt x="1068" y="11520"/>
                  </a:lnTo>
                  <a:lnTo>
                    <a:pt x="428" y="13973"/>
                  </a:lnTo>
                  <a:lnTo>
                    <a:pt x="1" y="16000"/>
                  </a:lnTo>
                  <a:lnTo>
                    <a:pt x="9387" y="19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0"/>
            <p:cNvSpPr/>
            <p:nvPr/>
          </p:nvSpPr>
          <p:spPr>
            <a:xfrm>
              <a:off x="6840428" y="2711733"/>
              <a:ext cx="69910" cy="32633"/>
            </a:xfrm>
            <a:custGeom>
              <a:avLst/>
              <a:gdLst/>
              <a:ahLst/>
              <a:cxnLst/>
              <a:rect l="l" t="t" r="r" b="b"/>
              <a:pathLst>
                <a:path w="4801" h="2241" extrusionOk="0">
                  <a:moveTo>
                    <a:pt x="4267" y="1"/>
                  </a:moveTo>
                  <a:lnTo>
                    <a:pt x="3947" y="107"/>
                  </a:lnTo>
                  <a:lnTo>
                    <a:pt x="3414" y="427"/>
                  </a:lnTo>
                  <a:lnTo>
                    <a:pt x="3200" y="854"/>
                  </a:lnTo>
                  <a:lnTo>
                    <a:pt x="2987" y="1387"/>
                  </a:lnTo>
                  <a:lnTo>
                    <a:pt x="2774" y="1921"/>
                  </a:lnTo>
                  <a:lnTo>
                    <a:pt x="2560" y="1921"/>
                  </a:lnTo>
                  <a:lnTo>
                    <a:pt x="2347" y="1814"/>
                  </a:lnTo>
                  <a:lnTo>
                    <a:pt x="1814" y="1601"/>
                  </a:lnTo>
                  <a:lnTo>
                    <a:pt x="854" y="1174"/>
                  </a:lnTo>
                  <a:lnTo>
                    <a:pt x="1" y="854"/>
                  </a:lnTo>
                  <a:lnTo>
                    <a:pt x="321" y="1067"/>
                  </a:lnTo>
                  <a:lnTo>
                    <a:pt x="747" y="1281"/>
                  </a:lnTo>
                  <a:lnTo>
                    <a:pt x="1707" y="1814"/>
                  </a:lnTo>
                  <a:lnTo>
                    <a:pt x="2240" y="2027"/>
                  </a:lnTo>
                  <a:lnTo>
                    <a:pt x="2454" y="2134"/>
                  </a:lnTo>
                  <a:lnTo>
                    <a:pt x="2667" y="2241"/>
                  </a:lnTo>
                  <a:lnTo>
                    <a:pt x="2987" y="2134"/>
                  </a:lnTo>
                  <a:lnTo>
                    <a:pt x="3094" y="1814"/>
                  </a:lnTo>
                  <a:lnTo>
                    <a:pt x="3200" y="1494"/>
                  </a:lnTo>
                  <a:lnTo>
                    <a:pt x="3414" y="961"/>
                  </a:lnTo>
                  <a:lnTo>
                    <a:pt x="3627" y="534"/>
                  </a:lnTo>
                  <a:lnTo>
                    <a:pt x="3947" y="214"/>
                  </a:lnTo>
                  <a:lnTo>
                    <a:pt x="4374" y="107"/>
                  </a:lnTo>
                  <a:lnTo>
                    <a:pt x="4800" y="107"/>
                  </a:lnTo>
                  <a:lnTo>
                    <a:pt x="4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0"/>
            <p:cNvSpPr/>
            <p:nvPr/>
          </p:nvSpPr>
          <p:spPr>
            <a:xfrm>
              <a:off x="6935175" y="2708632"/>
              <a:ext cx="54388" cy="37292"/>
            </a:xfrm>
            <a:custGeom>
              <a:avLst/>
              <a:gdLst/>
              <a:ahLst/>
              <a:cxnLst/>
              <a:rect l="l" t="t" r="r" b="b"/>
              <a:pathLst>
                <a:path w="3735" h="2561" extrusionOk="0">
                  <a:moveTo>
                    <a:pt x="1" y="0"/>
                  </a:moveTo>
                  <a:lnTo>
                    <a:pt x="748" y="427"/>
                  </a:lnTo>
                  <a:lnTo>
                    <a:pt x="961" y="747"/>
                  </a:lnTo>
                  <a:lnTo>
                    <a:pt x="1281" y="1174"/>
                  </a:lnTo>
                  <a:lnTo>
                    <a:pt x="1388" y="1600"/>
                  </a:lnTo>
                  <a:lnTo>
                    <a:pt x="1494" y="2134"/>
                  </a:lnTo>
                  <a:lnTo>
                    <a:pt x="1494" y="2347"/>
                  </a:lnTo>
                  <a:lnTo>
                    <a:pt x="1494" y="2560"/>
                  </a:lnTo>
                  <a:lnTo>
                    <a:pt x="1708" y="2454"/>
                  </a:lnTo>
                  <a:lnTo>
                    <a:pt x="2774" y="1707"/>
                  </a:lnTo>
                  <a:lnTo>
                    <a:pt x="3734" y="854"/>
                  </a:lnTo>
                  <a:lnTo>
                    <a:pt x="2561" y="1494"/>
                  </a:lnTo>
                  <a:lnTo>
                    <a:pt x="1708" y="2157"/>
                  </a:lnTo>
                  <a:lnTo>
                    <a:pt x="1708" y="2134"/>
                  </a:lnTo>
                  <a:lnTo>
                    <a:pt x="1601" y="1494"/>
                  </a:lnTo>
                  <a:lnTo>
                    <a:pt x="1388" y="960"/>
                  </a:lnTo>
                  <a:lnTo>
                    <a:pt x="1174" y="640"/>
                  </a:lnTo>
                  <a:lnTo>
                    <a:pt x="854" y="214"/>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0"/>
            <p:cNvSpPr/>
            <p:nvPr/>
          </p:nvSpPr>
          <p:spPr>
            <a:xfrm>
              <a:off x="7079639" y="2753675"/>
              <a:ext cx="142907" cy="299779"/>
            </a:xfrm>
            <a:custGeom>
              <a:avLst/>
              <a:gdLst/>
              <a:ahLst/>
              <a:cxnLst/>
              <a:rect l="l" t="t" r="r" b="b"/>
              <a:pathLst>
                <a:path w="9814" h="20587" extrusionOk="0">
                  <a:moveTo>
                    <a:pt x="1067" y="1"/>
                  </a:moveTo>
                  <a:lnTo>
                    <a:pt x="1" y="4267"/>
                  </a:lnTo>
                  <a:lnTo>
                    <a:pt x="2667" y="20587"/>
                  </a:lnTo>
                  <a:lnTo>
                    <a:pt x="9814" y="18133"/>
                  </a:lnTo>
                  <a:lnTo>
                    <a:pt x="9280" y="15360"/>
                  </a:lnTo>
                  <a:lnTo>
                    <a:pt x="8640" y="12587"/>
                  </a:lnTo>
                  <a:lnTo>
                    <a:pt x="7894" y="9814"/>
                  </a:lnTo>
                  <a:lnTo>
                    <a:pt x="7147" y="7040"/>
                  </a:lnTo>
                  <a:lnTo>
                    <a:pt x="6720" y="6080"/>
                  </a:lnTo>
                  <a:lnTo>
                    <a:pt x="6294" y="5120"/>
                  </a:lnTo>
                  <a:lnTo>
                    <a:pt x="5867" y="4267"/>
                  </a:lnTo>
                  <a:lnTo>
                    <a:pt x="5334" y="3520"/>
                  </a:lnTo>
                  <a:lnTo>
                    <a:pt x="4374" y="2347"/>
                  </a:lnTo>
                  <a:lnTo>
                    <a:pt x="3414" y="1387"/>
                  </a:lnTo>
                  <a:lnTo>
                    <a:pt x="2454" y="747"/>
                  </a:lnTo>
                  <a:lnTo>
                    <a:pt x="1707" y="321"/>
                  </a:lnTo>
                  <a:lnTo>
                    <a:pt x="10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0"/>
            <p:cNvSpPr/>
            <p:nvPr/>
          </p:nvSpPr>
          <p:spPr>
            <a:xfrm>
              <a:off x="7079639" y="2753675"/>
              <a:ext cx="142907" cy="299779"/>
            </a:xfrm>
            <a:custGeom>
              <a:avLst/>
              <a:gdLst/>
              <a:ahLst/>
              <a:cxnLst/>
              <a:rect l="l" t="t" r="r" b="b"/>
              <a:pathLst>
                <a:path w="9814" h="20587" fill="none" extrusionOk="0">
                  <a:moveTo>
                    <a:pt x="1067" y="1"/>
                  </a:moveTo>
                  <a:lnTo>
                    <a:pt x="1067" y="1"/>
                  </a:lnTo>
                  <a:lnTo>
                    <a:pt x="1707" y="321"/>
                  </a:lnTo>
                  <a:lnTo>
                    <a:pt x="2454" y="747"/>
                  </a:lnTo>
                  <a:lnTo>
                    <a:pt x="3414" y="1387"/>
                  </a:lnTo>
                  <a:lnTo>
                    <a:pt x="4374" y="2347"/>
                  </a:lnTo>
                  <a:lnTo>
                    <a:pt x="5334" y="3520"/>
                  </a:lnTo>
                  <a:lnTo>
                    <a:pt x="5867" y="4267"/>
                  </a:lnTo>
                  <a:lnTo>
                    <a:pt x="6294" y="5120"/>
                  </a:lnTo>
                  <a:lnTo>
                    <a:pt x="6720" y="6080"/>
                  </a:lnTo>
                  <a:lnTo>
                    <a:pt x="7147" y="7040"/>
                  </a:lnTo>
                  <a:lnTo>
                    <a:pt x="7147" y="7040"/>
                  </a:lnTo>
                  <a:lnTo>
                    <a:pt x="7894" y="9814"/>
                  </a:lnTo>
                  <a:lnTo>
                    <a:pt x="8640" y="12587"/>
                  </a:lnTo>
                  <a:lnTo>
                    <a:pt x="9280" y="15360"/>
                  </a:lnTo>
                  <a:lnTo>
                    <a:pt x="9814" y="18133"/>
                  </a:lnTo>
                  <a:lnTo>
                    <a:pt x="2667" y="20587"/>
                  </a:lnTo>
                  <a:lnTo>
                    <a:pt x="1" y="4267"/>
                  </a:lnTo>
                  <a:lnTo>
                    <a:pt x="10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0"/>
            <p:cNvSpPr/>
            <p:nvPr/>
          </p:nvSpPr>
          <p:spPr>
            <a:xfrm>
              <a:off x="7113818" y="3017744"/>
              <a:ext cx="337057" cy="214347"/>
            </a:xfrm>
            <a:custGeom>
              <a:avLst/>
              <a:gdLst/>
              <a:ahLst/>
              <a:cxnLst/>
              <a:rect l="l" t="t" r="r" b="b"/>
              <a:pathLst>
                <a:path w="23147" h="14720" extrusionOk="0">
                  <a:moveTo>
                    <a:pt x="7467" y="0"/>
                  </a:moveTo>
                  <a:lnTo>
                    <a:pt x="0" y="1814"/>
                  </a:lnTo>
                  <a:lnTo>
                    <a:pt x="107" y="5120"/>
                  </a:lnTo>
                  <a:lnTo>
                    <a:pt x="320" y="7573"/>
                  </a:lnTo>
                  <a:lnTo>
                    <a:pt x="534" y="9387"/>
                  </a:lnTo>
                  <a:lnTo>
                    <a:pt x="747" y="9813"/>
                  </a:lnTo>
                  <a:lnTo>
                    <a:pt x="1173" y="10453"/>
                  </a:lnTo>
                  <a:lnTo>
                    <a:pt x="1920" y="10987"/>
                  </a:lnTo>
                  <a:lnTo>
                    <a:pt x="2773" y="11627"/>
                  </a:lnTo>
                  <a:lnTo>
                    <a:pt x="3947" y="12266"/>
                  </a:lnTo>
                  <a:lnTo>
                    <a:pt x="5333" y="12906"/>
                  </a:lnTo>
                  <a:lnTo>
                    <a:pt x="7040" y="13440"/>
                  </a:lnTo>
                  <a:lnTo>
                    <a:pt x="9067" y="14080"/>
                  </a:lnTo>
                  <a:lnTo>
                    <a:pt x="10133" y="14293"/>
                  </a:lnTo>
                  <a:lnTo>
                    <a:pt x="11306" y="14506"/>
                  </a:lnTo>
                  <a:lnTo>
                    <a:pt x="13653" y="14720"/>
                  </a:lnTo>
                  <a:lnTo>
                    <a:pt x="18240" y="14720"/>
                  </a:lnTo>
                  <a:lnTo>
                    <a:pt x="21759" y="14400"/>
                  </a:lnTo>
                  <a:lnTo>
                    <a:pt x="23146" y="14293"/>
                  </a:lnTo>
                  <a:lnTo>
                    <a:pt x="22506" y="6933"/>
                  </a:lnTo>
                  <a:lnTo>
                    <a:pt x="21439" y="6827"/>
                  </a:lnTo>
                  <a:lnTo>
                    <a:pt x="19840" y="6827"/>
                  </a:lnTo>
                  <a:lnTo>
                    <a:pt x="17600" y="6720"/>
                  </a:lnTo>
                  <a:lnTo>
                    <a:pt x="14933" y="6293"/>
                  </a:lnTo>
                  <a:lnTo>
                    <a:pt x="12373" y="5760"/>
                  </a:lnTo>
                  <a:lnTo>
                    <a:pt x="10347" y="5227"/>
                  </a:lnTo>
                  <a:lnTo>
                    <a:pt x="9813" y="5013"/>
                  </a:lnTo>
                  <a:lnTo>
                    <a:pt x="9387" y="4800"/>
                  </a:lnTo>
                  <a:lnTo>
                    <a:pt x="9173" y="4587"/>
                  </a:lnTo>
                  <a:lnTo>
                    <a:pt x="8960" y="4373"/>
                  </a:lnTo>
                  <a:lnTo>
                    <a:pt x="8640" y="3947"/>
                  </a:lnTo>
                  <a:lnTo>
                    <a:pt x="8320" y="3093"/>
                  </a:lnTo>
                  <a:lnTo>
                    <a:pt x="7893" y="1707"/>
                  </a:lnTo>
                  <a:lnTo>
                    <a:pt x="74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0"/>
            <p:cNvSpPr/>
            <p:nvPr/>
          </p:nvSpPr>
          <p:spPr>
            <a:xfrm>
              <a:off x="7113818" y="3017744"/>
              <a:ext cx="337057" cy="214347"/>
            </a:xfrm>
            <a:custGeom>
              <a:avLst/>
              <a:gdLst/>
              <a:ahLst/>
              <a:cxnLst/>
              <a:rect l="l" t="t" r="r" b="b"/>
              <a:pathLst>
                <a:path w="23147" h="14720" fill="none" extrusionOk="0">
                  <a:moveTo>
                    <a:pt x="7467" y="0"/>
                  </a:moveTo>
                  <a:lnTo>
                    <a:pt x="7467" y="0"/>
                  </a:lnTo>
                  <a:lnTo>
                    <a:pt x="7893" y="1707"/>
                  </a:lnTo>
                  <a:lnTo>
                    <a:pt x="8320" y="3093"/>
                  </a:lnTo>
                  <a:lnTo>
                    <a:pt x="8640" y="3947"/>
                  </a:lnTo>
                  <a:lnTo>
                    <a:pt x="8640" y="3947"/>
                  </a:lnTo>
                  <a:lnTo>
                    <a:pt x="8960" y="4373"/>
                  </a:lnTo>
                  <a:lnTo>
                    <a:pt x="9173" y="4587"/>
                  </a:lnTo>
                  <a:lnTo>
                    <a:pt x="9387" y="4800"/>
                  </a:lnTo>
                  <a:lnTo>
                    <a:pt x="9813" y="5013"/>
                  </a:lnTo>
                  <a:lnTo>
                    <a:pt x="10347" y="5227"/>
                  </a:lnTo>
                  <a:lnTo>
                    <a:pt x="12373" y="5760"/>
                  </a:lnTo>
                  <a:lnTo>
                    <a:pt x="12373" y="5760"/>
                  </a:lnTo>
                  <a:lnTo>
                    <a:pt x="14933" y="6293"/>
                  </a:lnTo>
                  <a:lnTo>
                    <a:pt x="17600" y="6720"/>
                  </a:lnTo>
                  <a:lnTo>
                    <a:pt x="19840" y="6827"/>
                  </a:lnTo>
                  <a:lnTo>
                    <a:pt x="21439" y="6827"/>
                  </a:lnTo>
                  <a:lnTo>
                    <a:pt x="22506" y="6933"/>
                  </a:lnTo>
                  <a:lnTo>
                    <a:pt x="23146" y="14293"/>
                  </a:lnTo>
                  <a:lnTo>
                    <a:pt x="23146" y="14293"/>
                  </a:lnTo>
                  <a:lnTo>
                    <a:pt x="21759" y="14400"/>
                  </a:lnTo>
                  <a:lnTo>
                    <a:pt x="18240" y="14720"/>
                  </a:lnTo>
                  <a:lnTo>
                    <a:pt x="16000" y="14720"/>
                  </a:lnTo>
                  <a:lnTo>
                    <a:pt x="13653" y="14720"/>
                  </a:lnTo>
                  <a:lnTo>
                    <a:pt x="11306" y="14506"/>
                  </a:lnTo>
                  <a:lnTo>
                    <a:pt x="10133" y="14293"/>
                  </a:lnTo>
                  <a:lnTo>
                    <a:pt x="9067" y="14080"/>
                  </a:lnTo>
                  <a:lnTo>
                    <a:pt x="9067" y="14080"/>
                  </a:lnTo>
                  <a:lnTo>
                    <a:pt x="7040" y="13440"/>
                  </a:lnTo>
                  <a:lnTo>
                    <a:pt x="5333" y="12906"/>
                  </a:lnTo>
                  <a:lnTo>
                    <a:pt x="3947" y="12266"/>
                  </a:lnTo>
                  <a:lnTo>
                    <a:pt x="2773" y="11627"/>
                  </a:lnTo>
                  <a:lnTo>
                    <a:pt x="1920" y="10987"/>
                  </a:lnTo>
                  <a:lnTo>
                    <a:pt x="1173" y="10453"/>
                  </a:lnTo>
                  <a:lnTo>
                    <a:pt x="747" y="9813"/>
                  </a:lnTo>
                  <a:lnTo>
                    <a:pt x="534" y="9387"/>
                  </a:lnTo>
                  <a:lnTo>
                    <a:pt x="534" y="9387"/>
                  </a:lnTo>
                  <a:lnTo>
                    <a:pt x="320" y="7573"/>
                  </a:lnTo>
                  <a:lnTo>
                    <a:pt x="107" y="5120"/>
                  </a:lnTo>
                  <a:lnTo>
                    <a:pt x="0" y="1814"/>
                  </a:lnTo>
                  <a:lnTo>
                    <a:pt x="7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0"/>
            <p:cNvSpPr/>
            <p:nvPr/>
          </p:nvSpPr>
          <p:spPr>
            <a:xfrm>
              <a:off x="6916549" y="2717952"/>
              <a:ext cx="1558" cy="3116"/>
            </a:xfrm>
            <a:custGeom>
              <a:avLst/>
              <a:gdLst/>
              <a:ahLst/>
              <a:cxnLst/>
              <a:rect l="l" t="t" r="r" b="b"/>
              <a:pathLst>
                <a:path w="107" h="214" extrusionOk="0">
                  <a:moveTo>
                    <a:pt x="0" y="0"/>
                  </a:moveTo>
                  <a:lnTo>
                    <a:pt x="0" y="0"/>
                  </a:lnTo>
                  <a:lnTo>
                    <a:pt x="107" y="214"/>
                  </a:lnTo>
                  <a:lnTo>
                    <a:pt x="107" y="214"/>
                  </a:lnTo>
                  <a:lnTo>
                    <a:pt x="107" y="214"/>
                  </a:lnTo>
                  <a:lnTo>
                    <a:pt x="107" y="214"/>
                  </a:lnTo>
                  <a:lnTo>
                    <a:pt x="0" y="0"/>
                  </a:lnTo>
                  <a:close/>
                </a:path>
              </a:pathLst>
            </a:custGeom>
            <a:solidFill>
              <a:srgbClr val="805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0"/>
            <p:cNvSpPr/>
            <p:nvPr/>
          </p:nvSpPr>
          <p:spPr>
            <a:xfrm>
              <a:off x="6916549" y="2717952"/>
              <a:ext cx="1558" cy="3116"/>
            </a:xfrm>
            <a:custGeom>
              <a:avLst/>
              <a:gdLst/>
              <a:ahLst/>
              <a:cxnLst/>
              <a:rect l="l" t="t" r="r" b="b"/>
              <a:pathLst>
                <a:path w="107" h="214" fill="none" extrusionOk="0">
                  <a:moveTo>
                    <a:pt x="0" y="0"/>
                  </a:moveTo>
                  <a:lnTo>
                    <a:pt x="0" y="0"/>
                  </a:lnTo>
                  <a:lnTo>
                    <a:pt x="107" y="214"/>
                  </a:lnTo>
                  <a:lnTo>
                    <a:pt x="107" y="214"/>
                  </a:lnTo>
                  <a:lnTo>
                    <a:pt x="107" y="214"/>
                  </a:lnTo>
                  <a:lnTo>
                    <a:pt x="107" y="21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0"/>
            <p:cNvSpPr/>
            <p:nvPr/>
          </p:nvSpPr>
          <p:spPr>
            <a:xfrm>
              <a:off x="6840428" y="2724156"/>
              <a:ext cx="15" cy="15"/>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0"/>
            <p:cNvSpPr/>
            <p:nvPr/>
          </p:nvSpPr>
          <p:spPr>
            <a:xfrm>
              <a:off x="6840428" y="2724156"/>
              <a:ext cx="15" cy="1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0"/>
            <p:cNvSpPr/>
            <p:nvPr/>
          </p:nvSpPr>
          <p:spPr>
            <a:xfrm>
              <a:off x="6840428" y="2713292"/>
              <a:ext cx="77671" cy="51271"/>
            </a:xfrm>
            <a:custGeom>
              <a:avLst/>
              <a:gdLst/>
              <a:ahLst/>
              <a:cxnLst/>
              <a:rect l="l" t="t" r="r" b="b"/>
              <a:pathLst>
                <a:path w="5334" h="3521" extrusionOk="0">
                  <a:moveTo>
                    <a:pt x="4267" y="0"/>
                  </a:moveTo>
                  <a:lnTo>
                    <a:pt x="3947" y="107"/>
                  </a:lnTo>
                  <a:lnTo>
                    <a:pt x="3627" y="427"/>
                  </a:lnTo>
                  <a:lnTo>
                    <a:pt x="3414" y="854"/>
                  </a:lnTo>
                  <a:lnTo>
                    <a:pt x="3200" y="1387"/>
                  </a:lnTo>
                  <a:lnTo>
                    <a:pt x="3094" y="1707"/>
                  </a:lnTo>
                  <a:lnTo>
                    <a:pt x="2987" y="2027"/>
                  </a:lnTo>
                  <a:lnTo>
                    <a:pt x="2667" y="2134"/>
                  </a:lnTo>
                  <a:lnTo>
                    <a:pt x="2454" y="2027"/>
                  </a:lnTo>
                  <a:lnTo>
                    <a:pt x="2240" y="1920"/>
                  </a:lnTo>
                  <a:lnTo>
                    <a:pt x="1707" y="1707"/>
                  </a:lnTo>
                  <a:lnTo>
                    <a:pt x="747" y="1174"/>
                  </a:lnTo>
                  <a:lnTo>
                    <a:pt x="1" y="747"/>
                  </a:lnTo>
                  <a:lnTo>
                    <a:pt x="1494" y="2240"/>
                  </a:lnTo>
                  <a:lnTo>
                    <a:pt x="2560" y="3094"/>
                  </a:lnTo>
                  <a:lnTo>
                    <a:pt x="2987" y="3414"/>
                  </a:lnTo>
                  <a:lnTo>
                    <a:pt x="3414" y="3520"/>
                  </a:lnTo>
                  <a:lnTo>
                    <a:pt x="3520" y="3414"/>
                  </a:lnTo>
                  <a:lnTo>
                    <a:pt x="3627" y="3200"/>
                  </a:lnTo>
                  <a:lnTo>
                    <a:pt x="3734" y="2774"/>
                  </a:lnTo>
                  <a:lnTo>
                    <a:pt x="4054" y="1814"/>
                  </a:lnTo>
                  <a:lnTo>
                    <a:pt x="4267" y="1280"/>
                  </a:lnTo>
                  <a:lnTo>
                    <a:pt x="4480" y="854"/>
                  </a:lnTo>
                  <a:lnTo>
                    <a:pt x="4694" y="534"/>
                  </a:lnTo>
                  <a:lnTo>
                    <a:pt x="5014" y="427"/>
                  </a:lnTo>
                  <a:lnTo>
                    <a:pt x="5334" y="534"/>
                  </a:lnTo>
                  <a:lnTo>
                    <a:pt x="5227" y="320"/>
                  </a:lnTo>
                  <a:lnTo>
                    <a:pt x="4907" y="107"/>
                  </a:lnTo>
                  <a:lnTo>
                    <a:pt x="458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0"/>
            <p:cNvSpPr/>
            <p:nvPr/>
          </p:nvSpPr>
          <p:spPr>
            <a:xfrm>
              <a:off x="6840428" y="2724156"/>
              <a:ext cx="15" cy="15"/>
            </a:xfrm>
            <a:custGeom>
              <a:avLst/>
              <a:gdLst/>
              <a:ahLst/>
              <a:cxnLst/>
              <a:rect l="l" t="t" r="r" b="b"/>
              <a:pathLst>
                <a:path w="1" h="1" extrusionOk="0">
                  <a:moveTo>
                    <a:pt x="1" y="1"/>
                  </a:moveTo>
                  <a:lnTo>
                    <a:pt x="1" y="1"/>
                  </a:lnTo>
                  <a:lnTo>
                    <a:pt x="1" y="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0"/>
            <p:cNvSpPr/>
            <p:nvPr/>
          </p:nvSpPr>
          <p:spPr>
            <a:xfrm>
              <a:off x="6840428" y="2724156"/>
              <a:ext cx="15" cy="1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0"/>
            <p:cNvSpPr/>
            <p:nvPr/>
          </p:nvSpPr>
          <p:spPr>
            <a:xfrm>
              <a:off x="6932073" y="2708632"/>
              <a:ext cx="4674" cy="4674"/>
            </a:xfrm>
            <a:custGeom>
              <a:avLst/>
              <a:gdLst/>
              <a:ahLst/>
              <a:cxnLst/>
              <a:rect l="l" t="t" r="r" b="b"/>
              <a:pathLst>
                <a:path w="321" h="321" extrusionOk="0">
                  <a:moveTo>
                    <a:pt x="214" y="0"/>
                  </a:moveTo>
                  <a:lnTo>
                    <a:pt x="1" y="320"/>
                  </a:lnTo>
                  <a:lnTo>
                    <a:pt x="321" y="0"/>
                  </a:lnTo>
                  <a:close/>
                </a:path>
              </a:pathLst>
            </a:custGeom>
            <a:solidFill>
              <a:srgbClr val="805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0"/>
            <p:cNvSpPr/>
            <p:nvPr/>
          </p:nvSpPr>
          <p:spPr>
            <a:xfrm>
              <a:off x="6932073" y="2708632"/>
              <a:ext cx="4674" cy="4674"/>
            </a:xfrm>
            <a:custGeom>
              <a:avLst/>
              <a:gdLst/>
              <a:ahLst/>
              <a:cxnLst/>
              <a:rect l="l" t="t" r="r" b="b"/>
              <a:pathLst>
                <a:path w="321" h="321" fill="none" extrusionOk="0">
                  <a:moveTo>
                    <a:pt x="214" y="0"/>
                  </a:moveTo>
                  <a:lnTo>
                    <a:pt x="1" y="320"/>
                  </a:lnTo>
                  <a:lnTo>
                    <a:pt x="1" y="320"/>
                  </a:lnTo>
                  <a:lnTo>
                    <a:pt x="321" y="0"/>
                  </a:lnTo>
                  <a:lnTo>
                    <a:pt x="321" y="0"/>
                  </a:lnTo>
                  <a:lnTo>
                    <a:pt x="214" y="0"/>
                  </a:lnTo>
                  <a:lnTo>
                    <a:pt x="214" y="0"/>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0"/>
            <p:cNvSpPr/>
            <p:nvPr/>
          </p:nvSpPr>
          <p:spPr>
            <a:xfrm>
              <a:off x="6930514" y="2708632"/>
              <a:ext cx="53630" cy="55931"/>
            </a:xfrm>
            <a:custGeom>
              <a:avLst/>
              <a:gdLst/>
              <a:ahLst/>
              <a:cxnLst/>
              <a:rect l="l" t="t" r="r" b="b"/>
              <a:pathLst>
                <a:path w="3683" h="3841" extrusionOk="0">
                  <a:moveTo>
                    <a:pt x="428" y="0"/>
                  </a:moveTo>
                  <a:lnTo>
                    <a:pt x="108" y="320"/>
                  </a:lnTo>
                  <a:lnTo>
                    <a:pt x="1" y="640"/>
                  </a:lnTo>
                  <a:lnTo>
                    <a:pt x="214" y="640"/>
                  </a:lnTo>
                  <a:lnTo>
                    <a:pt x="534" y="854"/>
                  </a:lnTo>
                  <a:lnTo>
                    <a:pt x="641" y="1067"/>
                  </a:lnTo>
                  <a:lnTo>
                    <a:pt x="748" y="1280"/>
                  </a:lnTo>
                  <a:lnTo>
                    <a:pt x="961" y="2560"/>
                  </a:lnTo>
                  <a:lnTo>
                    <a:pt x="961" y="3840"/>
                  </a:lnTo>
                  <a:lnTo>
                    <a:pt x="3683" y="1118"/>
                  </a:lnTo>
                  <a:lnTo>
                    <a:pt x="3628" y="1174"/>
                  </a:lnTo>
                  <a:lnTo>
                    <a:pt x="2881" y="1814"/>
                  </a:lnTo>
                  <a:lnTo>
                    <a:pt x="2028" y="2454"/>
                  </a:lnTo>
                  <a:lnTo>
                    <a:pt x="1814" y="2560"/>
                  </a:lnTo>
                  <a:lnTo>
                    <a:pt x="1814" y="2347"/>
                  </a:lnTo>
                  <a:lnTo>
                    <a:pt x="1814" y="2134"/>
                  </a:lnTo>
                  <a:lnTo>
                    <a:pt x="1708" y="1600"/>
                  </a:lnTo>
                  <a:lnTo>
                    <a:pt x="1601" y="1174"/>
                  </a:lnTo>
                  <a:lnTo>
                    <a:pt x="1281" y="747"/>
                  </a:lnTo>
                  <a:lnTo>
                    <a:pt x="1068" y="427"/>
                  </a:lnTo>
                  <a:lnTo>
                    <a:pt x="42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0"/>
            <p:cNvSpPr/>
            <p:nvPr/>
          </p:nvSpPr>
          <p:spPr>
            <a:xfrm>
              <a:off x="6594999" y="2898139"/>
              <a:ext cx="273379" cy="610407"/>
            </a:xfrm>
            <a:custGeom>
              <a:avLst/>
              <a:gdLst/>
              <a:ahLst/>
              <a:cxnLst/>
              <a:rect l="l" t="t" r="r" b="b"/>
              <a:pathLst>
                <a:path w="18774" h="41919" extrusionOk="0">
                  <a:moveTo>
                    <a:pt x="3521" y="0"/>
                  </a:moveTo>
                  <a:lnTo>
                    <a:pt x="2987" y="2773"/>
                  </a:lnTo>
                  <a:lnTo>
                    <a:pt x="1814" y="9493"/>
                  </a:lnTo>
                  <a:lnTo>
                    <a:pt x="1067" y="13546"/>
                  </a:lnTo>
                  <a:lnTo>
                    <a:pt x="534" y="17600"/>
                  </a:lnTo>
                  <a:lnTo>
                    <a:pt x="107" y="21333"/>
                  </a:lnTo>
                  <a:lnTo>
                    <a:pt x="1" y="23039"/>
                  </a:lnTo>
                  <a:lnTo>
                    <a:pt x="1" y="24533"/>
                  </a:lnTo>
                  <a:lnTo>
                    <a:pt x="107" y="25279"/>
                  </a:lnTo>
                  <a:lnTo>
                    <a:pt x="534" y="26239"/>
                  </a:lnTo>
                  <a:lnTo>
                    <a:pt x="1174" y="27413"/>
                  </a:lnTo>
                  <a:lnTo>
                    <a:pt x="2027" y="28693"/>
                  </a:lnTo>
                  <a:lnTo>
                    <a:pt x="4054" y="31572"/>
                  </a:lnTo>
                  <a:lnTo>
                    <a:pt x="6507" y="34559"/>
                  </a:lnTo>
                  <a:lnTo>
                    <a:pt x="8854" y="37332"/>
                  </a:lnTo>
                  <a:lnTo>
                    <a:pt x="10987" y="39679"/>
                  </a:lnTo>
                  <a:lnTo>
                    <a:pt x="13014" y="41919"/>
                  </a:lnTo>
                  <a:lnTo>
                    <a:pt x="18773" y="36479"/>
                  </a:lnTo>
                  <a:lnTo>
                    <a:pt x="17387" y="34666"/>
                  </a:lnTo>
                  <a:lnTo>
                    <a:pt x="14400" y="30506"/>
                  </a:lnTo>
                  <a:lnTo>
                    <a:pt x="12800" y="28159"/>
                  </a:lnTo>
                  <a:lnTo>
                    <a:pt x="11307" y="25919"/>
                  </a:lnTo>
                  <a:lnTo>
                    <a:pt x="10347" y="24106"/>
                  </a:lnTo>
                  <a:lnTo>
                    <a:pt x="10027" y="23466"/>
                  </a:lnTo>
                  <a:lnTo>
                    <a:pt x="9814" y="22933"/>
                  </a:lnTo>
                  <a:lnTo>
                    <a:pt x="9814" y="22399"/>
                  </a:lnTo>
                  <a:lnTo>
                    <a:pt x="9920" y="21546"/>
                  </a:lnTo>
                  <a:lnTo>
                    <a:pt x="10134" y="19093"/>
                  </a:lnTo>
                  <a:lnTo>
                    <a:pt x="11200" y="12480"/>
                  </a:lnTo>
                  <a:lnTo>
                    <a:pt x="12907"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0"/>
            <p:cNvSpPr/>
            <p:nvPr/>
          </p:nvSpPr>
          <p:spPr>
            <a:xfrm>
              <a:off x="6594999" y="2898139"/>
              <a:ext cx="273379" cy="610407"/>
            </a:xfrm>
            <a:custGeom>
              <a:avLst/>
              <a:gdLst/>
              <a:ahLst/>
              <a:cxnLst/>
              <a:rect l="l" t="t" r="r" b="b"/>
              <a:pathLst>
                <a:path w="18774" h="41919" fill="none" extrusionOk="0">
                  <a:moveTo>
                    <a:pt x="13014" y="41919"/>
                  </a:moveTo>
                  <a:lnTo>
                    <a:pt x="18773" y="36479"/>
                  </a:lnTo>
                  <a:lnTo>
                    <a:pt x="18773" y="36479"/>
                  </a:lnTo>
                  <a:lnTo>
                    <a:pt x="17387" y="34666"/>
                  </a:lnTo>
                  <a:lnTo>
                    <a:pt x="14400" y="30506"/>
                  </a:lnTo>
                  <a:lnTo>
                    <a:pt x="12800" y="28159"/>
                  </a:lnTo>
                  <a:lnTo>
                    <a:pt x="11307" y="25919"/>
                  </a:lnTo>
                  <a:lnTo>
                    <a:pt x="10347" y="24106"/>
                  </a:lnTo>
                  <a:lnTo>
                    <a:pt x="10027" y="23466"/>
                  </a:lnTo>
                  <a:lnTo>
                    <a:pt x="9814" y="22933"/>
                  </a:lnTo>
                  <a:lnTo>
                    <a:pt x="9814" y="22933"/>
                  </a:lnTo>
                  <a:lnTo>
                    <a:pt x="9814" y="22399"/>
                  </a:lnTo>
                  <a:lnTo>
                    <a:pt x="9920" y="21546"/>
                  </a:lnTo>
                  <a:lnTo>
                    <a:pt x="10134" y="19093"/>
                  </a:lnTo>
                  <a:lnTo>
                    <a:pt x="11200" y="12480"/>
                  </a:lnTo>
                  <a:lnTo>
                    <a:pt x="12907" y="3520"/>
                  </a:lnTo>
                  <a:lnTo>
                    <a:pt x="3521" y="0"/>
                  </a:lnTo>
                  <a:lnTo>
                    <a:pt x="3521" y="0"/>
                  </a:lnTo>
                  <a:lnTo>
                    <a:pt x="2987" y="2773"/>
                  </a:lnTo>
                  <a:lnTo>
                    <a:pt x="1814" y="9493"/>
                  </a:lnTo>
                  <a:lnTo>
                    <a:pt x="1067" y="13546"/>
                  </a:lnTo>
                  <a:lnTo>
                    <a:pt x="534" y="17600"/>
                  </a:lnTo>
                  <a:lnTo>
                    <a:pt x="107" y="21333"/>
                  </a:lnTo>
                  <a:lnTo>
                    <a:pt x="1" y="23039"/>
                  </a:lnTo>
                  <a:lnTo>
                    <a:pt x="1" y="24533"/>
                  </a:lnTo>
                  <a:lnTo>
                    <a:pt x="1" y="24533"/>
                  </a:lnTo>
                  <a:lnTo>
                    <a:pt x="107" y="25279"/>
                  </a:lnTo>
                  <a:lnTo>
                    <a:pt x="534" y="26239"/>
                  </a:lnTo>
                  <a:lnTo>
                    <a:pt x="1174" y="27413"/>
                  </a:lnTo>
                  <a:lnTo>
                    <a:pt x="2027" y="28693"/>
                  </a:lnTo>
                  <a:lnTo>
                    <a:pt x="4054" y="31572"/>
                  </a:lnTo>
                  <a:lnTo>
                    <a:pt x="6507" y="34559"/>
                  </a:lnTo>
                  <a:lnTo>
                    <a:pt x="8854" y="37332"/>
                  </a:lnTo>
                  <a:lnTo>
                    <a:pt x="10987" y="39679"/>
                  </a:lnTo>
                  <a:lnTo>
                    <a:pt x="13014" y="419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0"/>
            <p:cNvSpPr/>
            <p:nvPr/>
          </p:nvSpPr>
          <p:spPr>
            <a:xfrm>
              <a:off x="6660241" y="2828237"/>
              <a:ext cx="524989" cy="48155"/>
            </a:xfrm>
            <a:custGeom>
              <a:avLst/>
              <a:gdLst/>
              <a:ahLst/>
              <a:cxnLst/>
              <a:rect l="l" t="t" r="r" b="b"/>
              <a:pathLst>
                <a:path w="36053" h="3307" extrusionOk="0">
                  <a:moveTo>
                    <a:pt x="34773" y="1920"/>
                  </a:moveTo>
                  <a:lnTo>
                    <a:pt x="35306" y="2134"/>
                  </a:lnTo>
                  <a:lnTo>
                    <a:pt x="35733" y="2347"/>
                  </a:lnTo>
                  <a:lnTo>
                    <a:pt x="35413" y="2134"/>
                  </a:lnTo>
                  <a:lnTo>
                    <a:pt x="34773" y="1920"/>
                  </a:lnTo>
                  <a:close/>
                  <a:moveTo>
                    <a:pt x="35733" y="2347"/>
                  </a:moveTo>
                  <a:lnTo>
                    <a:pt x="35893" y="2454"/>
                  </a:lnTo>
                  <a:lnTo>
                    <a:pt x="35733" y="2347"/>
                  </a:lnTo>
                  <a:lnTo>
                    <a:pt x="35733" y="2347"/>
                  </a:lnTo>
                  <a:close/>
                  <a:moveTo>
                    <a:pt x="35893" y="2454"/>
                  </a:moveTo>
                  <a:lnTo>
                    <a:pt x="36053" y="2560"/>
                  </a:lnTo>
                  <a:lnTo>
                    <a:pt x="35893" y="2454"/>
                  </a:lnTo>
                  <a:close/>
                  <a:moveTo>
                    <a:pt x="3307" y="0"/>
                  </a:moveTo>
                  <a:lnTo>
                    <a:pt x="2241" y="214"/>
                  </a:lnTo>
                  <a:lnTo>
                    <a:pt x="1281" y="427"/>
                  </a:lnTo>
                  <a:lnTo>
                    <a:pt x="641" y="640"/>
                  </a:lnTo>
                  <a:lnTo>
                    <a:pt x="1" y="960"/>
                  </a:lnTo>
                  <a:lnTo>
                    <a:pt x="321" y="854"/>
                  </a:lnTo>
                  <a:lnTo>
                    <a:pt x="747" y="640"/>
                  </a:lnTo>
                  <a:lnTo>
                    <a:pt x="1387" y="534"/>
                  </a:lnTo>
                  <a:lnTo>
                    <a:pt x="2347" y="320"/>
                  </a:lnTo>
                  <a:lnTo>
                    <a:pt x="3307" y="214"/>
                  </a:lnTo>
                  <a:lnTo>
                    <a:pt x="5227" y="214"/>
                  </a:lnTo>
                  <a:lnTo>
                    <a:pt x="6720" y="427"/>
                  </a:lnTo>
                  <a:lnTo>
                    <a:pt x="8107" y="747"/>
                  </a:lnTo>
                  <a:lnTo>
                    <a:pt x="9494" y="1174"/>
                  </a:lnTo>
                  <a:lnTo>
                    <a:pt x="10987" y="1600"/>
                  </a:lnTo>
                  <a:lnTo>
                    <a:pt x="14293" y="2667"/>
                  </a:lnTo>
                  <a:lnTo>
                    <a:pt x="16000" y="3094"/>
                  </a:lnTo>
                  <a:lnTo>
                    <a:pt x="17920" y="3307"/>
                  </a:lnTo>
                  <a:lnTo>
                    <a:pt x="19840" y="3307"/>
                  </a:lnTo>
                  <a:lnTo>
                    <a:pt x="21653" y="3094"/>
                  </a:lnTo>
                  <a:lnTo>
                    <a:pt x="23466" y="2774"/>
                  </a:lnTo>
                  <a:lnTo>
                    <a:pt x="25066" y="2454"/>
                  </a:lnTo>
                  <a:lnTo>
                    <a:pt x="26560" y="2027"/>
                  </a:lnTo>
                  <a:lnTo>
                    <a:pt x="27946" y="1814"/>
                  </a:lnTo>
                  <a:lnTo>
                    <a:pt x="29440" y="1600"/>
                  </a:lnTo>
                  <a:lnTo>
                    <a:pt x="30826" y="1494"/>
                  </a:lnTo>
                  <a:lnTo>
                    <a:pt x="31893" y="1494"/>
                  </a:lnTo>
                  <a:lnTo>
                    <a:pt x="32853" y="1600"/>
                  </a:lnTo>
                  <a:lnTo>
                    <a:pt x="33813" y="1707"/>
                  </a:lnTo>
                  <a:lnTo>
                    <a:pt x="34773" y="1920"/>
                  </a:lnTo>
                  <a:lnTo>
                    <a:pt x="33813" y="1600"/>
                  </a:lnTo>
                  <a:lnTo>
                    <a:pt x="32853" y="1387"/>
                  </a:lnTo>
                  <a:lnTo>
                    <a:pt x="31893" y="1280"/>
                  </a:lnTo>
                  <a:lnTo>
                    <a:pt x="30826" y="1280"/>
                  </a:lnTo>
                  <a:lnTo>
                    <a:pt x="29333" y="1387"/>
                  </a:lnTo>
                  <a:lnTo>
                    <a:pt x="27946" y="1600"/>
                  </a:lnTo>
                  <a:lnTo>
                    <a:pt x="26453" y="1920"/>
                  </a:lnTo>
                  <a:lnTo>
                    <a:pt x="25066" y="2240"/>
                  </a:lnTo>
                  <a:lnTo>
                    <a:pt x="23360" y="2560"/>
                  </a:lnTo>
                  <a:lnTo>
                    <a:pt x="21653" y="2880"/>
                  </a:lnTo>
                  <a:lnTo>
                    <a:pt x="19840" y="3094"/>
                  </a:lnTo>
                  <a:lnTo>
                    <a:pt x="17920" y="3094"/>
                  </a:lnTo>
                  <a:lnTo>
                    <a:pt x="16107" y="2880"/>
                  </a:lnTo>
                  <a:lnTo>
                    <a:pt x="14293" y="2454"/>
                  </a:lnTo>
                  <a:lnTo>
                    <a:pt x="10987" y="1387"/>
                  </a:lnTo>
                  <a:lnTo>
                    <a:pt x="9600" y="960"/>
                  </a:lnTo>
                  <a:lnTo>
                    <a:pt x="8214" y="534"/>
                  </a:lnTo>
                  <a:lnTo>
                    <a:pt x="6720" y="320"/>
                  </a:lnTo>
                  <a:lnTo>
                    <a:pt x="5227" y="107"/>
                  </a:lnTo>
                  <a:lnTo>
                    <a:pt x="4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0"/>
            <p:cNvSpPr/>
            <p:nvPr/>
          </p:nvSpPr>
          <p:spPr>
            <a:xfrm>
              <a:off x="6630736" y="3003764"/>
              <a:ext cx="130472" cy="24857"/>
            </a:xfrm>
            <a:custGeom>
              <a:avLst/>
              <a:gdLst/>
              <a:ahLst/>
              <a:cxnLst/>
              <a:rect l="l" t="t" r="r" b="b"/>
              <a:pathLst>
                <a:path w="8960" h="1707" extrusionOk="0">
                  <a:moveTo>
                    <a:pt x="0" y="0"/>
                  </a:moveTo>
                  <a:lnTo>
                    <a:pt x="533" y="320"/>
                  </a:lnTo>
                  <a:lnTo>
                    <a:pt x="1173" y="427"/>
                  </a:lnTo>
                  <a:lnTo>
                    <a:pt x="2773" y="960"/>
                  </a:lnTo>
                  <a:lnTo>
                    <a:pt x="4373" y="1280"/>
                  </a:lnTo>
                  <a:lnTo>
                    <a:pt x="5973" y="1494"/>
                  </a:lnTo>
                  <a:lnTo>
                    <a:pt x="7573" y="1707"/>
                  </a:lnTo>
                  <a:lnTo>
                    <a:pt x="8960" y="1707"/>
                  </a:lnTo>
                  <a:lnTo>
                    <a:pt x="7573" y="1494"/>
                  </a:lnTo>
                  <a:lnTo>
                    <a:pt x="6186" y="1280"/>
                  </a:lnTo>
                  <a:lnTo>
                    <a:pt x="4373" y="1067"/>
                  </a:lnTo>
                  <a:lnTo>
                    <a:pt x="2667" y="640"/>
                  </a:lnTo>
                  <a:lnTo>
                    <a:pt x="1280" y="32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0"/>
            <p:cNvSpPr/>
            <p:nvPr/>
          </p:nvSpPr>
          <p:spPr>
            <a:xfrm>
              <a:off x="6786065" y="3014628"/>
              <a:ext cx="433353" cy="37292"/>
            </a:xfrm>
            <a:custGeom>
              <a:avLst/>
              <a:gdLst/>
              <a:ahLst/>
              <a:cxnLst/>
              <a:rect l="l" t="t" r="r" b="b"/>
              <a:pathLst>
                <a:path w="29760" h="2561" extrusionOk="0">
                  <a:moveTo>
                    <a:pt x="15253" y="1"/>
                  </a:moveTo>
                  <a:lnTo>
                    <a:pt x="13653" y="108"/>
                  </a:lnTo>
                  <a:lnTo>
                    <a:pt x="12160" y="214"/>
                  </a:lnTo>
                  <a:lnTo>
                    <a:pt x="9280" y="534"/>
                  </a:lnTo>
                  <a:lnTo>
                    <a:pt x="6720" y="961"/>
                  </a:lnTo>
                  <a:lnTo>
                    <a:pt x="4480" y="1174"/>
                  </a:lnTo>
                  <a:lnTo>
                    <a:pt x="2880" y="1281"/>
                  </a:lnTo>
                  <a:lnTo>
                    <a:pt x="1174" y="1281"/>
                  </a:lnTo>
                  <a:lnTo>
                    <a:pt x="320" y="1174"/>
                  </a:lnTo>
                  <a:lnTo>
                    <a:pt x="0" y="1174"/>
                  </a:lnTo>
                  <a:lnTo>
                    <a:pt x="320" y="1281"/>
                  </a:lnTo>
                  <a:lnTo>
                    <a:pt x="1174" y="1388"/>
                  </a:lnTo>
                  <a:lnTo>
                    <a:pt x="2880" y="1494"/>
                  </a:lnTo>
                  <a:lnTo>
                    <a:pt x="4480" y="1388"/>
                  </a:lnTo>
                  <a:lnTo>
                    <a:pt x="6720" y="1174"/>
                  </a:lnTo>
                  <a:lnTo>
                    <a:pt x="9280" y="748"/>
                  </a:lnTo>
                  <a:lnTo>
                    <a:pt x="12160" y="428"/>
                  </a:lnTo>
                  <a:lnTo>
                    <a:pt x="13653" y="321"/>
                  </a:lnTo>
                  <a:lnTo>
                    <a:pt x="15253" y="321"/>
                  </a:lnTo>
                  <a:lnTo>
                    <a:pt x="16746" y="428"/>
                  </a:lnTo>
                  <a:lnTo>
                    <a:pt x="18240" y="641"/>
                  </a:lnTo>
                  <a:lnTo>
                    <a:pt x="19626" y="1068"/>
                  </a:lnTo>
                  <a:lnTo>
                    <a:pt x="21013" y="1494"/>
                  </a:lnTo>
                  <a:lnTo>
                    <a:pt x="22186" y="1921"/>
                  </a:lnTo>
                  <a:lnTo>
                    <a:pt x="23466" y="2241"/>
                  </a:lnTo>
                  <a:lnTo>
                    <a:pt x="24639" y="2454"/>
                  </a:lnTo>
                  <a:lnTo>
                    <a:pt x="25706" y="2561"/>
                  </a:lnTo>
                  <a:lnTo>
                    <a:pt x="26559" y="2454"/>
                  </a:lnTo>
                  <a:lnTo>
                    <a:pt x="27306" y="2348"/>
                  </a:lnTo>
                  <a:lnTo>
                    <a:pt x="28159" y="2028"/>
                  </a:lnTo>
                  <a:lnTo>
                    <a:pt x="28906" y="1708"/>
                  </a:lnTo>
                  <a:lnTo>
                    <a:pt x="29546" y="1068"/>
                  </a:lnTo>
                  <a:lnTo>
                    <a:pt x="29759" y="854"/>
                  </a:lnTo>
                  <a:lnTo>
                    <a:pt x="28799" y="1601"/>
                  </a:lnTo>
                  <a:lnTo>
                    <a:pt x="28053" y="1921"/>
                  </a:lnTo>
                  <a:lnTo>
                    <a:pt x="27306" y="2134"/>
                  </a:lnTo>
                  <a:lnTo>
                    <a:pt x="26559" y="2241"/>
                  </a:lnTo>
                  <a:lnTo>
                    <a:pt x="25706" y="2348"/>
                  </a:lnTo>
                  <a:lnTo>
                    <a:pt x="24639" y="2241"/>
                  </a:lnTo>
                  <a:lnTo>
                    <a:pt x="23466" y="2028"/>
                  </a:lnTo>
                  <a:lnTo>
                    <a:pt x="22293" y="1708"/>
                  </a:lnTo>
                  <a:lnTo>
                    <a:pt x="21013" y="1281"/>
                  </a:lnTo>
                  <a:lnTo>
                    <a:pt x="19626" y="748"/>
                  </a:lnTo>
                  <a:lnTo>
                    <a:pt x="18240" y="428"/>
                  </a:lnTo>
                  <a:lnTo>
                    <a:pt x="16746" y="108"/>
                  </a:lnTo>
                  <a:lnTo>
                    <a:pt x="152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0"/>
            <p:cNvSpPr/>
            <p:nvPr/>
          </p:nvSpPr>
          <p:spPr>
            <a:xfrm>
              <a:off x="6599659" y="3211912"/>
              <a:ext cx="141364" cy="13994"/>
            </a:xfrm>
            <a:custGeom>
              <a:avLst/>
              <a:gdLst/>
              <a:ahLst/>
              <a:cxnLst/>
              <a:rect l="l" t="t" r="r" b="b"/>
              <a:pathLst>
                <a:path w="9708" h="961" extrusionOk="0">
                  <a:moveTo>
                    <a:pt x="4907" y="0"/>
                  </a:moveTo>
                  <a:lnTo>
                    <a:pt x="3094" y="107"/>
                  </a:lnTo>
                  <a:lnTo>
                    <a:pt x="1387" y="320"/>
                  </a:lnTo>
                  <a:lnTo>
                    <a:pt x="427" y="640"/>
                  </a:lnTo>
                  <a:lnTo>
                    <a:pt x="1" y="747"/>
                  </a:lnTo>
                  <a:lnTo>
                    <a:pt x="1" y="747"/>
                  </a:lnTo>
                  <a:lnTo>
                    <a:pt x="1494" y="533"/>
                  </a:lnTo>
                  <a:lnTo>
                    <a:pt x="3201" y="320"/>
                  </a:lnTo>
                  <a:lnTo>
                    <a:pt x="4907" y="213"/>
                  </a:lnTo>
                  <a:lnTo>
                    <a:pt x="6614" y="320"/>
                  </a:lnTo>
                  <a:lnTo>
                    <a:pt x="8320" y="640"/>
                  </a:lnTo>
                  <a:lnTo>
                    <a:pt x="9707" y="960"/>
                  </a:lnTo>
                  <a:lnTo>
                    <a:pt x="9280" y="747"/>
                  </a:lnTo>
                  <a:lnTo>
                    <a:pt x="8320" y="533"/>
                  </a:lnTo>
                  <a:lnTo>
                    <a:pt x="6614" y="213"/>
                  </a:lnTo>
                  <a:lnTo>
                    <a:pt x="4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0"/>
            <p:cNvSpPr/>
            <p:nvPr/>
          </p:nvSpPr>
          <p:spPr>
            <a:xfrm>
              <a:off x="6776744" y="3190155"/>
              <a:ext cx="349478" cy="35749"/>
            </a:xfrm>
            <a:custGeom>
              <a:avLst/>
              <a:gdLst/>
              <a:ahLst/>
              <a:cxnLst/>
              <a:rect l="l" t="t" r="r" b="b"/>
              <a:pathLst>
                <a:path w="24000" h="2455" extrusionOk="0">
                  <a:moveTo>
                    <a:pt x="23253" y="1814"/>
                  </a:moveTo>
                  <a:lnTo>
                    <a:pt x="24000" y="2454"/>
                  </a:lnTo>
                  <a:lnTo>
                    <a:pt x="24000" y="2454"/>
                  </a:lnTo>
                  <a:lnTo>
                    <a:pt x="23786" y="2241"/>
                  </a:lnTo>
                  <a:lnTo>
                    <a:pt x="23253" y="1814"/>
                  </a:lnTo>
                  <a:close/>
                  <a:moveTo>
                    <a:pt x="16960" y="1"/>
                  </a:moveTo>
                  <a:lnTo>
                    <a:pt x="14613" y="214"/>
                  </a:lnTo>
                  <a:lnTo>
                    <a:pt x="12160" y="641"/>
                  </a:lnTo>
                  <a:lnTo>
                    <a:pt x="7467" y="1707"/>
                  </a:lnTo>
                  <a:lnTo>
                    <a:pt x="5547" y="2027"/>
                  </a:lnTo>
                  <a:lnTo>
                    <a:pt x="3627" y="2241"/>
                  </a:lnTo>
                  <a:lnTo>
                    <a:pt x="2347" y="2347"/>
                  </a:lnTo>
                  <a:lnTo>
                    <a:pt x="960" y="2241"/>
                  </a:lnTo>
                  <a:lnTo>
                    <a:pt x="0" y="2134"/>
                  </a:lnTo>
                  <a:lnTo>
                    <a:pt x="320" y="2241"/>
                  </a:lnTo>
                  <a:lnTo>
                    <a:pt x="960" y="2347"/>
                  </a:lnTo>
                  <a:lnTo>
                    <a:pt x="2347" y="2454"/>
                  </a:lnTo>
                  <a:lnTo>
                    <a:pt x="3627" y="2454"/>
                  </a:lnTo>
                  <a:lnTo>
                    <a:pt x="5547" y="2241"/>
                  </a:lnTo>
                  <a:lnTo>
                    <a:pt x="7573" y="1814"/>
                  </a:lnTo>
                  <a:lnTo>
                    <a:pt x="12267" y="854"/>
                  </a:lnTo>
                  <a:lnTo>
                    <a:pt x="14613" y="427"/>
                  </a:lnTo>
                  <a:lnTo>
                    <a:pt x="16960" y="214"/>
                  </a:lnTo>
                  <a:lnTo>
                    <a:pt x="17920" y="214"/>
                  </a:lnTo>
                  <a:lnTo>
                    <a:pt x="18880" y="321"/>
                  </a:lnTo>
                  <a:lnTo>
                    <a:pt x="19840" y="534"/>
                  </a:lnTo>
                  <a:lnTo>
                    <a:pt x="20800" y="747"/>
                  </a:lnTo>
                  <a:lnTo>
                    <a:pt x="22080" y="1281"/>
                  </a:lnTo>
                  <a:lnTo>
                    <a:pt x="23253" y="1814"/>
                  </a:lnTo>
                  <a:lnTo>
                    <a:pt x="22080" y="1067"/>
                  </a:lnTo>
                  <a:lnTo>
                    <a:pt x="20906" y="641"/>
                  </a:lnTo>
                  <a:lnTo>
                    <a:pt x="19946" y="321"/>
                  </a:lnTo>
                  <a:lnTo>
                    <a:pt x="18986" y="214"/>
                  </a:lnTo>
                  <a:lnTo>
                    <a:pt x="18026" y="107"/>
                  </a:lnTo>
                  <a:lnTo>
                    <a:pt x="16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0"/>
            <p:cNvSpPr/>
            <p:nvPr/>
          </p:nvSpPr>
          <p:spPr>
            <a:xfrm>
              <a:off x="7275365" y="3114049"/>
              <a:ext cx="45054" cy="113391"/>
            </a:xfrm>
            <a:custGeom>
              <a:avLst/>
              <a:gdLst/>
              <a:ahLst/>
              <a:cxnLst/>
              <a:rect l="l" t="t" r="r" b="b"/>
              <a:pathLst>
                <a:path w="3094" h="7787" extrusionOk="0">
                  <a:moveTo>
                    <a:pt x="2987" y="0"/>
                  </a:moveTo>
                  <a:lnTo>
                    <a:pt x="2987" y="1280"/>
                  </a:lnTo>
                  <a:lnTo>
                    <a:pt x="2773" y="2774"/>
                  </a:lnTo>
                  <a:lnTo>
                    <a:pt x="2347" y="4267"/>
                  </a:lnTo>
                  <a:lnTo>
                    <a:pt x="1707" y="5547"/>
                  </a:lnTo>
                  <a:lnTo>
                    <a:pt x="853" y="6827"/>
                  </a:lnTo>
                  <a:lnTo>
                    <a:pt x="0" y="7787"/>
                  </a:lnTo>
                  <a:lnTo>
                    <a:pt x="320" y="7573"/>
                  </a:lnTo>
                  <a:lnTo>
                    <a:pt x="960" y="6933"/>
                  </a:lnTo>
                  <a:lnTo>
                    <a:pt x="1387" y="6293"/>
                  </a:lnTo>
                  <a:lnTo>
                    <a:pt x="1813" y="5653"/>
                  </a:lnTo>
                  <a:lnTo>
                    <a:pt x="2240" y="5014"/>
                  </a:lnTo>
                  <a:lnTo>
                    <a:pt x="2560" y="4267"/>
                  </a:lnTo>
                  <a:lnTo>
                    <a:pt x="2773" y="3627"/>
                  </a:lnTo>
                  <a:lnTo>
                    <a:pt x="2987" y="2880"/>
                  </a:lnTo>
                  <a:lnTo>
                    <a:pt x="3093" y="2134"/>
                  </a:lnTo>
                  <a:lnTo>
                    <a:pt x="3093" y="1280"/>
                  </a:lnTo>
                  <a:lnTo>
                    <a:pt x="3093" y="427"/>
                  </a:lnTo>
                  <a:lnTo>
                    <a:pt x="2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0"/>
            <p:cNvSpPr/>
            <p:nvPr/>
          </p:nvSpPr>
          <p:spPr>
            <a:xfrm>
              <a:off x="6711502" y="3364138"/>
              <a:ext cx="104072" cy="60576"/>
            </a:xfrm>
            <a:custGeom>
              <a:avLst/>
              <a:gdLst/>
              <a:ahLst/>
              <a:cxnLst/>
              <a:rect l="l" t="t" r="r" b="b"/>
              <a:pathLst>
                <a:path w="7147" h="4160" extrusionOk="0">
                  <a:moveTo>
                    <a:pt x="6827" y="0"/>
                  </a:moveTo>
                  <a:lnTo>
                    <a:pt x="5974" y="213"/>
                  </a:lnTo>
                  <a:lnTo>
                    <a:pt x="4480" y="747"/>
                  </a:lnTo>
                  <a:lnTo>
                    <a:pt x="3200" y="1387"/>
                  </a:lnTo>
                  <a:lnTo>
                    <a:pt x="1920" y="2240"/>
                  </a:lnTo>
                  <a:lnTo>
                    <a:pt x="854" y="3200"/>
                  </a:lnTo>
                  <a:lnTo>
                    <a:pt x="214" y="3840"/>
                  </a:lnTo>
                  <a:lnTo>
                    <a:pt x="0" y="4160"/>
                  </a:lnTo>
                  <a:lnTo>
                    <a:pt x="960" y="3307"/>
                  </a:lnTo>
                  <a:lnTo>
                    <a:pt x="2027" y="2347"/>
                  </a:lnTo>
                  <a:lnTo>
                    <a:pt x="3307" y="1600"/>
                  </a:lnTo>
                  <a:lnTo>
                    <a:pt x="4587" y="853"/>
                  </a:lnTo>
                  <a:lnTo>
                    <a:pt x="5974" y="320"/>
                  </a:lnTo>
                  <a:lnTo>
                    <a:pt x="7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0"/>
            <p:cNvSpPr/>
            <p:nvPr/>
          </p:nvSpPr>
          <p:spPr>
            <a:xfrm>
              <a:off x="7424475" y="3120267"/>
              <a:ext cx="9334" cy="108731"/>
            </a:xfrm>
            <a:custGeom>
              <a:avLst/>
              <a:gdLst/>
              <a:ahLst/>
              <a:cxnLst/>
              <a:rect l="l" t="t" r="r" b="b"/>
              <a:pathLst>
                <a:path w="641" h="7467" extrusionOk="0">
                  <a:moveTo>
                    <a:pt x="1" y="0"/>
                  </a:moveTo>
                  <a:lnTo>
                    <a:pt x="107" y="1067"/>
                  </a:lnTo>
                  <a:lnTo>
                    <a:pt x="321" y="2453"/>
                  </a:lnTo>
                  <a:lnTo>
                    <a:pt x="321" y="3733"/>
                  </a:lnTo>
                  <a:lnTo>
                    <a:pt x="321" y="5013"/>
                  </a:lnTo>
                  <a:lnTo>
                    <a:pt x="321" y="6400"/>
                  </a:lnTo>
                  <a:lnTo>
                    <a:pt x="214" y="7466"/>
                  </a:lnTo>
                  <a:lnTo>
                    <a:pt x="321" y="6933"/>
                  </a:lnTo>
                  <a:lnTo>
                    <a:pt x="427" y="6400"/>
                  </a:lnTo>
                  <a:lnTo>
                    <a:pt x="534" y="5013"/>
                  </a:lnTo>
                  <a:lnTo>
                    <a:pt x="641" y="3733"/>
                  </a:lnTo>
                  <a:lnTo>
                    <a:pt x="534" y="2347"/>
                  </a:lnTo>
                  <a:lnTo>
                    <a:pt x="321" y="1067"/>
                  </a:lnTo>
                  <a:lnTo>
                    <a:pt x="214" y="53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0"/>
            <p:cNvSpPr/>
            <p:nvPr/>
          </p:nvSpPr>
          <p:spPr>
            <a:xfrm>
              <a:off x="6947611" y="2820475"/>
              <a:ext cx="17095" cy="15537"/>
            </a:xfrm>
            <a:custGeom>
              <a:avLst/>
              <a:gdLst/>
              <a:ahLst/>
              <a:cxnLst/>
              <a:rect l="l" t="t" r="r" b="b"/>
              <a:pathLst>
                <a:path w="1174" h="1067" extrusionOk="0">
                  <a:moveTo>
                    <a:pt x="320" y="0"/>
                  </a:moveTo>
                  <a:lnTo>
                    <a:pt x="214" y="107"/>
                  </a:lnTo>
                  <a:lnTo>
                    <a:pt x="107" y="320"/>
                  </a:lnTo>
                  <a:lnTo>
                    <a:pt x="0" y="427"/>
                  </a:lnTo>
                  <a:lnTo>
                    <a:pt x="0" y="640"/>
                  </a:lnTo>
                  <a:lnTo>
                    <a:pt x="107" y="853"/>
                  </a:lnTo>
                  <a:lnTo>
                    <a:pt x="320" y="960"/>
                  </a:lnTo>
                  <a:lnTo>
                    <a:pt x="534" y="1067"/>
                  </a:lnTo>
                  <a:lnTo>
                    <a:pt x="747" y="1067"/>
                  </a:lnTo>
                  <a:lnTo>
                    <a:pt x="960" y="960"/>
                  </a:lnTo>
                  <a:lnTo>
                    <a:pt x="1067" y="747"/>
                  </a:lnTo>
                  <a:lnTo>
                    <a:pt x="1174" y="533"/>
                  </a:lnTo>
                  <a:lnTo>
                    <a:pt x="1067" y="320"/>
                  </a:lnTo>
                  <a:lnTo>
                    <a:pt x="960" y="107"/>
                  </a:lnTo>
                  <a:lnTo>
                    <a:pt x="747" y="0"/>
                  </a:lnTo>
                  <a:lnTo>
                    <a:pt x="640" y="0"/>
                  </a:lnTo>
                  <a:lnTo>
                    <a:pt x="854" y="213"/>
                  </a:lnTo>
                  <a:lnTo>
                    <a:pt x="854" y="320"/>
                  </a:lnTo>
                  <a:lnTo>
                    <a:pt x="960" y="533"/>
                  </a:lnTo>
                  <a:lnTo>
                    <a:pt x="854" y="747"/>
                  </a:lnTo>
                  <a:lnTo>
                    <a:pt x="427" y="747"/>
                  </a:lnTo>
                  <a:lnTo>
                    <a:pt x="320" y="640"/>
                  </a:lnTo>
                  <a:lnTo>
                    <a:pt x="214" y="533"/>
                  </a:lnTo>
                  <a:lnTo>
                    <a:pt x="214" y="320"/>
                  </a:lnTo>
                  <a:lnTo>
                    <a:pt x="320"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0"/>
            <p:cNvSpPr/>
            <p:nvPr/>
          </p:nvSpPr>
          <p:spPr>
            <a:xfrm>
              <a:off x="6961592" y="2950944"/>
              <a:ext cx="15537" cy="15552"/>
            </a:xfrm>
            <a:custGeom>
              <a:avLst/>
              <a:gdLst/>
              <a:ahLst/>
              <a:cxnLst/>
              <a:rect l="l" t="t" r="r" b="b"/>
              <a:pathLst>
                <a:path w="1067" h="1068" extrusionOk="0">
                  <a:moveTo>
                    <a:pt x="640" y="1"/>
                  </a:moveTo>
                  <a:lnTo>
                    <a:pt x="534" y="107"/>
                  </a:lnTo>
                  <a:lnTo>
                    <a:pt x="640" y="107"/>
                  </a:lnTo>
                  <a:lnTo>
                    <a:pt x="747" y="321"/>
                  </a:lnTo>
                  <a:lnTo>
                    <a:pt x="854" y="427"/>
                  </a:lnTo>
                  <a:lnTo>
                    <a:pt x="854" y="641"/>
                  </a:lnTo>
                  <a:lnTo>
                    <a:pt x="747" y="747"/>
                  </a:lnTo>
                  <a:lnTo>
                    <a:pt x="534" y="854"/>
                  </a:lnTo>
                  <a:lnTo>
                    <a:pt x="214" y="747"/>
                  </a:lnTo>
                  <a:lnTo>
                    <a:pt x="214" y="534"/>
                  </a:lnTo>
                  <a:lnTo>
                    <a:pt x="214" y="427"/>
                  </a:lnTo>
                  <a:lnTo>
                    <a:pt x="320" y="214"/>
                  </a:lnTo>
                  <a:lnTo>
                    <a:pt x="427" y="107"/>
                  </a:lnTo>
                  <a:lnTo>
                    <a:pt x="214" y="107"/>
                  </a:lnTo>
                  <a:lnTo>
                    <a:pt x="107" y="214"/>
                  </a:lnTo>
                  <a:lnTo>
                    <a:pt x="0" y="321"/>
                  </a:lnTo>
                  <a:lnTo>
                    <a:pt x="0" y="641"/>
                  </a:lnTo>
                  <a:lnTo>
                    <a:pt x="107" y="854"/>
                  </a:lnTo>
                  <a:lnTo>
                    <a:pt x="214" y="1067"/>
                  </a:lnTo>
                  <a:lnTo>
                    <a:pt x="640" y="1067"/>
                  </a:lnTo>
                  <a:lnTo>
                    <a:pt x="854" y="961"/>
                  </a:lnTo>
                  <a:lnTo>
                    <a:pt x="1067" y="854"/>
                  </a:lnTo>
                  <a:lnTo>
                    <a:pt x="1067" y="641"/>
                  </a:lnTo>
                  <a:lnTo>
                    <a:pt x="1067" y="321"/>
                  </a:lnTo>
                  <a:lnTo>
                    <a:pt x="960" y="107"/>
                  </a:lnTo>
                  <a:lnTo>
                    <a:pt x="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0"/>
            <p:cNvSpPr/>
            <p:nvPr/>
          </p:nvSpPr>
          <p:spPr>
            <a:xfrm>
              <a:off x="6969354" y="3079870"/>
              <a:ext cx="17095" cy="15552"/>
            </a:xfrm>
            <a:custGeom>
              <a:avLst/>
              <a:gdLst/>
              <a:ahLst/>
              <a:cxnLst/>
              <a:rect l="l" t="t" r="r" b="b"/>
              <a:pathLst>
                <a:path w="1174" h="1068" extrusionOk="0">
                  <a:moveTo>
                    <a:pt x="534" y="1"/>
                  </a:moveTo>
                  <a:lnTo>
                    <a:pt x="641" y="107"/>
                  </a:lnTo>
                  <a:lnTo>
                    <a:pt x="854" y="214"/>
                  </a:lnTo>
                  <a:lnTo>
                    <a:pt x="961" y="427"/>
                  </a:lnTo>
                  <a:lnTo>
                    <a:pt x="961" y="534"/>
                  </a:lnTo>
                  <a:lnTo>
                    <a:pt x="854" y="747"/>
                  </a:lnTo>
                  <a:lnTo>
                    <a:pt x="641" y="854"/>
                  </a:lnTo>
                  <a:lnTo>
                    <a:pt x="427" y="854"/>
                  </a:lnTo>
                  <a:lnTo>
                    <a:pt x="321" y="747"/>
                  </a:lnTo>
                  <a:lnTo>
                    <a:pt x="214" y="534"/>
                  </a:lnTo>
                  <a:lnTo>
                    <a:pt x="214" y="427"/>
                  </a:lnTo>
                  <a:lnTo>
                    <a:pt x="321" y="107"/>
                  </a:lnTo>
                  <a:lnTo>
                    <a:pt x="214" y="107"/>
                  </a:lnTo>
                  <a:lnTo>
                    <a:pt x="107" y="321"/>
                  </a:lnTo>
                  <a:lnTo>
                    <a:pt x="1" y="641"/>
                  </a:lnTo>
                  <a:lnTo>
                    <a:pt x="107" y="854"/>
                  </a:lnTo>
                  <a:lnTo>
                    <a:pt x="214" y="961"/>
                  </a:lnTo>
                  <a:lnTo>
                    <a:pt x="427" y="1067"/>
                  </a:lnTo>
                  <a:lnTo>
                    <a:pt x="747" y="1067"/>
                  </a:lnTo>
                  <a:lnTo>
                    <a:pt x="961" y="961"/>
                  </a:lnTo>
                  <a:lnTo>
                    <a:pt x="1067" y="854"/>
                  </a:lnTo>
                  <a:lnTo>
                    <a:pt x="1174" y="641"/>
                  </a:lnTo>
                  <a:lnTo>
                    <a:pt x="1067" y="321"/>
                  </a:lnTo>
                  <a:lnTo>
                    <a:pt x="961" y="107"/>
                  </a:lnTo>
                  <a:lnTo>
                    <a:pt x="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0"/>
            <p:cNvSpPr/>
            <p:nvPr/>
          </p:nvSpPr>
          <p:spPr>
            <a:xfrm>
              <a:off x="6978674" y="3219674"/>
              <a:ext cx="15552" cy="15552"/>
            </a:xfrm>
            <a:custGeom>
              <a:avLst/>
              <a:gdLst/>
              <a:ahLst/>
              <a:cxnLst/>
              <a:rect l="l" t="t" r="r" b="b"/>
              <a:pathLst>
                <a:path w="1068" h="1068" extrusionOk="0">
                  <a:moveTo>
                    <a:pt x="534" y="0"/>
                  </a:moveTo>
                  <a:lnTo>
                    <a:pt x="534" y="107"/>
                  </a:lnTo>
                  <a:lnTo>
                    <a:pt x="854" y="214"/>
                  </a:lnTo>
                  <a:lnTo>
                    <a:pt x="854" y="427"/>
                  </a:lnTo>
                  <a:lnTo>
                    <a:pt x="854" y="534"/>
                  </a:lnTo>
                  <a:lnTo>
                    <a:pt x="747" y="747"/>
                  </a:lnTo>
                  <a:lnTo>
                    <a:pt x="534" y="854"/>
                  </a:lnTo>
                  <a:lnTo>
                    <a:pt x="321" y="747"/>
                  </a:lnTo>
                  <a:lnTo>
                    <a:pt x="214" y="534"/>
                  </a:lnTo>
                  <a:lnTo>
                    <a:pt x="214" y="427"/>
                  </a:lnTo>
                  <a:lnTo>
                    <a:pt x="321" y="214"/>
                  </a:lnTo>
                  <a:lnTo>
                    <a:pt x="427" y="107"/>
                  </a:lnTo>
                  <a:lnTo>
                    <a:pt x="214" y="107"/>
                  </a:lnTo>
                  <a:lnTo>
                    <a:pt x="107" y="214"/>
                  </a:lnTo>
                  <a:lnTo>
                    <a:pt x="1" y="320"/>
                  </a:lnTo>
                  <a:lnTo>
                    <a:pt x="1" y="640"/>
                  </a:lnTo>
                  <a:lnTo>
                    <a:pt x="107" y="854"/>
                  </a:lnTo>
                  <a:lnTo>
                    <a:pt x="321" y="1067"/>
                  </a:lnTo>
                  <a:lnTo>
                    <a:pt x="641" y="1067"/>
                  </a:lnTo>
                  <a:lnTo>
                    <a:pt x="960" y="854"/>
                  </a:lnTo>
                  <a:lnTo>
                    <a:pt x="1067" y="640"/>
                  </a:lnTo>
                  <a:lnTo>
                    <a:pt x="1067" y="320"/>
                  </a:lnTo>
                  <a:lnTo>
                    <a:pt x="960" y="107"/>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0"/>
            <p:cNvSpPr/>
            <p:nvPr/>
          </p:nvSpPr>
          <p:spPr>
            <a:xfrm>
              <a:off x="6924311" y="2735034"/>
              <a:ext cx="40394" cy="554505"/>
            </a:xfrm>
            <a:custGeom>
              <a:avLst/>
              <a:gdLst/>
              <a:ahLst/>
              <a:cxnLst/>
              <a:rect l="l" t="t" r="r" b="b"/>
              <a:pathLst>
                <a:path w="2774" h="38080" extrusionOk="0">
                  <a:moveTo>
                    <a:pt x="0" y="1"/>
                  </a:moveTo>
                  <a:lnTo>
                    <a:pt x="0" y="1174"/>
                  </a:lnTo>
                  <a:lnTo>
                    <a:pt x="427" y="5334"/>
                  </a:lnTo>
                  <a:lnTo>
                    <a:pt x="1494" y="18880"/>
                  </a:lnTo>
                  <a:lnTo>
                    <a:pt x="2027" y="26346"/>
                  </a:lnTo>
                  <a:lnTo>
                    <a:pt x="2454" y="32426"/>
                  </a:lnTo>
                  <a:lnTo>
                    <a:pt x="2667" y="36586"/>
                  </a:lnTo>
                  <a:lnTo>
                    <a:pt x="2667" y="37759"/>
                  </a:lnTo>
                  <a:lnTo>
                    <a:pt x="2774" y="38079"/>
                  </a:lnTo>
                  <a:lnTo>
                    <a:pt x="2774" y="37759"/>
                  </a:lnTo>
                  <a:lnTo>
                    <a:pt x="2774" y="36586"/>
                  </a:lnTo>
                  <a:lnTo>
                    <a:pt x="2560" y="32426"/>
                  </a:lnTo>
                  <a:lnTo>
                    <a:pt x="2347" y="26346"/>
                  </a:lnTo>
                  <a:lnTo>
                    <a:pt x="1814" y="18880"/>
                  </a:lnTo>
                  <a:lnTo>
                    <a:pt x="1174" y="11414"/>
                  </a:lnTo>
                  <a:lnTo>
                    <a:pt x="534" y="5227"/>
                  </a:lnTo>
                  <a:lnTo>
                    <a:pt x="107" y="117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0"/>
            <p:cNvSpPr/>
            <p:nvPr/>
          </p:nvSpPr>
          <p:spPr>
            <a:xfrm>
              <a:off x="7088959" y="2901241"/>
              <a:ext cx="49713" cy="360356"/>
            </a:xfrm>
            <a:custGeom>
              <a:avLst/>
              <a:gdLst/>
              <a:ahLst/>
              <a:cxnLst/>
              <a:rect l="l" t="t" r="r" b="b"/>
              <a:pathLst>
                <a:path w="3414" h="24747" extrusionOk="0">
                  <a:moveTo>
                    <a:pt x="1" y="1"/>
                  </a:moveTo>
                  <a:lnTo>
                    <a:pt x="1" y="214"/>
                  </a:lnTo>
                  <a:lnTo>
                    <a:pt x="107" y="961"/>
                  </a:lnTo>
                  <a:lnTo>
                    <a:pt x="534" y="3627"/>
                  </a:lnTo>
                  <a:lnTo>
                    <a:pt x="1601" y="12373"/>
                  </a:lnTo>
                  <a:lnTo>
                    <a:pt x="2774" y="21120"/>
                  </a:lnTo>
                  <a:lnTo>
                    <a:pt x="3200" y="23786"/>
                  </a:lnTo>
                  <a:lnTo>
                    <a:pt x="3307" y="24533"/>
                  </a:lnTo>
                  <a:lnTo>
                    <a:pt x="3414" y="24746"/>
                  </a:lnTo>
                  <a:lnTo>
                    <a:pt x="3414" y="24533"/>
                  </a:lnTo>
                  <a:lnTo>
                    <a:pt x="3307" y="23786"/>
                  </a:lnTo>
                  <a:lnTo>
                    <a:pt x="2987" y="21120"/>
                  </a:lnTo>
                  <a:lnTo>
                    <a:pt x="1921" y="12373"/>
                  </a:lnTo>
                  <a:lnTo>
                    <a:pt x="1281" y="7467"/>
                  </a:lnTo>
                  <a:lnTo>
                    <a:pt x="641" y="3520"/>
                  </a:lnTo>
                  <a:lnTo>
                    <a:pt x="214" y="961"/>
                  </a:lnTo>
                  <a:lnTo>
                    <a:pt x="107" y="21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0"/>
            <p:cNvSpPr/>
            <p:nvPr/>
          </p:nvSpPr>
          <p:spPr>
            <a:xfrm>
              <a:off x="7088959" y="2901241"/>
              <a:ext cx="49713" cy="360356"/>
            </a:xfrm>
            <a:custGeom>
              <a:avLst/>
              <a:gdLst/>
              <a:ahLst/>
              <a:cxnLst/>
              <a:rect l="l" t="t" r="r" b="b"/>
              <a:pathLst>
                <a:path w="3414" h="24747" fill="none" extrusionOk="0">
                  <a:moveTo>
                    <a:pt x="3414" y="24746"/>
                  </a:moveTo>
                  <a:lnTo>
                    <a:pt x="3414" y="24746"/>
                  </a:lnTo>
                  <a:lnTo>
                    <a:pt x="3307" y="24533"/>
                  </a:lnTo>
                  <a:lnTo>
                    <a:pt x="3307" y="24533"/>
                  </a:lnTo>
                  <a:lnTo>
                    <a:pt x="3200" y="23786"/>
                  </a:lnTo>
                  <a:lnTo>
                    <a:pt x="3200" y="23786"/>
                  </a:lnTo>
                  <a:lnTo>
                    <a:pt x="2774" y="21120"/>
                  </a:lnTo>
                  <a:lnTo>
                    <a:pt x="2774" y="21120"/>
                  </a:lnTo>
                  <a:lnTo>
                    <a:pt x="1601" y="12373"/>
                  </a:lnTo>
                  <a:lnTo>
                    <a:pt x="1601" y="12373"/>
                  </a:lnTo>
                  <a:lnTo>
                    <a:pt x="534" y="3627"/>
                  </a:lnTo>
                  <a:lnTo>
                    <a:pt x="107" y="961"/>
                  </a:lnTo>
                  <a:lnTo>
                    <a:pt x="107" y="961"/>
                  </a:lnTo>
                  <a:lnTo>
                    <a:pt x="1" y="214"/>
                  </a:lnTo>
                  <a:lnTo>
                    <a:pt x="1" y="214"/>
                  </a:lnTo>
                  <a:lnTo>
                    <a:pt x="1" y="1"/>
                  </a:lnTo>
                  <a:lnTo>
                    <a:pt x="1" y="1"/>
                  </a:lnTo>
                  <a:lnTo>
                    <a:pt x="107" y="214"/>
                  </a:lnTo>
                  <a:lnTo>
                    <a:pt x="107" y="214"/>
                  </a:lnTo>
                  <a:lnTo>
                    <a:pt x="214" y="961"/>
                  </a:lnTo>
                  <a:lnTo>
                    <a:pt x="214" y="961"/>
                  </a:lnTo>
                  <a:lnTo>
                    <a:pt x="641" y="3520"/>
                  </a:lnTo>
                  <a:lnTo>
                    <a:pt x="641" y="3520"/>
                  </a:lnTo>
                  <a:lnTo>
                    <a:pt x="1281" y="7467"/>
                  </a:lnTo>
                  <a:lnTo>
                    <a:pt x="1921" y="12373"/>
                  </a:lnTo>
                  <a:lnTo>
                    <a:pt x="1921" y="12373"/>
                  </a:lnTo>
                  <a:lnTo>
                    <a:pt x="2987" y="21120"/>
                  </a:lnTo>
                  <a:lnTo>
                    <a:pt x="2987" y="21120"/>
                  </a:lnTo>
                  <a:lnTo>
                    <a:pt x="3307" y="23786"/>
                  </a:lnTo>
                  <a:lnTo>
                    <a:pt x="3307" y="23786"/>
                  </a:lnTo>
                  <a:lnTo>
                    <a:pt x="3414" y="24533"/>
                  </a:lnTo>
                  <a:lnTo>
                    <a:pt x="3414" y="24533"/>
                  </a:lnTo>
                  <a:lnTo>
                    <a:pt x="3414" y="247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0"/>
            <p:cNvSpPr/>
            <p:nvPr/>
          </p:nvSpPr>
          <p:spPr>
            <a:xfrm>
              <a:off x="7115362" y="3031725"/>
              <a:ext cx="1573" cy="9334"/>
            </a:xfrm>
            <a:custGeom>
              <a:avLst/>
              <a:gdLst/>
              <a:ahLst/>
              <a:cxnLst/>
              <a:rect l="l" t="t" r="r" b="b"/>
              <a:pathLst>
                <a:path w="108" h="641" extrusionOk="0">
                  <a:moveTo>
                    <a:pt x="1" y="0"/>
                  </a:moveTo>
                  <a:lnTo>
                    <a:pt x="1" y="640"/>
                  </a:lnTo>
                  <a:lnTo>
                    <a:pt x="108" y="640"/>
                  </a:lnTo>
                  <a:lnTo>
                    <a:pt x="1"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0"/>
            <p:cNvSpPr/>
            <p:nvPr/>
          </p:nvSpPr>
          <p:spPr>
            <a:xfrm>
              <a:off x="7096721" y="2936964"/>
              <a:ext cx="18653" cy="104086"/>
            </a:xfrm>
            <a:custGeom>
              <a:avLst/>
              <a:gdLst/>
              <a:ahLst/>
              <a:cxnLst/>
              <a:rect l="l" t="t" r="r" b="b"/>
              <a:pathLst>
                <a:path w="1281" h="7148" extrusionOk="0">
                  <a:moveTo>
                    <a:pt x="1" y="1"/>
                  </a:moveTo>
                  <a:lnTo>
                    <a:pt x="214" y="1387"/>
                  </a:lnTo>
                  <a:lnTo>
                    <a:pt x="961" y="7041"/>
                  </a:lnTo>
                  <a:lnTo>
                    <a:pt x="1281" y="7147"/>
                  </a:lnTo>
                  <a:lnTo>
                    <a:pt x="1281" y="6507"/>
                  </a:lnTo>
                  <a:lnTo>
                    <a:pt x="428" y="1494"/>
                  </a:lnTo>
                  <a:lnTo>
                    <a:pt x="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0"/>
            <p:cNvSpPr/>
            <p:nvPr/>
          </p:nvSpPr>
          <p:spPr>
            <a:xfrm>
              <a:off x="7102940" y="2958721"/>
              <a:ext cx="21755" cy="83875"/>
            </a:xfrm>
            <a:custGeom>
              <a:avLst/>
              <a:gdLst/>
              <a:ahLst/>
              <a:cxnLst/>
              <a:rect l="l" t="t" r="r" b="b"/>
              <a:pathLst>
                <a:path w="1494" h="5760" extrusionOk="0">
                  <a:moveTo>
                    <a:pt x="1" y="0"/>
                  </a:moveTo>
                  <a:lnTo>
                    <a:pt x="854" y="5013"/>
                  </a:lnTo>
                  <a:lnTo>
                    <a:pt x="961" y="5653"/>
                  </a:lnTo>
                  <a:lnTo>
                    <a:pt x="1281" y="5760"/>
                  </a:lnTo>
                  <a:lnTo>
                    <a:pt x="1494" y="5653"/>
                  </a:lnTo>
                  <a:lnTo>
                    <a:pt x="747" y="2880"/>
                  </a:lnTo>
                  <a:lnTo>
                    <a:pt x="1"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0"/>
            <p:cNvSpPr/>
            <p:nvPr/>
          </p:nvSpPr>
          <p:spPr>
            <a:xfrm>
              <a:off x="7121580" y="3041045"/>
              <a:ext cx="3116" cy="1558"/>
            </a:xfrm>
            <a:custGeom>
              <a:avLst/>
              <a:gdLst/>
              <a:ahLst/>
              <a:cxnLst/>
              <a:rect l="l" t="t" r="r" b="b"/>
              <a:pathLst>
                <a:path w="214" h="107" extrusionOk="0">
                  <a:moveTo>
                    <a:pt x="214" y="0"/>
                  </a:moveTo>
                  <a:lnTo>
                    <a:pt x="1" y="107"/>
                  </a:lnTo>
                  <a:lnTo>
                    <a:pt x="214" y="107"/>
                  </a:lnTo>
                  <a:lnTo>
                    <a:pt x="214"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0"/>
            <p:cNvSpPr/>
            <p:nvPr/>
          </p:nvSpPr>
          <p:spPr>
            <a:xfrm>
              <a:off x="7182162" y="3201033"/>
              <a:ext cx="219006" cy="31074"/>
            </a:xfrm>
            <a:custGeom>
              <a:avLst/>
              <a:gdLst/>
              <a:ahLst/>
              <a:cxnLst/>
              <a:rect l="l" t="t" r="r" b="b"/>
              <a:pathLst>
                <a:path w="15040" h="2134" extrusionOk="0">
                  <a:moveTo>
                    <a:pt x="0" y="0"/>
                  </a:moveTo>
                  <a:lnTo>
                    <a:pt x="1174" y="534"/>
                  </a:lnTo>
                  <a:lnTo>
                    <a:pt x="3307" y="1174"/>
                  </a:lnTo>
                  <a:lnTo>
                    <a:pt x="3805" y="1316"/>
                  </a:lnTo>
                  <a:lnTo>
                    <a:pt x="3805" y="1316"/>
                  </a:lnTo>
                  <a:lnTo>
                    <a:pt x="2667" y="960"/>
                  </a:lnTo>
                  <a:lnTo>
                    <a:pt x="1280" y="534"/>
                  </a:lnTo>
                  <a:lnTo>
                    <a:pt x="0" y="0"/>
                  </a:lnTo>
                  <a:close/>
                  <a:moveTo>
                    <a:pt x="3805" y="1316"/>
                  </a:moveTo>
                  <a:lnTo>
                    <a:pt x="4374" y="1494"/>
                  </a:lnTo>
                  <a:lnTo>
                    <a:pt x="4502" y="1515"/>
                  </a:lnTo>
                  <a:lnTo>
                    <a:pt x="4502" y="1515"/>
                  </a:lnTo>
                  <a:lnTo>
                    <a:pt x="3805" y="1316"/>
                  </a:lnTo>
                  <a:close/>
                  <a:moveTo>
                    <a:pt x="4502" y="1515"/>
                  </a:moveTo>
                  <a:lnTo>
                    <a:pt x="4800" y="1600"/>
                  </a:lnTo>
                  <a:lnTo>
                    <a:pt x="5440" y="1707"/>
                  </a:lnTo>
                  <a:lnTo>
                    <a:pt x="7040" y="1920"/>
                  </a:lnTo>
                  <a:lnTo>
                    <a:pt x="7040" y="1920"/>
                  </a:lnTo>
                  <a:lnTo>
                    <a:pt x="5654" y="1707"/>
                  </a:lnTo>
                  <a:lnTo>
                    <a:pt x="4502" y="1515"/>
                  </a:lnTo>
                  <a:close/>
                  <a:moveTo>
                    <a:pt x="14933" y="2027"/>
                  </a:moveTo>
                  <a:lnTo>
                    <a:pt x="13227" y="2134"/>
                  </a:lnTo>
                  <a:lnTo>
                    <a:pt x="13973" y="2134"/>
                  </a:lnTo>
                  <a:lnTo>
                    <a:pt x="15040" y="2027"/>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0"/>
            <p:cNvSpPr/>
            <p:nvPr/>
          </p:nvSpPr>
          <p:spPr>
            <a:xfrm>
              <a:off x="7345252" y="3230552"/>
              <a:ext cx="55931" cy="1558"/>
            </a:xfrm>
            <a:custGeom>
              <a:avLst/>
              <a:gdLst/>
              <a:ahLst/>
              <a:cxnLst/>
              <a:rect l="l" t="t" r="r" b="b"/>
              <a:pathLst>
                <a:path w="3841" h="107" fill="none" extrusionOk="0">
                  <a:moveTo>
                    <a:pt x="3841" y="0"/>
                  </a:moveTo>
                  <a:lnTo>
                    <a:pt x="3734" y="0"/>
                  </a:lnTo>
                  <a:lnTo>
                    <a:pt x="3734" y="0"/>
                  </a:lnTo>
                  <a:lnTo>
                    <a:pt x="2028" y="107"/>
                  </a:lnTo>
                  <a:lnTo>
                    <a:pt x="108" y="107"/>
                  </a:lnTo>
                  <a:lnTo>
                    <a:pt x="108" y="107"/>
                  </a:lnTo>
                  <a:lnTo>
                    <a:pt x="1" y="107"/>
                  </a:lnTo>
                  <a:lnTo>
                    <a:pt x="1" y="107"/>
                  </a:lnTo>
                  <a:lnTo>
                    <a:pt x="321" y="107"/>
                  </a:lnTo>
                  <a:lnTo>
                    <a:pt x="321" y="107"/>
                  </a:lnTo>
                  <a:lnTo>
                    <a:pt x="2774" y="107"/>
                  </a:lnTo>
                  <a:lnTo>
                    <a:pt x="38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0"/>
            <p:cNvSpPr/>
            <p:nvPr/>
          </p:nvSpPr>
          <p:spPr>
            <a:xfrm>
              <a:off x="7166623" y="3193271"/>
              <a:ext cx="118065" cy="35734"/>
            </a:xfrm>
            <a:custGeom>
              <a:avLst/>
              <a:gdLst/>
              <a:ahLst/>
              <a:cxnLst/>
              <a:rect l="l" t="t" r="r" b="b"/>
              <a:pathLst>
                <a:path w="8108" h="2454" fill="none" extrusionOk="0">
                  <a:moveTo>
                    <a:pt x="1" y="0"/>
                  </a:moveTo>
                  <a:lnTo>
                    <a:pt x="1" y="0"/>
                  </a:lnTo>
                  <a:lnTo>
                    <a:pt x="1067" y="533"/>
                  </a:lnTo>
                  <a:lnTo>
                    <a:pt x="2241" y="1067"/>
                  </a:lnTo>
                  <a:lnTo>
                    <a:pt x="4374" y="1707"/>
                  </a:lnTo>
                  <a:lnTo>
                    <a:pt x="5867" y="2133"/>
                  </a:lnTo>
                  <a:lnTo>
                    <a:pt x="6507" y="2240"/>
                  </a:lnTo>
                  <a:lnTo>
                    <a:pt x="6507" y="2240"/>
                  </a:lnTo>
                  <a:lnTo>
                    <a:pt x="8107" y="2453"/>
                  </a:lnTo>
                  <a:lnTo>
                    <a:pt x="8107" y="2453"/>
                  </a:lnTo>
                  <a:lnTo>
                    <a:pt x="6721" y="2240"/>
                  </a:lnTo>
                  <a:lnTo>
                    <a:pt x="5441" y="2027"/>
                  </a:lnTo>
                  <a:lnTo>
                    <a:pt x="5441" y="2027"/>
                  </a:lnTo>
                  <a:lnTo>
                    <a:pt x="3734" y="1493"/>
                  </a:lnTo>
                  <a:lnTo>
                    <a:pt x="2347" y="1067"/>
                  </a:lnTo>
                  <a:lnTo>
                    <a:pt x="1067" y="5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0"/>
            <p:cNvSpPr/>
            <p:nvPr/>
          </p:nvSpPr>
          <p:spPr>
            <a:xfrm>
              <a:off x="7197368" y="3042589"/>
              <a:ext cx="3116" cy="15552"/>
            </a:xfrm>
            <a:custGeom>
              <a:avLst/>
              <a:gdLst/>
              <a:ahLst/>
              <a:cxnLst/>
              <a:rect l="l" t="t" r="r" b="b"/>
              <a:pathLst>
                <a:path w="214" h="1068" fill="none" extrusionOk="0">
                  <a:moveTo>
                    <a:pt x="1" y="1"/>
                  </a:moveTo>
                  <a:lnTo>
                    <a:pt x="1" y="1"/>
                  </a:lnTo>
                  <a:lnTo>
                    <a:pt x="107" y="1067"/>
                  </a:lnTo>
                  <a:lnTo>
                    <a:pt x="107" y="1067"/>
                  </a:lnTo>
                  <a:lnTo>
                    <a:pt x="107" y="108"/>
                  </a:lnTo>
                  <a:lnTo>
                    <a:pt x="214" y="108"/>
                  </a:lnTo>
                  <a:lnTo>
                    <a:pt x="214" y="10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0"/>
            <p:cNvSpPr/>
            <p:nvPr/>
          </p:nvSpPr>
          <p:spPr>
            <a:xfrm>
              <a:off x="7113818" y="3044147"/>
              <a:ext cx="285800" cy="187946"/>
            </a:xfrm>
            <a:custGeom>
              <a:avLst/>
              <a:gdLst/>
              <a:ahLst/>
              <a:cxnLst/>
              <a:rect l="l" t="t" r="r" b="b"/>
              <a:pathLst>
                <a:path w="19627" h="12907" extrusionOk="0">
                  <a:moveTo>
                    <a:pt x="0" y="1"/>
                  </a:moveTo>
                  <a:lnTo>
                    <a:pt x="0" y="960"/>
                  </a:lnTo>
                  <a:lnTo>
                    <a:pt x="214" y="2560"/>
                  </a:lnTo>
                  <a:lnTo>
                    <a:pt x="534" y="5440"/>
                  </a:lnTo>
                  <a:lnTo>
                    <a:pt x="960" y="8214"/>
                  </a:lnTo>
                  <a:lnTo>
                    <a:pt x="1493" y="8854"/>
                  </a:lnTo>
                  <a:lnTo>
                    <a:pt x="2133" y="9387"/>
                  </a:lnTo>
                  <a:lnTo>
                    <a:pt x="2773" y="9814"/>
                  </a:lnTo>
                  <a:lnTo>
                    <a:pt x="3627" y="10240"/>
                  </a:lnTo>
                  <a:lnTo>
                    <a:pt x="4693" y="10773"/>
                  </a:lnTo>
                  <a:lnTo>
                    <a:pt x="5973" y="11307"/>
                  </a:lnTo>
                  <a:lnTo>
                    <a:pt x="7360" y="11733"/>
                  </a:lnTo>
                  <a:lnTo>
                    <a:pt x="9067" y="12267"/>
                  </a:lnTo>
                  <a:lnTo>
                    <a:pt x="10347" y="12480"/>
                  </a:lnTo>
                  <a:lnTo>
                    <a:pt x="11733" y="12693"/>
                  </a:lnTo>
                  <a:lnTo>
                    <a:pt x="13866" y="12907"/>
                  </a:lnTo>
                  <a:lnTo>
                    <a:pt x="17920" y="12907"/>
                  </a:lnTo>
                  <a:lnTo>
                    <a:pt x="19626" y="12800"/>
                  </a:lnTo>
                  <a:lnTo>
                    <a:pt x="17386" y="12800"/>
                  </a:lnTo>
                  <a:lnTo>
                    <a:pt x="14613" y="12480"/>
                  </a:lnTo>
                  <a:lnTo>
                    <a:pt x="13226" y="12267"/>
                  </a:lnTo>
                  <a:lnTo>
                    <a:pt x="11840" y="11947"/>
                  </a:lnTo>
                  <a:lnTo>
                    <a:pt x="11413" y="12373"/>
                  </a:lnTo>
                  <a:lnTo>
                    <a:pt x="11093" y="12587"/>
                  </a:lnTo>
                  <a:lnTo>
                    <a:pt x="11093" y="12587"/>
                  </a:lnTo>
                  <a:lnTo>
                    <a:pt x="11733" y="11840"/>
                  </a:lnTo>
                  <a:lnTo>
                    <a:pt x="10560" y="11520"/>
                  </a:lnTo>
                  <a:lnTo>
                    <a:pt x="9493" y="11093"/>
                  </a:lnTo>
                  <a:lnTo>
                    <a:pt x="8427" y="10560"/>
                  </a:lnTo>
                  <a:lnTo>
                    <a:pt x="7360" y="9920"/>
                  </a:lnTo>
                  <a:lnTo>
                    <a:pt x="6293" y="9174"/>
                  </a:lnTo>
                  <a:lnTo>
                    <a:pt x="5227" y="8320"/>
                  </a:lnTo>
                  <a:lnTo>
                    <a:pt x="4373" y="7360"/>
                  </a:lnTo>
                  <a:lnTo>
                    <a:pt x="3520" y="6187"/>
                  </a:lnTo>
                  <a:lnTo>
                    <a:pt x="2667" y="4800"/>
                  </a:lnTo>
                  <a:lnTo>
                    <a:pt x="1920" y="3307"/>
                  </a:lnTo>
                  <a:lnTo>
                    <a:pt x="1280" y="1707"/>
                  </a:lnTo>
                  <a:lnTo>
                    <a:pt x="854" y="214"/>
                  </a:lnTo>
                  <a:lnTo>
                    <a:pt x="1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0"/>
            <p:cNvSpPr/>
            <p:nvPr/>
          </p:nvSpPr>
          <p:spPr>
            <a:xfrm>
              <a:off x="7275365" y="3216572"/>
              <a:ext cx="10878" cy="10878"/>
            </a:xfrm>
            <a:custGeom>
              <a:avLst/>
              <a:gdLst/>
              <a:ahLst/>
              <a:cxnLst/>
              <a:rect l="l" t="t" r="r" b="b"/>
              <a:pathLst>
                <a:path w="747" h="747" extrusionOk="0">
                  <a:moveTo>
                    <a:pt x="640" y="0"/>
                  </a:moveTo>
                  <a:lnTo>
                    <a:pt x="0" y="747"/>
                  </a:lnTo>
                  <a:lnTo>
                    <a:pt x="0" y="747"/>
                  </a:lnTo>
                  <a:lnTo>
                    <a:pt x="320" y="533"/>
                  </a:lnTo>
                  <a:lnTo>
                    <a:pt x="747" y="107"/>
                  </a:lnTo>
                  <a:lnTo>
                    <a:pt x="640"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0"/>
            <p:cNvSpPr/>
            <p:nvPr/>
          </p:nvSpPr>
          <p:spPr>
            <a:xfrm>
              <a:off x="7275365" y="3216572"/>
              <a:ext cx="10878" cy="10878"/>
            </a:xfrm>
            <a:custGeom>
              <a:avLst/>
              <a:gdLst/>
              <a:ahLst/>
              <a:cxnLst/>
              <a:rect l="l" t="t" r="r" b="b"/>
              <a:pathLst>
                <a:path w="747" h="747" fill="none" extrusionOk="0">
                  <a:moveTo>
                    <a:pt x="640" y="0"/>
                  </a:moveTo>
                  <a:lnTo>
                    <a:pt x="640" y="0"/>
                  </a:lnTo>
                  <a:lnTo>
                    <a:pt x="0" y="747"/>
                  </a:lnTo>
                  <a:lnTo>
                    <a:pt x="0" y="747"/>
                  </a:lnTo>
                  <a:lnTo>
                    <a:pt x="320" y="533"/>
                  </a:lnTo>
                  <a:lnTo>
                    <a:pt x="320" y="533"/>
                  </a:lnTo>
                  <a:lnTo>
                    <a:pt x="747" y="107"/>
                  </a:lnTo>
                  <a:lnTo>
                    <a:pt x="747" y="107"/>
                  </a:lnTo>
                  <a:lnTo>
                    <a:pt x="6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0"/>
            <p:cNvSpPr/>
            <p:nvPr/>
          </p:nvSpPr>
          <p:spPr>
            <a:xfrm>
              <a:off x="6772084" y="3019288"/>
              <a:ext cx="7776" cy="274937"/>
            </a:xfrm>
            <a:custGeom>
              <a:avLst/>
              <a:gdLst/>
              <a:ahLst/>
              <a:cxnLst/>
              <a:rect l="l" t="t" r="r" b="b"/>
              <a:pathLst>
                <a:path w="534" h="18881" extrusionOk="0">
                  <a:moveTo>
                    <a:pt x="534" y="1"/>
                  </a:moveTo>
                  <a:lnTo>
                    <a:pt x="427" y="8214"/>
                  </a:lnTo>
                  <a:lnTo>
                    <a:pt x="0" y="18880"/>
                  </a:lnTo>
                  <a:lnTo>
                    <a:pt x="534" y="7147"/>
                  </a:lnTo>
                  <a:lnTo>
                    <a:pt x="53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0"/>
            <p:cNvSpPr/>
            <p:nvPr/>
          </p:nvSpPr>
          <p:spPr>
            <a:xfrm>
              <a:off x="6772084" y="3019288"/>
              <a:ext cx="7776" cy="274937"/>
            </a:xfrm>
            <a:custGeom>
              <a:avLst/>
              <a:gdLst/>
              <a:ahLst/>
              <a:cxnLst/>
              <a:rect l="l" t="t" r="r" b="b"/>
              <a:pathLst>
                <a:path w="534" h="18881" fill="none" extrusionOk="0">
                  <a:moveTo>
                    <a:pt x="534" y="1"/>
                  </a:moveTo>
                  <a:lnTo>
                    <a:pt x="427" y="8214"/>
                  </a:lnTo>
                  <a:lnTo>
                    <a:pt x="0" y="18880"/>
                  </a:lnTo>
                  <a:lnTo>
                    <a:pt x="0" y="18880"/>
                  </a:lnTo>
                  <a:lnTo>
                    <a:pt x="0" y="18880"/>
                  </a:lnTo>
                  <a:lnTo>
                    <a:pt x="534" y="7147"/>
                  </a:lnTo>
                  <a:lnTo>
                    <a:pt x="534" y="1"/>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0"/>
            <p:cNvSpPr/>
            <p:nvPr/>
          </p:nvSpPr>
          <p:spPr>
            <a:xfrm>
              <a:off x="6779846" y="2971143"/>
              <a:ext cx="1573" cy="20197"/>
            </a:xfrm>
            <a:custGeom>
              <a:avLst/>
              <a:gdLst/>
              <a:ahLst/>
              <a:cxnLst/>
              <a:rect l="l" t="t" r="r" b="b"/>
              <a:pathLst>
                <a:path w="108" h="1387" fill="none" extrusionOk="0">
                  <a:moveTo>
                    <a:pt x="107" y="0"/>
                  </a:moveTo>
                  <a:lnTo>
                    <a:pt x="1" y="1387"/>
                  </a:lnTo>
                  <a:lnTo>
                    <a:pt x="1" y="1387"/>
                  </a:lnTo>
                  <a:lnTo>
                    <a:pt x="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0"/>
            <p:cNvSpPr/>
            <p:nvPr/>
          </p:nvSpPr>
          <p:spPr>
            <a:xfrm>
              <a:off x="6779846" y="2991327"/>
              <a:ext cx="15" cy="27973"/>
            </a:xfrm>
            <a:custGeom>
              <a:avLst/>
              <a:gdLst/>
              <a:ahLst/>
              <a:cxnLst/>
              <a:rect l="l" t="t" r="r" b="b"/>
              <a:pathLst>
                <a:path w="1" h="1921" extrusionOk="0">
                  <a:moveTo>
                    <a:pt x="1" y="1"/>
                  </a:moveTo>
                  <a:lnTo>
                    <a:pt x="1" y="1921"/>
                  </a:lnTo>
                  <a:lnTo>
                    <a:pt x="1" y="1921"/>
                  </a:lnTo>
                  <a:lnTo>
                    <a:pt x="1" y="1"/>
                  </a:lnTo>
                  <a:lnTo>
                    <a:pt x="1" y="1"/>
                  </a:ln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0"/>
            <p:cNvSpPr/>
            <p:nvPr/>
          </p:nvSpPr>
          <p:spPr>
            <a:xfrm>
              <a:off x="6779846" y="2991327"/>
              <a:ext cx="15" cy="27973"/>
            </a:xfrm>
            <a:custGeom>
              <a:avLst/>
              <a:gdLst/>
              <a:ahLst/>
              <a:cxnLst/>
              <a:rect l="l" t="t" r="r" b="b"/>
              <a:pathLst>
                <a:path w="1" h="1921" fill="none" extrusionOk="0">
                  <a:moveTo>
                    <a:pt x="1" y="1"/>
                  </a:moveTo>
                  <a:lnTo>
                    <a:pt x="1" y="1921"/>
                  </a:lnTo>
                  <a:lnTo>
                    <a:pt x="1" y="192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0"/>
            <p:cNvSpPr/>
            <p:nvPr/>
          </p:nvSpPr>
          <p:spPr>
            <a:xfrm>
              <a:off x="6772084" y="2904343"/>
              <a:ext cx="49713" cy="399191"/>
            </a:xfrm>
            <a:custGeom>
              <a:avLst/>
              <a:gdLst/>
              <a:ahLst/>
              <a:cxnLst/>
              <a:rect l="l" t="t" r="r" b="b"/>
              <a:pathLst>
                <a:path w="3414" h="27414" extrusionOk="0">
                  <a:moveTo>
                    <a:pt x="1174" y="1"/>
                  </a:moveTo>
                  <a:lnTo>
                    <a:pt x="640" y="3947"/>
                  </a:lnTo>
                  <a:lnTo>
                    <a:pt x="640" y="4587"/>
                  </a:lnTo>
                  <a:lnTo>
                    <a:pt x="534" y="5974"/>
                  </a:lnTo>
                  <a:lnTo>
                    <a:pt x="534" y="7894"/>
                  </a:lnTo>
                  <a:lnTo>
                    <a:pt x="534" y="15040"/>
                  </a:lnTo>
                  <a:lnTo>
                    <a:pt x="0" y="26773"/>
                  </a:lnTo>
                  <a:lnTo>
                    <a:pt x="427" y="27413"/>
                  </a:lnTo>
                  <a:lnTo>
                    <a:pt x="3414" y="27413"/>
                  </a:lnTo>
                  <a:lnTo>
                    <a:pt x="2987" y="22080"/>
                  </a:lnTo>
                  <a:lnTo>
                    <a:pt x="1280" y="21973"/>
                  </a:lnTo>
                  <a:lnTo>
                    <a:pt x="640" y="21867"/>
                  </a:lnTo>
                  <a:lnTo>
                    <a:pt x="320" y="21760"/>
                  </a:lnTo>
                  <a:lnTo>
                    <a:pt x="1280" y="21867"/>
                  </a:lnTo>
                  <a:lnTo>
                    <a:pt x="2667" y="21973"/>
                  </a:lnTo>
                  <a:lnTo>
                    <a:pt x="2987" y="21973"/>
                  </a:lnTo>
                  <a:lnTo>
                    <a:pt x="1920" y="8854"/>
                  </a:lnTo>
                  <a:lnTo>
                    <a:pt x="1280" y="8854"/>
                  </a:lnTo>
                  <a:lnTo>
                    <a:pt x="960" y="8747"/>
                  </a:lnTo>
                  <a:lnTo>
                    <a:pt x="1814" y="8747"/>
                  </a:lnTo>
                  <a:lnTo>
                    <a:pt x="1174"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0"/>
            <p:cNvSpPr/>
            <p:nvPr/>
          </p:nvSpPr>
          <p:spPr>
            <a:xfrm>
              <a:off x="6786065" y="3031725"/>
              <a:ext cx="13994" cy="1558"/>
            </a:xfrm>
            <a:custGeom>
              <a:avLst/>
              <a:gdLst/>
              <a:ahLst/>
              <a:cxnLst/>
              <a:rect l="l" t="t" r="r" b="b"/>
              <a:pathLst>
                <a:path w="961" h="107" extrusionOk="0">
                  <a:moveTo>
                    <a:pt x="0" y="0"/>
                  </a:moveTo>
                  <a:lnTo>
                    <a:pt x="320" y="107"/>
                  </a:lnTo>
                  <a:lnTo>
                    <a:pt x="960" y="107"/>
                  </a:lnTo>
                  <a:lnTo>
                    <a:pt x="854"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0"/>
            <p:cNvSpPr/>
            <p:nvPr/>
          </p:nvSpPr>
          <p:spPr>
            <a:xfrm>
              <a:off x="6786065" y="3031725"/>
              <a:ext cx="13994" cy="1558"/>
            </a:xfrm>
            <a:custGeom>
              <a:avLst/>
              <a:gdLst/>
              <a:ahLst/>
              <a:cxnLst/>
              <a:rect l="l" t="t" r="r" b="b"/>
              <a:pathLst>
                <a:path w="961" h="107" fill="none" extrusionOk="0">
                  <a:moveTo>
                    <a:pt x="214" y="0"/>
                  </a:moveTo>
                  <a:lnTo>
                    <a:pt x="214" y="0"/>
                  </a:lnTo>
                  <a:lnTo>
                    <a:pt x="0" y="0"/>
                  </a:lnTo>
                  <a:lnTo>
                    <a:pt x="0" y="0"/>
                  </a:lnTo>
                  <a:lnTo>
                    <a:pt x="320" y="107"/>
                  </a:lnTo>
                  <a:lnTo>
                    <a:pt x="320" y="107"/>
                  </a:lnTo>
                  <a:lnTo>
                    <a:pt x="960" y="107"/>
                  </a:lnTo>
                  <a:lnTo>
                    <a:pt x="854" y="0"/>
                  </a:lnTo>
                  <a:lnTo>
                    <a:pt x="320" y="0"/>
                  </a:lnTo>
                  <a:lnTo>
                    <a:pt x="320" y="0"/>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0"/>
            <p:cNvSpPr/>
            <p:nvPr/>
          </p:nvSpPr>
          <p:spPr>
            <a:xfrm>
              <a:off x="6697522" y="2789398"/>
              <a:ext cx="96310" cy="172424"/>
            </a:xfrm>
            <a:custGeom>
              <a:avLst/>
              <a:gdLst/>
              <a:ahLst/>
              <a:cxnLst/>
              <a:rect l="l" t="t" r="r" b="b"/>
              <a:pathLst>
                <a:path w="6614" h="11841" extrusionOk="0">
                  <a:moveTo>
                    <a:pt x="1494" y="1"/>
                  </a:moveTo>
                  <a:lnTo>
                    <a:pt x="641" y="107"/>
                  </a:lnTo>
                  <a:lnTo>
                    <a:pt x="1" y="214"/>
                  </a:lnTo>
                  <a:lnTo>
                    <a:pt x="2347" y="214"/>
                  </a:lnTo>
                  <a:lnTo>
                    <a:pt x="2987" y="321"/>
                  </a:lnTo>
                  <a:lnTo>
                    <a:pt x="3627" y="427"/>
                  </a:lnTo>
                  <a:lnTo>
                    <a:pt x="4267" y="641"/>
                  </a:lnTo>
                  <a:lnTo>
                    <a:pt x="4800" y="961"/>
                  </a:lnTo>
                  <a:lnTo>
                    <a:pt x="5440" y="1494"/>
                  </a:lnTo>
                  <a:lnTo>
                    <a:pt x="5867" y="2027"/>
                  </a:lnTo>
                  <a:lnTo>
                    <a:pt x="6187" y="2774"/>
                  </a:lnTo>
                  <a:lnTo>
                    <a:pt x="6400" y="3627"/>
                  </a:lnTo>
                  <a:lnTo>
                    <a:pt x="6400" y="4374"/>
                  </a:lnTo>
                  <a:lnTo>
                    <a:pt x="6400" y="5227"/>
                  </a:lnTo>
                  <a:lnTo>
                    <a:pt x="6187" y="6827"/>
                  </a:lnTo>
                  <a:lnTo>
                    <a:pt x="5974" y="9387"/>
                  </a:lnTo>
                  <a:lnTo>
                    <a:pt x="5760" y="11200"/>
                  </a:lnTo>
                  <a:lnTo>
                    <a:pt x="5760" y="11840"/>
                  </a:lnTo>
                  <a:lnTo>
                    <a:pt x="5867" y="11200"/>
                  </a:lnTo>
                  <a:lnTo>
                    <a:pt x="6187" y="9494"/>
                  </a:lnTo>
                  <a:lnTo>
                    <a:pt x="6507" y="6827"/>
                  </a:lnTo>
                  <a:lnTo>
                    <a:pt x="6614" y="5227"/>
                  </a:lnTo>
                  <a:lnTo>
                    <a:pt x="6614" y="4374"/>
                  </a:lnTo>
                  <a:lnTo>
                    <a:pt x="6614" y="3521"/>
                  </a:lnTo>
                  <a:lnTo>
                    <a:pt x="6400" y="2667"/>
                  </a:lnTo>
                  <a:lnTo>
                    <a:pt x="6080" y="1921"/>
                  </a:lnTo>
                  <a:lnTo>
                    <a:pt x="5547" y="1281"/>
                  </a:lnTo>
                  <a:lnTo>
                    <a:pt x="4907" y="747"/>
                  </a:lnTo>
                  <a:lnTo>
                    <a:pt x="4374" y="427"/>
                  </a:lnTo>
                  <a:lnTo>
                    <a:pt x="3734" y="214"/>
                  </a:lnTo>
                  <a:lnTo>
                    <a:pt x="3094" y="107"/>
                  </a:lnTo>
                  <a:lnTo>
                    <a:pt x="23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8" name="Google Shape;3268;p50"/>
          <p:cNvGrpSpPr/>
          <p:nvPr/>
        </p:nvGrpSpPr>
        <p:grpSpPr>
          <a:xfrm>
            <a:off x="6577652" y="2342389"/>
            <a:ext cx="848103" cy="2230589"/>
            <a:chOff x="5355547" y="2399539"/>
            <a:chExt cx="848103" cy="2230589"/>
          </a:xfrm>
        </p:grpSpPr>
        <p:sp>
          <p:nvSpPr>
            <p:cNvPr id="3269" name="Google Shape;3269;p50"/>
            <p:cNvSpPr/>
            <p:nvPr/>
          </p:nvSpPr>
          <p:spPr>
            <a:xfrm>
              <a:off x="6118222" y="2874859"/>
              <a:ext cx="24871" cy="31074"/>
            </a:xfrm>
            <a:custGeom>
              <a:avLst/>
              <a:gdLst/>
              <a:ahLst/>
              <a:cxnLst/>
              <a:rect l="l" t="t" r="r" b="b"/>
              <a:pathLst>
                <a:path w="1708" h="2134" extrusionOk="0">
                  <a:moveTo>
                    <a:pt x="1068" y="1"/>
                  </a:moveTo>
                  <a:lnTo>
                    <a:pt x="1" y="1707"/>
                  </a:lnTo>
                  <a:lnTo>
                    <a:pt x="748" y="2134"/>
                  </a:lnTo>
                  <a:lnTo>
                    <a:pt x="1708" y="427"/>
                  </a:lnTo>
                  <a:lnTo>
                    <a:pt x="1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0"/>
            <p:cNvSpPr/>
            <p:nvPr/>
          </p:nvSpPr>
          <p:spPr>
            <a:xfrm>
              <a:off x="5807566" y="3622010"/>
              <a:ext cx="32633" cy="32633"/>
            </a:xfrm>
            <a:custGeom>
              <a:avLst/>
              <a:gdLst/>
              <a:ahLst/>
              <a:cxnLst/>
              <a:rect l="l" t="t" r="r" b="b"/>
              <a:pathLst>
                <a:path w="2241" h="2241" extrusionOk="0">
                  <a:moveTo>
                    <a:pt x="1067" y="0"/>
                  </a:moveTo>
                  <a:lnTo>
                    <a:pt x="640" y="107"/>
                  </a:lnTo>
                  <a:lnTo>
                    <a:pt x="320" y="320"/>
                  </a:lnTo>
                  <a:lnTo>
                    <a:pt x="107" y="640"/>
                  </a:lnTo>
                  <a:lnTo>
                    <a:pt x="0" y="1174"/>
                  </a:lnTo>
                  <a:lnTo>
                    <a:pt x="107" y="1600"/>
                  </a:lnTo>
                  <a:lnTo>
                    <a:pt x="320" y="1920"/>
                  </a:lnTo>
                  <a:lnTo>
                    <a:pt x="640" y="2134"/>
                  </a:lnTo>
                  <a:lnTo>
                    <a:pt x="1067" y="2240"/>
                  </a:lnTo>
                  <a:lnTo>
                    <a:pt x="1600" y="2134"/>
                  </a:lnTo>
                  <a:lnTo>
                    <a:pt x="1920" y="1920"/>
                  </a:lnTo>
                  <a:lnTo>
                    <a:pt x="2134" y="1600"/>
                  </a:lnTo>
                  <a:lnTo>
                    <a:pt x="2240" y="1174"/>
                  </a:lnTo>
                  <a:lnTo>
                    <a:pt x="2134" y="640"/>
                  </a:lnTo>
                  <a:lnTo>
                    <a:pt x="1920" y="320"/>
                  </a:lnTo>
                  <a:lnTo>
                    <a:pt x="1600" y="107"/>
                  </a:lnTo>
                  <a:lnTo>
                    <a:pt x="1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0"/>
            <p:cNvSpPr/>
            <p:nvPr/>
          </p:nvSpPr>
          <p:spPr>
            <a:xfrm>
              <a:off x="5823105" y="4072470"/>
              <a:ext cx="147553" cy="528090"/>
            </a:xfrm>
            <a:custGeom>
              <a:avLst/>
              <a:gdLst/>
              <a:ahLst/>
              <a:cxnLst/>
              <a:rect l="l" t="t" r="r" b="b"/>
              <a:pathLst>
                <a:path w="10133" h="36266" extrusionOk="0">
                  <a:moveTo>
                    <a:pt x="0" y="1"/>
                  </a:moveTo>
                  <a:lnTo>
                    <a:pt x="427" y="6080"/>
                  </a:lnTo>
                  <a:lnTo>
                    <a:pt x="1173" y="18453"/>
                  </a:lnTo>
                  <a:lnTo>
                    <a:pt x="2240" y="36266"/>
                  </a:lnTo>
                  <a:lnTo>
                    <a:pt x="9600" y="35733"/>
                  </a:lnTo>
                  <a:lnTo>
                    <a:pt x="1013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0"/>
            <p:cNvSpPr/>
            <p:nvPr/>
          </p:nvSpPr>
          <p:spPr>
            <a:xfrm>
              <a:off x="5823105" y="4072470"/>
              <a:ext cx="147553" cy="528090"/>
            </a:xfrm>
            <a:custGeom>
              <a:avLst/>
              <a:gdLst/>
              <a:ahLst/>
              <a:cxnLst/>
              <a:rect l="l" t="t" r="r" b="b"/>
              <a:pathLst>
                <a:path w="10133" h="36266" fill="none" extrusionOk="0">
                  <a:moveTo>
                    <a:pt x="0" y="1"/>
                  </a:moveTo>
                  <a:lnTo>
                    <a:pt x="0" y="1"/>
                  </a:lnTo>
                  <a:lnTo>
                    <a:pt x="427" y="6080"/>
                  </a:lnTo>
                  <a:lnTo>
                    <a:pt x="1173" y="18453"/>
                  </a:lnTo>
                  <a:lnTo>
                    <a:pt x="2240" y="36266"/>
                  </a:lnTo>
                  <a:lnTo>
                    <a:pt x="9600" y="35733"/>
                  </a:lnTo>
                  <a:lnTo>
                    <a:pt x="1013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0"/>
            <p:cNvSpPr/>
            <p:nvPr/>
          </p:nvSpPr>
          <p:spPr>
            <a:xfrm>
              <a:off x="5851051" y="4588172"/>
              <a:ext cx="194164" cy="40394"/>
            </a:xfrm>
            <a:custGeom>
              <a:avLst/>
              <a:gdLst/>
              <a:ahLst/>
              <a:cxnLst/>
              <a:rect l="l" t="t" r="r" b="b"/>
              <a:pathLst>
                <a:path w="13334" h="2774" extrusionOk="0">
                  <a:moveTo>
                    <a:pt x="8001" y="1"/>
                  </a:moveTo>
                  <a:lnTo>
                    <a:pt x="1" y="107"/>
                  </a:lnTo>
                  <a:lnTo>
                    <a:pt x="108" y="2667"/>
                  </a:lnTo>
                  <a:lnTo>
                    <a:pt x="534" y="2667"/>
                  </a:lnTo>
                  <a:lnTo>
                    <a:pt x="7147" y="2774"/>
                  </a:lnTo>
                  <a:lnTo>
                    <a:pt x="10881" y="2667"/>
                  </a:lnTo>
                  <a:lnTo>
                    <a:pt x="12267" y="2667"/>
                  </a:lnTo>
                  <a:lnTo>
                    <a:pt x="13121" y="2454"/>
                  </a:lnTo>
                  <a:lnTo>
                    <a:pt x="13334" y="2347"/>
                  </a:lnTo>
                  <a:lnTo>
                    <a:pt x="13334" y="2241"/>
                  </a:lnTo>
                  <a:lnTo>
                    <a:pt x="13227" y="2134"/>
                  </a:lnTo>
                  <a:lnTo>
                    <a:pt x="13014" y="2027"/>
                  </a:lnTo>
                  <a:lnTo>
                    <a:pt x="12161" y="1707"/>
                  </a:lnTo>
                  <a:lnTo>
                    <a:pt x="11094" y="1494"/>
                  </a:lnTo>
                  <a:lnTo>
                    <a:pt x="8961" y="961"/>
                  </a:lnTo>
                  <a:lnTo>
                    <a:pt x="8001" y="747"/>
                  </a:lnTo>
                  <a:lnTo>
                    <a:pt x="80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0"/>
            <p:cNvSpPr/>
            <p:nvPr/>
          </p:nvSpPr>
          <p:spPr>
            <a:xfrm>
              <a:off x="5851051" y="4588172"/>
              <a:ext cx="194164" cy="40394"/>
            </a:xfrm>
            <a:custGeom>
              <a:avLst/>
              <a:gdLst/>
              <a:ahLst/>
              <a:cxnLst/>
              <a:rect l="l" t="t" r="r" b="b"/>
              <a:pathLst>
                <a:path w="13334" h="2774" fill="none" extrusionOk="0">
                  <a:moveTo>
                    <a:pt x="8001" y="747"/>
                  </a:moveTo>
                  <a:lnTo>
                    <a:pt x="8001" y="1"/>
                  </a:lnTo>
                  <a:lnTo>
                    <a:pt x="1" y="107"/>
                  </a:lnTo>
                  <a:lnTo>
                    <a:pt x="108" y="2667"/>
                  </a:lnTo>
                  <a:lnTo>
                    <a:pt x="534" y="2667"/>
                  </a:lnTo>
                  <a:lnTo>
                    <a:pt x="534" y="2667"/>
                  </a:lnTo>
                  <a:lnTo>
                    <a:pt x="7147" y="2774"/>
                  </a:lnTo>
                  <a:lnTo>
                    <a:pt x="10881" y="2667"/>
                  </a:lnTo>
                  <a:lnTo>
                    <a:pt x="12267" y="2667"/>
                  </a:lnTo>
                  <a:lnTo>
                    <a:pt x="13121" y="2454"/>
                  </a:lnTo>
                  <a:lnTo>
                    <a:pt x="13121" y="2454"/>
                  </a:lnTo>
                  <a:lnTo>
                    <a:pt x="13334" y="2347"/>
                  </a:lnTo>
                  <a:lnTo>
                    <a:pt x="13334" y="2241"/>
                  </a:lnTo>
                  <a:lnTo>
                    <a:pt x="13227" y="2134"/>
                  </a:lnTo>
                  <a:lnTo>
                    <a:pt x="13014" y="2027"/>
                  </a:lnTo>
                  <a:lnTo>
                    <a:pt x="12161" y="1707"/>
                  </a:lnTo>
                  <a:lnTo>
                    <a:pt x="11094" y="1494"/>
                  </a:lnTo>
                  <a:lnTo>
                    <a:pt x="8961" y="961"/>
                  </a:lnTo>
                  <a:lnTo>
                    <a:pt x="8001" y="74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0"/>
            <p:cNvSpPr/>
            <p:nvPr/>
          </p:nvSpPr>
          <p:spPr>
            <a:xfrm>
              <a:off x="5851051" y="4595934"/>
              <a:ext cx="41952" cy="29531"/>
            </a:xfrm>
            <a:custGeom>
              <a:avLst/>
              <a:gdLst/>
              <a:ahLst/>
              <a:cxnLst/>
              <a:rect l="l" t="t" r="r" b="b"/>
              <a:pathLst>
                <a:path w="2881" h="2028" extrusionOk="0">
                  <a:moveTo>
                    <a:pt x="1" y="1"/>
                  </a:moveTo>
                  <a:lnTo>
                    <a:pt x="108" y="2028"/>
                  </a:lnTo>
                  <a:lnTo>
                    <a:pt x="2881" y="2028"/>
                  </a:lnTo>
                  <a:lnTo>
                    <a:pt x="2774" y="1601"/>
                  </a:lnTo>
                  <a:lnTo>
                    <a:pt x="2561" y="1174"/>
                  </a:lnTo>
                  <a:lnTo>
                    <a:pt x="2241" y="854"/>
                  </a:lnTo>
                  <a:lnTo>
                    <a:pt x="1921" y="534"/>
                  </a:lnTo>
                  <a:lnTo>
                    <a:pt x="1494" y="321"/>
                  </a:lnTo>
                  <a:lnTo>
                    <a:pt x="1174" y="108"/>
                  </a:lnTo>
                  <a:lnTo>
                    <a:pt x="7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0"/>
            <p:cNvSpPr/>
            <p:nvPr/>
          </p:nvSpPr>
          <p:spPr>
            <a:xfrm>
              <a:off x="5851051" y="4595934"/>
              <a:ext cx="41952" cy="29531"/>
            </a:xfrm>
            <a:custGeom>
              <a:avLst/>
              <a:gdLst/>
              <a:ahLst/>
              <a:cxnLst/>
              <a:rect l="l" t="t" r="r" b="b"/>
              <a:pathLst>
                <a:path w="2881" h="2028" fill="none" extrusionOk="0">
                  <a:moveTo>
                    <a:pt x="321" y="1"/>
                  </a:moveTo>
                  <a:lnTo>
                    <a:pt x="321" y="1"/>
                  </a:lnTo>
                  <a:lnTo>
                    <a:pt x="1" y="1"/>
                  </a:lnTo>
                  <a:lnTo>
                    <a:pt x="108" y="2028"/>
                  </a:lnTo>
                  <a:lnTo>
                    <a:pt x="2881" y="2028"/>
                  </a:lnTo>
                  <a:lnTo>
                    <a:pt x="2881" y="2028"/>
                  </a:lnTo>
                  <a:lnTo>
                    <a:pt x="2774" y="1601"/>
                  </a:lnTo>
                  <a:lnTo>
                    <a:pt x="2561" y="1174"/>
                  </a:lnTo>
                  <a:lnTo>
                    <a:pt x="2241" y="854"/>
                  </a:lnTo>
                  <a:lnTo>
                    <a:pt x="1921" y="534"/>
                  </a:lnTo>
                  <a:lnTo>
                    <a:pt x="1921" y="534"/>
                  </a:lnTo>
                  <a:lnTo>
                    <a:pt x="1494" y="321"/>
                  </a:lnTo>
                  <a:lnTo>
                    <a:pt x="1174" y="108"/>
                  </a:lnTo>
                  <a:lnTo>
                    <a:pt x="748" y="1"/>
                  </a:lnTo>
                  <a:lnTo>
                    <a:pt x="32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0"/>
            <p:cNvSpPr/>
            <p:nvPr/>
          </p:nvSpPr>
          <p:spPr>
            <a:xfrm>
              <a:off x="6031238" y="4623895"/>
              <a:ext cx="13994" cy="1573"/>
            </a:xfrm>
            <a:custGeom>
              <a:avLst/>
              <a:gdLst/>
              <a:ahLst/>
              <a:cxnLst/>
              <a:rect l="l" t="t" r="r" b="b"/>
              <a:pathLst>
                <a:path w="961" h="108" extrusionOk="0">
                  <a:moveTo>
                    <a:pt x="748" y="1"/>
                  </a:moveTo>
                  <a:lnTo>
                    <a:pt x="1" y="108"/>
                  </a:lnTo>
                  <a:lnTo>
                    <a:pt x="641" y="108"/>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0"/>
            <p:cNvSpPr/>
            <p:nvPr/>
          </p:nvSpPr>
          <p:spPr>
            <a:xfrm>
              <a:off x="6031238" y="4622351"/>
              <a:ext cx="13994" cy="3116"/>
            </a:xfrm>
            <a:custGeom>
              <a:avLst/>
              <a:gdLst/>
              <a:ahLst/>
              <a:cxnLst/>
              <a:rect l="l" t="t" r="r" b="b"/>
              <a:pathLst>
                <a:path w="961" h="214" fill="none" extrusionOk="0">
                  <a:moveTo>
                    <a:pt x="961" y="0"/>
                  </a:moveTo>
                  <a:lnTo>
                    <a:pt x="961" y="0"/>
                  </a:lnTo>
                  <a:lnTo>
                    <a:pt x="961" y="0"/>
                  </a:lnTo>
                  <a:lnTo>
                    <a:pt x="961" y="0"/>
                  </a:lnTo>
                  <a:lnTo>
                    <a:pt x="961" y="107"/>
                  </a:lnTo>
                  <a:lnTo>
                    <a:pt x="748" y="107"/>
                  </a:lnTo>
                  <a:lnTo>
                    <a:pt x="748" y="107"/>
                  </a:lnTo>
                  <a:lnTo>
                    <a:pt x="1" y="214"/>
                  </a:lnTo>
                  <a:lnTo>
                    <a:pt x="1" y="214"/>
                  </a:lnTo>
                  <a:lnTo>
                    <a:pt x="641" y="214"/>
                  </a:lnTo>
                  <a:lnTo>
                    <a:pt x="961" y="107"/>
                  </a:lnTo>
                  <a:lnTo>
                    <a:pt x="961" y="107"/>
                  </a:lnTo>
                  <a:lnTo>
                    <a:pt x="96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0"/>
            <p:cNvSpPr/>
            <p:nvPr/>
          </p:nvSpPr>
          <p:spPr>
            <a:xfrm>
              <a:off x="6045218" y="4622351"/>
              <a:ext cx="15" cy="15"/>
            </a:xfrm>
            <a:custGeom>
              <a:avLst/>
              <a:gdLst/>
              <a:ahLst/>
              <a:cxnLst/>
              <a:rect l="l" t="t" r="r" b="b"/>
              <a:pathLst>
                <a:path w="1" h="1" extrusionOk="0">
                  <a:moveTo>
                    <a:pt x="1" y="0"/>
                  </a:moveTo>
                  <a:lnTo>
                    <a:pt x="1" y="0"/>
                  </a:lnTo>
                  <a:lnTo>
                    <a:pt x="1" y="0"/>
                  </a:lnTo>
                  <a:lnTo>
                    <a:pt x="1" y="0"/>
                  </a:lnTo>
                  <a:lnTo>
                    <a:pt x="1" y="0"/>
                  </a:lnTo>
                  <a:lnTo>
                    <a:pt x="1" y="0"/>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0"/>
            <p:cNvSpPr/>
            <p:nvPr/>
          </p:nvSpPr>
          <p:spPr>
            <a:xfrm>
              <a:off x="6045218" y="4622351"/>
              <a:ext cx="15" cy="15"/>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0"/>
            <p:cNvSpPr/>
            <p:nvPr/>
          </p:nvSpPr>
          <p:spPr>
            <a:xfrm>
              <a:off x="5852609" y="4627012"/>
              <a:ext cx="147567" cy="3116"/>
            </a:xfrm>
            <a:custGeom>
              <a:avLst/>
              <a:gdLst/>
              <a:ahLst/>
              <a:cxnLst/>
              <a:rect l="l" t="t" r="r" b="b"/>
              <a:pathLst>
                <a:path w="10134" h="214" extrusionOk="0">
                  <a:moveTo>
                    <a:pt x="1" y="0"/>
                  </a:moveTo>
                  <a:lnTo>
                    <a:pt x="2347" y="107"/>
                  </a:lnTo>
                  <a:lnTo>
                    <a:pt x="5120" y="214"/>
                  </a:lnTo>
                  <a:lnTo>
                    <a:pt x="10134" y="107"/>
                  </a:lnTo>
                  <a:lnTo>
                    <a:pt x="6400"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0"/>
            <p:cNvSpPr/>
            <p:nvPr/>
          </p:nvSpPr>
          <p:spPr>
            <a:xfrm>
              <a:off x="5852609" y="4627012"/>
              <a:ext cx="147567" cy="3116"/>
            </a:xfrm>
            <a:custGeom>
              <a:avLst/>
              <a:gdLst/>
              <a:ahLst/>
              <a:cxnLst/>
              <a:rect l="l" t="t" r="r" b="b"/>
              <a:pathLst>
                <a:path w="10134" h="214" fill="none" extrusionOk="0">
                  <a:moveTo>
                    <a:pt x="427" y="0"/>
                  </a:moveTo>
                  <a:lnTo>
                    <a:pt x="1" y="0"/>
                  </a:lnTo>
                  <a:lnTo>
                    <a:pt x="1" y="0"/>
                  </a:lnTo>
                  <a:lnTo>
                    <a:pt x="2347" y="107"/>
                  </a:lnTo>
                  <a:lnTo>
                    <a:pt x="5120" y="214"/>
                  </a:lnTo>
                  <a:lnTo>
                    <a:pt x="5120" y="214"/>
                  </a:lnTo>
                  <a:lnTo>
                    <a:pt x="10134" y="107"/>
                  </a:lnTo>
                  <a:lnTo>
                    <a:pt x="10134" y="107"/>
                  </a:lnTo>
                  <a:lnTo>
                    <a:pt x="6400" y="107"/>
                  </a:lnTo>
                  <a:lnTo>
                    <a:pt x="6400" y="107"/>
                  </a:lnTo>
                  <a:lnTo>
                    <a:pt x="42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0"/>
            <p:cNvSpPr/>
            <p:nvPr/>
          </p:nvSpPr>
          <p:spPr>
            <a:xfrm>
              <a:off x="5852609" y="4609915"/>
              <a:ext cx="192606" cy="18653"/>
            </a:xfrm>
            <a:custGeom>
              <a:avLst/>
              <a:gdLst/>
              <a:ahLst/>
              <a:cxnLst/>
              <a:rect l="l" t="t" r="r" b="b"/>
              <a:pathLst>
                <a:path w="13227" h="1281" extrusionOk="0">
                  <a:moveTo>
                    <a:pt x="10987" y="1"/>
                  </a:moveTo>
                  <a:lnTo>
                    <a:pt x="10880" y="108"/>
                  </a:lnTo>
                  <a:lnTo>
                    <a:pt x="10667" y="428"/>
                  </a:lnTo>
                  <a:lnTo>
                    <a:pt x="10454" y="961"/>
                  </a:lnTo>
                  <a:lnTo>
                    <a:pt x="2774" y="1068"/>
                  </a:lnTo>
                  <a:lnTo>
                    <a:pt x="1" y="1068"/>
                  </a:lnTo>
                  <a:lnTo>
                    <a:pt x="1" y="1174"/>
                  </a:lnTo>
                  <a:lnTo>
                    <a:pt x="427" y="1174"/>
                  </a:lnTo>
                  <a:lnTo>
                    <a:pt x="6400" y="1281"/>
                  </a:lnTo>
                  <a:lnTo>
                    <a:pt x="10134" y="1281"/>
                  </a:lnTo>
                  <a:lnTo>
                    <a:pt x="12267" y="1068"/>
                  </a:lnTo>
                  <a:lnTo>
                    <a:pt x="13014" y="961"/>
                  </a:lnTo>
                  <a:lnTo>
                    <a:pt x="13227" y="961"/>
                  </a:lnTo>
                  <a:lnTo>
                    <a:pt x="13227" y="854"/>
                  </a:lnTo>
                  <a:lnTo>
                    <a:pt x="12800" y="534"/>
                  </a:lnTo>
                  <a:lnTo>
                    <a:pt x="12160" y="214"/>
                  </a:lnTo>
                  <a:lnTo>
                    <a:pt x="11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0"/>
            <p:cNvSpPr/>
            <p:nvPr/>
          </p:nvSpPr>
          <p:spPr>
            <a:xfrm>
              <a:off x="5852609" y="4625453"/>
              <a:ext cx="41952" cy="15"/>
            </a:xfrm>
            <a:custGeom>
              <a:avLst/>
              <a:gdLst/>
              <a:ahLst/>
              <a:cxnLst/>
              <a:rect l="l" t="t" r="r" b="b"/>
              <a:pathLst>
                <a:path w="2881" h="1" extrusionOk="0">
                  <a:moveTo>
                    <a:pt x="2774" y="1"/>
                  </a:moveTo>
                  <a:lnTo>
                    <a:pt x="1" y="1"/>
                  </a:lnTo>
                  <a:lnTo>
                    <a:pt x="1" y="1"/>
                  </a:lnTo>
                  <a:lnTo>
                    <a:pt x="2881" y="1"/>
                  </a:lnTo>
                  <a:lnTo>
                    <a:pt x="2881" y="1"/>
                  </a:lnTo>
                  <a:lnTo>
                    <a:pt x="27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0"/>
            <p:cNvSpPr/>
            <p:nvPr/>
          </p:nvSpPr>
          <p:spPr>
            <a:xfrm>
              <a:off x="5852609" y="4625453"/>
              <a:ext cx="41952" cy="15"/>
            </a:xfrm>
            <a:custGeom>
              <a:avLst/>
              <a:gdLst/>
              <a:ahLst/>
              <a:cxnLst/>
              <a:rect l="l" t="t" r="r" b="b"/>
              <a:pathLst>
                <a:path w="2881" h="1" fill="none" extrusionOk="0">
                  <a:moveTo>
                    <a:pt x="2774" y="1"/>
                  </a:moveTo>
                  <a:lnTo>
                    <a:pt x="1" y="1"/>
                  </a:lnTo>
                  <a:lnTo>
                    <a:pt x="1" y="1"/>
                  </a:lnTo>
                  <a:lnTo>
                    <a:pt x="2881" y="1"/>
                  </a:lnTo>
                  <a:lnTo>
                    <a:pt x="2881" y="1"/>
                  </a:lnTo>
                  <a:lnTo>
                    <a:pt x="277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0"/>
            <p:cNvSpPr/>
            <p:nvPr/>
          </p:nvSpPr>
          <p:spPr>
            <a:xfrm>
              <a:off x="5879012" y="4622351"/>
              <a:ext cx="158445" cy="3116"/>
            </a:xfrm>
            <a:custGeom>
              <a:avLst/>
              <a:gdLst/>
              <a:ahLst/>
              <a:cxnLst/>
              <a:rect l="l" t="t" r="r" b="b"/>
              <a:pathLst>
                <a:path w="10881" h="214" extrusionOk="0">
                  <a:moveTo>
                    <a:pt x="9494" y="0"/>
                  </a:moveTo>
                  <a:lnTo>
                    <a:pt x="4694" y="107"/>
                  </a:lnTo>
                  <a:lnTo>
                    <a:pt x="1" y="214"/>
                  </a:lnTo>
                  <a:lnTo>
                    <a:pt x="4694" y="214"/>
                  </a:lnTo>
                  <a:lnTo>
                    <a:pt x="9494" y="107"/>
                  </a:lnTo>
                  <a:lnTo>
                    <a:pt x="10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0"/>
            <p:cNvSpPr/>
            <p:nvPr/>
          </p:nvSpPr>
          <p:spPr>
            <a:xfrm>
              <a:off x="6004835" y="4608371"/>
              <a:ext cx="10892" cy="17095"/>
            </a:xfrm>
            <a:custGeom>
              <a:avLst/>
              <a:gdLst/>
              <a:ahLst/>
              <a:cxnLst/>
              <a:rect l="l" t="t" r="r" b="b"/>
              <a:pathLst>
                <a:path w="748" h="1174" extrusionOk="0">
                  <a:moveTo>
                    <a:pt x="747" y="0"/>
                  </a:moveTo>
                  <a:lnTo>
                    <a:pt x="427" y="214"/>
                  </a:lnTo>
                  <a:lnTo>
                    <a:pt x="214" y="427"/>
                  </a:lnTo>
                  <a:lnTo>
                    <a:pt x="1" y="854"/>
                  </a:lnTo>
                  <a:lnTo>
                    <a:pt x="1" y="1174"/>
                  </a:lnTo>
                  <a:lnTo>
                    <a:pt x="321" y="53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0"/>
            <p:cNvSpPr/>
            <p:nvPr/>
          </p:nvSpPr>
          <p:spPr>
            <a:xfrm>
              <a:off x="5970671" y="4600594"/>
              <a:ext cx="6218" cy="9334"/>
            </a:xfrm>
            <a:custGeom>
              <a:avLst/>
              <a:gdLst/>
              <a:ahLst/>
              <a:cxnLst/>
              <a:rect l="l" t="t" r="r" b="b"/>
              <a:pathLst>
                <a:path w="427" h="641" extrusionOk="0">
                  <a:moveTo>
                    <a:pt x="427" y="1"/>
                  </a:moveTo>
                  <a:lnTo>
                    <a:pt x="213" y="321"/>
                  </a:lnTo>
                  <a:lnTo>
                    <a:pt x="0" y="641"/>
                  </a:lnTo>
                  <a:lnTo>
                    <a:pt x="0" y="641"/>
                  </a:lnTo>
                  <a:lnTo>
                    <a:pt x="320" y="321"/>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0"/>
            <p:cNvSpPr/>
            <p:nvPr/>
          </p:nvSpPr>
          <p:spPr>
            <a:xfrm>
              <a:off x="5961351" y="4599051"/>
              <a:ext cx="7776" cy="6218"/>
            </a:xfrm>
            <a:custGeom>
              <a:avLst/>
              <a:gdLst/>
              <a:ahLst/>
              <a:cxnLst/>
              <a:rect l="l" t="t" r="r" b="b"/>
              <a:pathLst>
                <a:path w="534" h="427" extrusionOk="0">
                  <a:moveTo>
                    <a:pt x="533" y="0"/>
                  </a:moveTo>
                  <a:lnTo>
                    <a:pt x="213" y="214"/>
                  </a:lnTo>
                  <a:lnTo>
                    <a:pt x="0" y="427"/>
                  </a:lnTo>
                  <a:lnTo>
                    <a:pt x="320" y="320"/>
                  </a:lnTo>
                  <a:lnTo>
                    <a:pt x="5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0"/>
            <p:cNvSpPr/>
            <p:nvPr/>
          </p:nvSpPr>
          <p:spPr>
            <a:xfrm>
              <a:off x="5955132" y="4594391"/>
              <a:ext cx="12436" cy="1558"/>
            </a:xfrm>
            <a:custGeom>
              <a:avLst/>
              <a:gdLst/>
              <a:ahLst/>
              <a:cxnLst/>
              <a:rect l="l" t="t" r="r" b="b"/>
              <a:pathLst>
                <a:path w="854" h="107" extrusionOk="0">
                  <a:moveTo>
                    <a:pt x="427" y="0"/>
                  </a:moveTo>
                  <a:lnTo>
                    <a:pt x="0" y="107"/>
                  </a:lnTo>
                  <a:lnTo>
                    <a:pt x="854"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0"/>
            <p:cNvSpPr/>
            <p:nvPr/>
          </p:nvSpPr>
          <p:spPr>
            <a:xfrm>
              <a:off x="5953574" y="4588172"/>
              <a:ext cx="13994" cy="1573"/>
            </a:xfrm>
            <a:custGeom>
              <a:avLst/>
              <a:gdLst/>
              <a:ahLst/>
              <a:cxnLst/>
              <a:rect l="l" t="t" r="r" b="b"/>
              <a:pathLst>
                <a:path w="961" h="108" extrusionOk="0">
                  <a:moveTo>
                    <a:pt x="1" y="1"/>
                  </a:moveTo>
                  <a:lnTo>
                    <a:pt x="214" y="107"/>
                  </a:lnTo>
                  <a:lnTo>
                    <a:pt x="961" y="107"/>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0"/>
            <p:cNvSpPr/>
            <p:nvPr/>
          </p:nvSpPr>
          <p:spPr>
            <a:xfrm>
              <a:off x="5975331" y="4591274"/>
              <a:ext cx="20197" cy="10892"/>
            </a:xfrm>
            <a:custGeom>
              <a:avLst/>
              <a:gdLst/>
              <a:ahLst/>
              <a:cxnLst/>
              <a:rect l="l" t="t" r="r" b="b"/>
              <a:pathLst>
                <a:path w="1387" h="748" extrusionOk="0">
                  <a:moveTo>
                    <a:pt x="960" y="1"/>
                  </a:moveTo>
                  <a:lnTo>
                    <a:pt x="1280" y="108"/>
                  </a:lnTo>
                  <a:lnTo>
                    <a:pt x="1387" y="214"/>
                  </a:lnTo>
                  <a:lnTo>
                    <a:pt x="1387" y="108"/>
                  </a:lnTo>
                  <a:lnTo>
                    <a:pt x="1067" y="1"/>
                  </a:lnTo>
                  <a:close/>
                  <a:moveTo>
                    <a:pt x="747" y="1"/>
                  </a:moveTo>
                  <a:lnTo>
                    <a:pt x="427" y="108"/>
                  </a:lnTo>
                  <a:lnTo>
                    <a:pt x="213" y="321"/>
                  </a:lnTo>
                  <a:lnTo>
                    <a:pt x="116" y="612"/>
                  </a:lnTo>
                  <a:lnTo>
                    <a:pt x="0" y="641"/>
                  </a:lnTo>
                  <a:lnTo>
                    <a:pt x="107" y="641"/>
                  </a:lnTo>
                  <a:lnTo>
                    <a:pt x="107" y="748"/>
                  </a:lnTo>
                  <a:lnTo>
                    <a:pt x="160" y="641"/>
                  </a:lnTo>
                  <a:lnTo>
                    <a:pt x="427" y="641"/>
                  </a:lnTo>
                  <a:lnTo>
                    <a:pt x="960" y="534"/>
                  </a:lnTo>
                  <a:lnTo>
                    <a:pt x="1280" y="428"/>
                  </a:lnTo>
                  <a:lnTo>
                    <a:pt x="1387" y="214"/>
                  </a:lnTo>
                  <a:lnTo>
                    <a:pt x="1280" y="321"/>
                  </a:lnTo>
                  <a:lnTo>
                    <a:pt x="960" y="428"/>
                  </a:lnTo>
                  <a:lnTo>
                    <a:pt x="427" y="534"/>
                  </a:lnTo>
                  <a:lnTo>
                    <a:pt x="183" y="595"/>
                  </a:lnTo>
                  <a:lnTo>
                    <a:pt x="183" y="595"/>
                  </a:lnTo>
                  <a:lnTo>
                    <a:pt x="320" y="321"/>
                  </a:lnTo>
                  <a:lnTo>
                    <a:pt x="427" y="214"/>
                  </a:lnTo>
                  <a:lnTo>
                    <a:pt x="747" y="108"/>
                  </a:lnTo>
                  <a:lnTo>
                    <a:pt x="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0"/>
            <p:cNvSpPr/>
            <p:nvPr/>
          </p:nvSpPr>
          <p:spPr>
            <a:xfrm>
              <a:off x="5967554" y="4588172"/>
              <a:ext cx="9334" cy="9334"/>
            </a:xfrm>
            <a:custGeom>
              <a:avLst/>
              <a:gdLst/>
              <a:ahLst/>
              <a:cxnLst/>
              <a:rect l="l" t="t" r="r" b="b"/>
              <a:pathLst>
                <a:path w="641" h="641" extrusionOk="0">
                  <a:moveTo>
                    <a:pt x="1" y="1"/>
                  </a:moveTo>
                  <a:lnTo>
                    <a:pt x="1" y="214"/>
                  </a:lnTo>
                  <a:lnTo>
                    <a:pt x="107" y="107"/>
                  </a:lnTo>
                  <a:lnTo>
                    <a:pt x="321" y="107"/>
                  </a:lnTo>
                  <a:lnTo>
                    <a:pt x="427" y="214"/>
                  </a:lnTo>
                  <a:lnTo>
                    <a:pt x="641" y="534"/>
                  </a:lnTo>
                  <a:lnTo>
                    <a:pt x="534" y="214"/>
                  </a:lnTo>
                  <a:lnTo>
                    <a:pt x="321" y="1"/>
                  </a:lnTo>
                  <a:close/>
                  <a:moveTo>
                    <a:pt x="1" y="214"/>
                  </a:moveTo>
                  <a:lnTo>
                    <a:pt x="1" y="427"/>
                  </a:lnTo>
                  <a:lnTo>
                    <a:pt x="321" y="641"/>
                  </a:lnTo>
                  <a:lnTo>
                    <a:pt x="107" y="321"/>
                  </a:lnTo>
                  <a:lnTo>
                    <a:pt x="1"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0"/>
            <p:cNvSpPr/>
            <p:nvPr/>
          </p:nvSpPr>
          <p:spPr>
            <a:xfrm>
              <a:off x="5852609" y="4594391"/>
              <a:ext cx="40394" cy="31074"/>
            </a:xfrm>
            <a:custGeom>
              <a:avLst/>
              <a:gdLst/>
              <a:ahLst/>
              <a:cxnLst/>
              <a:rect l="l" t="t" r="r" b="b"/>
              <a:pathLst>
                <a:path w="2774" h="2134" extrusionOk="0">
                  <a:moveTo>
                    <a:pt x="107" y="0"/>
                  </a:moveTo>
                  <a:lnTo>
                    <a:pt x="1" y="107"/>
                  </a:lnTo>
                  <a:lnTo>
                    <a:pt x="534" y="107"/>
                  </a:lnTo>
                  <a:lnTo>
                    <a:pt x="1174" y="214"/>
                  </a:lnTo>
                  <a:lnTo>
                    <a:pt x="1814" y="534"/>
                  </a:lnTo>
                  <a:lnTo>
                    <a:pt x="2347" y="1067"/>
                  </a:lnTo>
                  <a:lnTo>
                    <a:pt x="2667" y="1600"/>
                  </a:lnTo>
                  <a:lnTo>
                    <a:pt x="2347" y="960"/>
                  </a:lnTo>
                  <a:lnTo>
                    <a:pt x="1921" y="534"/>
                  </a:lnTo>
                  <a:lnTo>
                    <a:pt x="1281" y="214"/>
                  </a:lnTo>
                  <a:lnTo>
                    <a:pt x="534" y="0"/>
                  </a:lnTo>
                  <a:close/>
                  <a:moveTo>
                    <a:pt x="2667" y="1600"/>
                  </a:moveTo>
                  <a:lnTo>
                    <a:pt x="2774" y="2134"/>
                  </a:lnTo>
                  <a:lnTo>
                    <a:pt x="2774" y="1920"/>
                  </a:lnTo>
                  <a:lnTo>
                    <a:pt x="2667" y="16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0"/>
            <p:cNvSpPr/>
            <p:nvPr/>
          </p:nvSpPr>
          <p:spPr>
            <a:xfrm>
              <a:off x="5908531" y="4614575"/>
              <a:ext cx="32633" cy="1573"/>
            </a:xfrm>
            <a:custGeom>
              <a:avLst/>
              <a:gdLst/>
              <a:ahLst/>
              <a:cxnLst/>
              <a:rect l="l" t="t" r="r" b="b"/>
              <a:pathLst>
                <a:path w="2241" h="108" extrusionOk="0">
                  <a:moveTo>
                    <a:pt x="0" y="1"/>
                  </a:moveTo>
                  <a:lnTo>
                    <a:pt x="534" y="108"/>
                  </a:lnTo>
                  <a:lnTo>
                    <a:pt x="1707" y="108"/>
                  </a:lnTo>
                  <a:lnTo>
                    <a:pt x="2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0"/>
            <p:cNvSpPr/>
            <p:nvPr/>
          </p:nvSpPr>
          <p:spPr>
            <a:xfrm>
              <a:off x="5885230" y="4616133"/>
              <a:ext cx="3116" cy="6232"/>
            </a:xfrm>
            <a:custGeom>
              <a:avLst/>
              <a:gdLst/>
              <a:ahLst/>
              <a:cxnLst/>
              <a:rect l="l" t="t" r="r" b="b"/>
              <a:pathLst>
                <a:path w="214" h="428" extrusionOk="0">
                  <a:moveTo>
                    <a:pt x="1" y="1"/>
                  </a:moveTo>
                  <a:lnTo>
                    <a:pt x="107" y="214"/>
                  </a:lnTo>
                  <a:lnTo>
                    <a:pt x="214" y="427"/>
                  </a:lnTo>
                  <a:lnTo>
                    <a:pt x="214" y="321"/>
                  </a:lnTo>
                  <a:lnTo>
                    <a:pt x="214"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0"/>
            <p:cNvSpPr/>
            <p:nvPr/>
          </p:nvSpPr>
          <p:spPr>
            <a:xfrm>
              <a:off x="5877468" y="4606813"/>
              <a:ext cx="3116" cy="3116"/>
            </a:xfrm>
            <a:custGeom>
              <a:avLst/>
              <a:gdLst/>
              <a:ahLst/>
              <a:cxnLst/>
              <a:rect l="l" t="t" r="r" b="b"/>
              <a:pathLst>
                <a:path w="214" h="214" extrusionOk="0">
                  <a:moveTo>
                    <a:pt x="0" y="1"/>
                  </a:moveTo>
                  <a:lnTo>
                    <a:pt x="107" y="107"/>
                  </a:lnTo>
                  <a:lnTo>
                    <a:pt x="214"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0"/>
            <p:cNvSpPr/>
            <p:nvPr/>
          </p:nvSpPr>
          <p:spPr>
            <a:xfrm>
              <a:off x="5865031" y="4600594"/>
              <a:ext cx="6232" cy="3131"/>
            </a:xfrm>
            <a:custGeom>
              <a:avLst/>
              <a:gdLst/>
              <a:ahLst/>
              <a:cxnLst/>
              <a:rect l="l" t="t" r="r" b="b"/>
              <a:pathLst>
                <a:path w="428" h="215" extrusionOk="0">
                  <a:moveTo>
                    <a:pt x="1" y="1"/>
                  </a:moveTo>
                  <a:lnTo>
                    <a:pt x="1" y="108"/>
                  </a:lnTo>
                  <a:lnTo>
                    <a:pt x="214" y="108"/>
                  </a:lnTo>
                  <a:lnTo>
                    <a:pt x="1" y="1"/>
                  </a:lnTo>
                  <a:close/>
                  <a:moveTo>
                    <a:pt x="214" y="108"/>
                  </a:moveTo>
                  <a:lnTo>
                    <a:pt x="428" y="214"/>
                  </a:lnTo>
                  <a:lnTo>
                    <a:pt x="428" y="10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0"/>
            <p:cNvSpPr/>
            <p:nvPr/>
          </p:nvSpPr>
          <p:spPr>
            <a:xfrm>
              <a:off x="5855711" y="4599051"/>
              <a:ext cx="3131" cy="1558"/>
            </a:xfrm>
            <a:custGeom>
              <a:avLst/>
              <a:gdLst/>
              <a:ahLst/>
              <a:cxnLst/>
              <a:rect l="l" t="t" r="r" b="b"/>
              <a:pathLst>
                <a:path w="215" h="107" extrusionOk="0">
                  <a:moveTo>
                    <a:pt x="1" y="0"/>
                  </a:moveTo>
                  <a:lnTo>
                    <a:pt x="1" y="0"/>
                  </a:lnTo>
                  <a:lnTo>
                    <a:pt x="108" y="107"/>
                  </a:lnTo>
                  <a:lnTo>
                    <a:pt x="108" y="107"/>
                  </a:lnTo>
                  <a:lnTo>
                    <a:pt x="214" y="107"/>
                  </a:lnTo>
                  <a:lnTo>
                    <a:pt x="214" y="107"/>
                  </a:lnTo>
                  <a:lnTo>
                    <a:pt x="108" y="107"/>
                  </a:lnTo>
                  <a:lnTo>
                    <a:pt x="108" y="107"/>
                  </a:lnTo>
                  <a:lnTo>
                    <a:pt x="1"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0"/>
            <p:cNvSpPr/>
            <p:nvPr/>
          </p:nvSpPr>
          <p:spPr>
            <a:xfrm>
              <a:off x="5364867" y="2773894"/>
              <a:ext cx="259400" cy="552947"/>
            </a:xfrm>
            <a:custGeom>
              <a:avLst/>
              <a:gdLst/>
              <a:ahLst/>
              <a:cxnLst/>
              <a:rect l="l" t="t" r="r" b="b"/>
              <a:pathLst>
                <a:path w="17814" h="37973" extrusionOk="0">
                  <a:moveTo>
                    <a:pt x="15360" y="1"/>
                  </a:moveTo>
                  <a:lnTo>
                    <a:pt x="2240" y="12587"/>
                  </a:lnTo>
                  <a:lnTo>
                    <a:pt x="1814" y="13120"/>
                  </a:lnTo>
                  <a:lnTo>
                    <a:pt x="1387" y="13653"/>
                  </a:lnTo>
                  <a:lnTo>
                    <a:pt x="640" y="14827"/>
                  </a:lnTo>
                  <a:lnTo>
                    <a:pt x="214" y="16107"/>
                  </a:lnTo>
                  <a:lnTo>
                    <a:pt x="0" y="17387"/>
                  </a:lnTo>
                  <a:lnTo>
                    <a:pt x="0" y="18773"/>
                  </a:lnTo>
                  <a:lnTo>
                    <a:pt x="214" y="20053"/>
                  </a:lnTo>
                  <a:lnTo>
                    <a:pt x="747" y="21333"/>
                  </a:lnTo>
                  <a:lnTo>
                    <a:pt x="1067" y="21866"/>
                  </a:lnTo>
                  <a:lnTo>
                    <a:pt x="1387" y="22506"/>
                  </a:lnTo>
                  <a:lnTo>
                    <a:pt x="12373" y="34773"/>
                  </a:lnTo>
                  <a:lnTo>
                    <a:pt x="12160" y="35199"/>
                  </a:lnTo>
                  <a:lnTo>
                    <a:pt x="11840" y="35519"/>
                  </a:lnTo>
                  <a:lnTo>
                    <a:pt x="11413" y="35626"/>
                  </a:lnTo>
                  <a:lnTo>
                    <a:pt x="10987" y="35733"/>
                  </a:lnTo>
                  <a:lnTo>
                    <a:pt x="8000" y="35519"/>
                  </a:lnTo>
                  <a:lnTo>
                    <a:pt x="7680" y="35519"/>
                  </a:lnTo>
                  <a:lnTo>
                    <a:pt x="7574" y="35626"/>
                  </a:lnTo>
                  <a:lnTo>
                    <a:pt x="7467" y="35733"/>
                  </a:lnTo>
                  <a:lnTo>
                    <a:pt x="7467" y="35839"/>
                  </a:lnTo>
                  <a:lnTo>
                    <a:pt x="7467" y="36053"/>
                  </a:lnTo>
                  <a:lnTo>
                    <a:pt x="7574" y="36266"/>
                  </a:lnTo>
                  <a:lnTo>
                    <a:pt x="7680" y="36373"/>
                  </a:lnTo>
                  <a:lnTo>
                    <a:pt x="9813" y="37546"/>
                  </a:lnTo>
                  <a:lnTo>
                    <a:pt x="10347" y="37759"/>
                  </a:lnTo>
                  <a:lnTo>
                    <a:pt x="11093" y="37866"/>
                  </a:lnTo>
                  <a:lnTo>
                    <a:pt x="11733" y="37972"/>
                  </a:lnTo>
                  <a:lnTo>
                    <a:pt x="12373" y="37759"/>
                  </a:lnTo>
                  <a:lnTo>
                    <a:pt x="13013" y="37546"/>
                  </a:lnTo>
                  <a:lnTo>
                    <a:pt x="13547" y="37226"/>
                  </a:lnTo>
                  <a:lnTo>
                    <a:pt x="14080" y="36799"/>
                  </a:lnTo>
                  <a:lnTo>
                    <a:pt x="14507" y="36159"/>
                  </a:lnTo>
                  <a:lnTo>
                    <a:pt x="14720" y="35519"/>
                  </a:lnTo>
                  <a:lnTo>
                    <a:pt x="15253" y="34133"/>
                  </a:lnTo>
                  <a:lnTo>
                    <a:pt x="15467" y="33493"/>
                  </a:lnTo>
                  <a:lnTo>
                    <a:pt x="15573" y="32853"/>
                  </a:lnTo>
                  <a:lnTo>
                    <a:pt x="15680" y="32106"/>
                  </a:lnTo>
                  <a:lnTo>
                    <a:pt x="15680" y="31359"/>
                  </a:lnTo>
                  <a:lnTo>
                    <a:pt x="15573" y="30719"/>
                  </a:lnTo>
                  <a:lnTo>
                    <a:pt x="15360" y="30079"/>
                  </a:lnTo>
                  <a:lnTo>
                    <a:pt x="15040" y="29333"/>
                  </a:lnTo>
                  <a:lnTo>
                    <a:pt x="14720" y="28799"/>
                  </a:lnTo>
                  <a:lnTo>
                    <a:pt x="7680" y="18347"/>
                  </a:lnTo>
                  <a:lnTo>
                    <a:pt x="12693" y="13867"/>
                  </a:lnTo>
                  <a:lnTo>
                    <a:pt x="17813" y="9280"/>
                  </a:lnTo>
                  <a:lnTo>
                    <a:pt x="1536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0"/>
            <p:cNvSpPr/>
            <p:nvPr/>
          </p:nvSpPr>
          <p:spPr>
            <a:xfrm>
              <a:off x="5454953" y="3014663"/>
              <a:ext cx="22075" cy="27580"/>
            </a:xfrm>
            <a:custGeom>
              <a:avLst/>
              <a:gdLst/>
              <a:ahLst/>
              <a:cxnLst/>
              <a:rect l="l" t="t" r="r" b="b"/>
              <a:pathLst>
                <a:path w="1516" h="1894" extrusionOk="0">
                  <a:moveTo>
                    <a:pt x="1" y="0"/>
                  </a:moveTo>
                  <a:lnTo>
                    <a:pt x="854" y="1067"/>
                  </a:lnTo>
                  <a:lnTo>
                    <a:pt x="1516" y="1894"/>
                  </a:lnTo>
                  <a:lnTo>
                    <a:pt x="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0"/>
            <p:cNvSpPr/>
            <p:nvPr/>
          </p:nvSpPr>
          <p:spPr>
            <a:xfrm>
              <a:off x="5454953" y="3014663"/>
              <a:ext cx="24871" cy="31074"/>
            </a:xfrm>
            <a:custGeom>
              <a:avLst/>
              <a:gdLst/>
              <a:ahLst/>
              <a:cxnLst/>
              <a:rect l="l" t="t" r="r" b="b"/>
              <a:pathLst>
                <a:path w="1708" h="2134" fill="none" extrusionOk="0">
                  <a:moveTo>
                    <a:pt x="1708" y="2134"/>
                  </a:moveTo>
                  <a:lnTo>
                    <a:pt x="1708" y="2134"/>
                  </a:lnTo>
                  <a:lnTo>
                    <a:pt x="854" y="10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0"/>
            <p:cNvSpPr/>
            <p:nvPr/>
          </p:nvSpPr>
          <p:spPr>
            <a:xfrm>
              <a:off x="5905429" y="2617007"/>
              <a:ext cx="298221" cy="520329"/>
            </a:xfrm>
            <a:custGeom>
              <a:avLst/>
              <a:gdLst/>
              <a:ahLst/>
              <a:cxnLst/>
              <a:rect l="l" t="t" r="r" b="b"/>
              <a:pathLst>
                <a:path w="20480" h="35733" extrusionOk="0">
                  <a:moveTo>
                    <a:pt x="16426" y="1"/>
                  </a:moveTo>
                  <a:lnTo>
                    <a:pt x="16320" y="214"/>
                  </a:lnTo>
                  <a:lnTo>
                    <a:pt x="16106" y="534"/>
                  </a:lnTo>
                  <a:lnTo>
                    <a:pt x="16106" y="1067"/>
                  </a:lnTo>
                  <a:lnTo>
                    <a:pt x="16000" y="3520"/>
                  </a:lnTo>
                  <a:lnTo>
                    <a:pt x="15786" y="5227"/>
                  </a:lnTo>
                  <a:lnTo>
                    <a:pt x="15573" y="5760"/>
                  </a:lnTo>
                  <a:lnTo>
                    <a:pt x="15466" y="5867"/>
                  </a:lnTo>
                  <a:lnTo>
                    <a:pt x="15466" y="5974"/>
                  </a:lnTo>
                  <a:lnTo>
                    <a:pt x="15253" y="5867"/>
                  </a:lnTo>
                  <a:lnTo>
                    <a:pt x="15146" y="5440"/>
                  </a:lnTo>
                  <a:lnTo>
                    <a:pt x="15040" y="4374"/>
                  </a:lnTo>
                  <a:lnTo>
                    <a:pt x="14933" y="3094"/>
                  </a:lnTo>
                  <a:lnTo>
                    <a:pt x="15040" y="2027"/>
                  </a:lnTo>
                  <a:lnTo>
                    <a:pt x="15040" y="1494"/>
                  </a:lnTo>
                  <a:lnTo>
                    <a:pt x="14826" y="1067"/>
                  </a:lnTo>
                  <a:lnTo>
                    <a:pt x="14506" y="854"/>
                  </a:lnTo>
                  <a:lnTo>
                    <a:pt x="14186" y="961"/>
                  </a:lnTo>
                  <a:lnTo>
                    <a:pt x="14080" y="1174"/>
                  </a:lnTo>
                  <a:lnTo>
                    <a:pt x="13973" y="1601"/>
                  </a:lnTo>
                  <a:lnTo>
                    <a:pt x="13760" y="2774"/>
                  </a:lnTo>
                  <a:lnTo>
                    <a:pt x="13546" y="5120"/>
                  </a:lnTo>
                  <a:lnTo>
                    <a:pt x="13440" y="6080"/>
                  </a:lnTo>
                  <a:lnTo>
                    <a:pt x="13333" y="7147"/>
                  </a:lnTo>
                  <a:lnTo>
                    <a:pt x="13226" y="7467"/>
                  </a:lnTo>
                  <a:lnTo>
                    <a:pt x="13013" y="7787"/>
                  </a:lnTo>
                  <a:lnTo>
                    <a:pt x="12800" y="7787"/>
                  </a:lnTo>
                  <a:lnTo>
                    <a:pt x="12693" y="7680"/>
                  </a:lnTo>
                  <a:lnTo>
                    <a:pt x="12373" y="7360"/>
                  </a:lnTo>
                  <a:lnTo>
                    <a:pt x="11626" y="6507"/>
                  </a:lnTo>
                  <a:lnTo>
                    <a:pt x="10773" y="5867"/>
                  </a:lnTo>
                  <a:lnTo>
                    <a:pt x="10133" y="5440"/>
                  </a:lnTo>
                  <a:lnTo>
                    <a:pt x="9600" y="5334"/>
                  </a:lnTo>
                  <a:lnTo>
                    <a:pt x="9387" y="5547"/>
                  </a:lnTo>
                  <a:lnTo>
                    <a:pt x="9280" y="5760"/>
                  </a:lnTo>
                  <a:lnTo>
                    <a:pt x="9280" y="6080"/>
                  </a:lnTo>
                  <a:lnTo>
                    <a:pt x="9493" y="6294"/>
                  </a:lnTo>
                  <a:lnTo>
                    <a:pt x="10240" y="6934"/>
                  </a:lnTo>
                  <a:lnTo>
                    <a:pt x="10773" y="7467"/>
                  </a:lnTo>
                  <a:lnTo>
                    <a:pt x="11200" y="8107"/>
                  </a:lnTo>
                  <a:lnTo>
                    <a:pt x="11520" y="8640"/>
                  </a:lnTo>
                  <a:lnTo>
                    <a:pt x="11840" y="9387"/>
                  </a:lnTo>
                  <a:lnTo>
                    <a:pt x="12053" y="10134"/>
                  </a:lnTo>
                  <a:lnTo>
                    <a:pt x="12160" y="10987"/>
                  </a:lnTo>
                  <a:lnTo>
                    <a:pt x="12160" y="11733"/>
                  </a:lnTo>
                  <a:lnTo>
                    <a:pt x="10346" y="26133"/>
                  </a:lnTo>
                  <a:lnTo>
                    <a:pt x="7360" y="20800"/>
                  </a:lnTo>
                  <a:lnTo>
                    <a:pt x="0" y="23253"/>
                  </a:lnTo>
                  <a:lnTo>
                    <a:pt x="1600" y="27093"/>
                  </a:lnTo>
                  <a:lnTo>
                    <a:pt x="3093" y="30399"/>
                  </a:lnTo>
                  <a:lnTo>
                    <a:pt x="3947" y="31786"/>
                  </a:lnTo>
                  <a:lnTo>
                    <a:pt x="4587" y="33066"/>
                  </a:lnTo>
                  <a:lnTo>
                    <a:pt x="5120" y="33706"/>
                  </a:lnTo>
                  <a:lnTo>
                    <a:pt x="5760" y="34346"/>
                  </a:lnTo>
                  <a:lnTo>
                    <a:pt x="6507" y="34773"/>
                  </a:lnTo>
                  <a:lnTo>
                    <a:pt x="7147" y="35199"/>
                  </a:lnTo>
                  <a:lnTo>
                    <a:pt x="8000" y="35519"/>
                  </a:lnTo>
                  <a:lnTo>
                    <a:pt x="8747" y="35626"/>
                  </a:lnTo>
                  <a:lnTo>
                    <a:pt x="9600" y="35733"/>
                  </a:lnTo>
                  <a:lnTo>
                    <a:pt x="10346" y="35733"/>
                  </a:lnTo>
                  <a:lnTo>
                    <a:pt x="11200" y="35626"/>
                  </a:lnTo>
                  <a:lnTo>
                    <a:pt x="11946" y="35413"/>
                  </a:lnTo>
                  <a:lnTo>
                    <a:pt x="12693" y="35093"/>
                  </a:lnTo>
                  <a:lnTo>
                    <a:pt x="13333" y="34666"/>
                  </a:lnTo>
                  <a:lnTo>
                    <a:pt x="13866" y="34133"/>
                  </a:lnTo>
                  <a:lnTo>
                    <a:pt x="14400" y="33493"/>
                  </a:lnTo>
                  <a:lnTo>
                    <a:pt x="14826" y="32746"/>
                  </a:lnTo>
                  <a:lnTo>
                    <a:pt x="15146" y="31999"/>
                  </a:lnTo>
                  <a:lnTo>
                    <a:pt x="15893" y="28906"/>
                  </a:lnTo>
                  <a:lnTo>
                    <a:pt x="16640" y="25600"/>
                  </a:lnTo>
                  <a:lnTo>
                    <a:pt x="17280" y="22186"/>
                  </a:lnTo>
                  <a:lnTo>
                    <a:pt x="17813" y="18987"/>
                  </a:lnTo>
                  <a:lnTo>
                    <a:pt x="18560" y="13760"/>
                  </a:lnTo>
                  <a:lnTo>
                    <a:pt x="18773" y="11733"/>
                  </a:lnTo>
                  <a:lnTo>
                    <a:pt x="18880" y="10987"/>
                  </a:lnTo>
                  <a:lnTo>
                    <a:pt x="19199" y="9174"/>
                  </a:lnTo>
                  <a:lnTo>
                    <a:pt x="19626" y="7680"/>
                  </a:lnTo>
                  <a:lnTo>
                    <a:pt x="19946" y="6294"/>
                  </a:lnTo>
                  <a:lnTo>
                    <a:pt x="20266" y="5227"/>
                  </a:lnTo>
                  <a:lnTo>
                    <a:pt x="20479" y="3734"/>
                  </a:lnTo>
                  <a:lnTo>
                    <a:pt x="20479" y="2987"/>
                  </a:lnTo>
                  <a:lnTo>
                    <a:pt x="20373" y="2774"/>
                  </a:lnTo>
                  <a:lnTo>
                    <a:pt x="20159" y="2667"/>
                  </a:lnTo>
                  <a:lnTo>
                    <a:pt x="20053" y="2774"/>
                  </a:lnTo>
                  <a:lnTo>
                    <a:pt x="19946" y="2880"/>
                  </a:lnTo>
                  <a:lnTo>
                    <a:pt x="19733" y="3307"/>
                  </a:lnTo>
                  <a:lnTo>
                    <a:pt x="19413" y="4694"/>
                  </a:lnTo>
                  <a:lnTo>
                    <a:pt x="19093" y="5867"/>
                  </a:lnTo>
                  <a:lnTo>
                    <a:pt x="18880" y="6187"/>
                  </a:lnTo>
                  <a:lnTo>
                    <a:pt x="18773" y="5974"/>
                  </a:lnTo>
                  <a:lnTo>
                    <a:pt x="18666" y="5547"/>
                  </a:lnTo>
                  <a:lnTo>
                    <a:pt x="18666" y="4800"/>
                  </a:lnTo>
                  <a:lnTo>
                    <a:pt x="18880" y="2987"/>
                  </a:lnTo>
                  <a:lnTo>
                    <a:pt x="18986" y="1494"/>
                  </a:lnTo>
                  <a:lnTo>
                    <a:pt x="18880" y="961"/>
                  </a:lnTo>
                  <a:lnTo>
                    <a:pt x="18880" y="854"/>
                  </a:lnTo>
                  <a:lnTo>
                    <a:pt x="18666" y="747"/>
                  </a:lnTo>
                  <a:lnTo>
                    <a:pt x="18560" y="854"/>
                  </a:lnTo>
                  <a:lnTo>
                    <a:pt x="18346" y="961"/>
                  </a:lnTo>
                  <a:lnTo>
                    <a:pt x="18026" y="1494"/>
                  </a:lnTo>
                  <a:lnTo>
                    <a:pt x="17920" y="2240"/>
                  </a:lnTo>
                  <a:lnTo>
                    <a:pt x="17706" y="3094"/>
                  </a:lnTo>
                  <a:lnTo>
                    <a:pt x="17600" y="4800"/>
                  </a:lnTo>
                  <a:lnTo>
                    <a:pt x="17493" y="5654"/>
                  </a:lnTo>
                  <a:lnTo>
                    <a:pt x="17386" y="5867"/>
                  </a:lnTo>
                  <a:lnTo>
                    <a:pt x="17173" y="5974"/>
                  </a:lnTo>
                  <a:lnTo>
                    <a:pt x="17066" y="5867"/>
                  </a:lnTo>
                  <a:lnTo>
                    <a:pt x="16960" y="5654"/>
                  </a:lnTo>
                  <a:lnTo>
                    <a:pt x="17066" y="4587"/>
                  </a:lnTo>
                  <a:lnTo>
                    <a:pt x="17173" y="2667"/>
                  </a:lnTo>
                  <a:lnTo>
                    <a:pt x="17173" y="1707"/>
                  </a:lnTo>
                  <a:lnTo>
                    <a:pt x="17173" y="854"/>
                  </a:lnTo>
                  <a:lnTo>
                    <a:pt x="16960" y="214"/>
                  </a:lnTo>
                  <a:lnTo>
                    <a:pt x="16746" y="107"/>
                  </a:lnTo>
                  <a:lnTo>
                    <a:pt x="1664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0"/>
            <p:cNvSpPr/>
            <p:nvPr/>
          </p:nvSpPr>
          <p:spPr>
            <a:xfrm>
              <a:off x="6107359" y="2736613"/>
              <a:ext cx="57475" cy="32633"/>
            </a:xfrm>
            <a:custGeom>
              <a:avLst/>
              <a:gdLst/>
              <a:ahLst/>
              <a:cxnLst/>
              <a:rect l="l" t="t" r="r" b="b"/>
              <a:pathLst>
                <a:path w="3947" h="2241" extrusionOk="0">
                  <a:moveTo>
                    <a:pt x="0" y="1"/>
                  </a:moveTo>
                  <a:lnTo>
                    <a:pt x="747" y="214"/>
                  </a:lnTo>
                  <a:lnTo>
                    <a:pt x="1174" y="427"/>
                  </a:lnTo>
                  <a:lnTo>
                    <a:pt x="1494" y="641"/>
                  </a:lnTo>
                  <a:lnTo>
                    <a:pt x="1814" y="854"/>
                  </a:lnTo>
                  <a:lnTo>
                    <a:pt x="2134" y="1174"/>
                  </a:lnTo>
                  <a:lnTo>
                    <a:pt x="2347" y="1601"/>
                  </a:lnTo>
                  <a:lnTo>
                    <a:pt x="2454" y="2027"/>
                  </a:lnTo>
                  <a:lnTo>
                    <a:pt x="2560" y="2241"/>
                  </a:lnTo>
                  <a:lnTo>
                    <a:pt x="2667" y="2027"/>
                  </a:lnTo>
                  <a:lnTo>
                    <a:pt x="2987" y="1601"/>
                  </a:lnTo>
                  <a:lnTo>
                    <a:pt x="3520" y="1281"/>
                  </a:lnTo>
                  <a:lnTo>
                    <a:pt x="3947" y="1174"/>
                  </a:lnTo>
                  <a:lnTo>
                    <a:pt x="3627" y="1174"/>
                  </a:lnTo>
                  <a:lnTo>
                    <a:pt x="3414" y="1281"/>
                  </a:lnTo>
                  <a:lnTo>
                    <a:pt x="2880" y="1494"/>
                  </a:lnTo>
                  <a:lnTo>
                    <a:pt x="2624" y="1835"/>
                  </a:lnTo>
                  <a:lnTo>
                    <a:pt x="2454" y="1494"/>
                  </a:lnTo>
                  <a:lnTo>
                    <a:pt x="2240" y="1067"/>
                  </a:lnTo>
                  <a:lnTo>
                    <a:pt x="1920" y="747"/>
                  </a:lnTo>
                  <a:lnTo>
                    <a:pt x="1600" y="427"/>
                  </a:lnTo>
                  <a:lnTo>
                    <a:pt x="1174" y="214"/>
                  </a:lnTo>
                  <a:lnTo>
                    <a:pt x="747" y="107"/>
                  </a:lnTo>
                  <a:lnTo>
                    <a:pt x="42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0"/>
            <p:cNvSpPr/>
            <p:nvPr/>
          </p:nvSpPr>
          <p:spPr>
            <a:xfrm>
              <a:off x="5496895" y="4091111"/>
              <a:ext cx="173982" cy="504792"/>
            </a:xfrm>
            <a:custGeom>
              <a:avLst/>
              <a:gdLst/>
              <a:ahLst/>
              <a:cxnLst/>
              <a:rect l="l" t="t" r="r" b="b"/>
              <a:pathLst>
                <a:path w="11948" h="34666" extrusionOk="0">
                  <a:moveTo>
                    <a:pt x="3094" y="1"/>
                  </a:moveTo>
                  <a:lnTo>
                    <a:pt x="2881" y="1707"/>
                  </a:lnTo>
                  <a:lnTo>
                    <a:pt x="2454" y="5654"/>
                  </a:lnTo>
                  <a:lnTo>
                    <a:pt x="1387" y="17387"/>
                  </a:lnTo>
                  <a:lnTo>
                    <a:pt x="1" y="34133"/>
                  </a:lnTo>
                  <a:lnTo>
                    <a:pt x="7467" y="34666"/>
                  </a:lnTo>
                  <a:lnTo>
                    <a:pt x="11947" y="3200"/>
                  </a:lnTo>
                  <a:lnTo>
                    <a:pt x="309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0"/>
            <p:cNvSpPr/>
            <p:nvPr/>
          </p:nvSpPr>
          <p:spPr>
            <a:xfrm>
              <a:off x="5496895" y="4091111"/>
              <a:ext cx="173982" cy="504792"/>
            </a:xfrm>
            <a:custGeom>
              <a:avLst/>
              <a:gdLst/>
              <a:ahLst/>
              <a:cxnLst/>
              <a:rect l="l" t="t" r="r" b="b"/>
              <a:pathLst>
                <a:path w="11948" h="34666" fill="none" extrusionOk="0">
                  <a:moveTo>
                    <a:pt x="3094" y="1"/>
                  </a:moveTo>
                  <a:lnTo>
                    <a:pt x="3094" y="1"/>
                  </a:lnTo>
                  <a:lnTo>
                    <a:pt x="2881" y="1707"/>
                  </a:lnTo>
                  <a:lnTo>
                    <a:pt x="2454" y="5654"/>
                  </a:lnTo>
                  <a:lnTo>
                    <a:pt x="1387" y="17387"/>
                  </a:lnTo>
                  <a:lnTo>
                    <a:pt x="1" y="34133"/>
                  </a:lnTo>
                  <a:lnTo>
                    <a:pt x="7467" y="34666"/>
                  </a:lnTo>
                  <a:lnTo>
                    <a:pt x="11947" y="3200"/>
                  </a:lnTo>
                  <a:lnTo>
                    <a:pt x="30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0"/>
            <p:cNvSpPr/>
            <p:nvPr/>
          </p:nvSpPr>
          <p:spPr>
            <a:xfrm>
              <a:off x="5411468" y="4586629"/>
              <a:ext cx="194164" cy="41937"/>
            </a:xfrm>
            <a:custGeom>
              <a:avLst/>
              <a:gdLst/>
              <a:ahLst/>
              <a:cxnLst/>
              <a:rect l="l" t="t" r="r" b="b"/>
              <a:pathLst>
                <a:path w="13334" h="2880" extrusionOk="0">
                  <a:moveTo>
                    <a:pt x="5440" y="0"/>
                  </a:moveTo>
                  <a:lnTo>
                    <a:pt x="5440" y="853"/>
                  </a:lnTo>
                  <a:lnTo>
                    <a:pt x="4374" y="1067"/>
                  </a:lnTo>
                  <a:lnTo>
                    <a:pt x="2240" y="1493"/>
                  </a:lnTo>
                  <a:lnTo>
                    <a:pt x="1174" y="1813"/>
                  </a:lnTo>
                  <a:lnTo>
                    <a:pt x="427" y="2133"/>
                  </a:lnTo>
                  <a:lnTo>
                    <a:pt x="107" y="2240"/>
                  </a:lnTo>
                  <a:lnTo>
                    <a:pt x="0" y="2347"/>
                  </a:lnTo>
                  <a:lnTo>
                    <a:pt x="107" y="2453"/>
                  </a:lnTo>
                  <a:lnTo>
                    <a:pt x="214" y="2560"/>
                  </a:lnTo>
                  <a:lnTo>
                    <a:pt x="1174" y="2667"/>
                  </a:lnTo>
                  <a:lnTo>
                    <a:pt x="2560" y="2773"/>
                  </a:lnTo>
                  <a:lnTo>
                    <a:pt x="6293" y="2880"/>
                  </a:lnTo>
                  <a:lnTo>
                    <a:pt x="12800" y="2773"/>
                  </a:lnTo>
                  <a:lnTo>
                    <a:pt x="13333" y="2773"/>
                  </a:lnTo>
                  <a:lnTo>
                    <a:pt x="13333" y="213"/>
                  </a:lnTo>
                  <a:lnTo>
                    <a:pt x="54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0"/>
            <p:cNvSpPr/>
            <p:nvPr/>
          </p:nvSpPr>
          <p:spPr>
            <a:xfrm>
              <a:off x="5411468" y="4586629"/>
              <a:ext cx="194164" cy="41937"/>
            </a:xfrm>
            <a:custGeom>
              <a:avLst/>
              <a:gdLst/>
              <a:ahLst/>
              <a:cxnLst/>
              <a:rect l="l" t="t" r="r" b="b"/>
              <a:pathLst>
                <a:path w="13334" h="2880" fill="none" extrusionOk="0">
                  <a:moveTo>
                    <a:pt x="5440" y="853"/>
                  </a:moveTo>
                  <a:lnTo>
                    <a:pt x="5440" y="0"/>
                  </a:lnTo>
                  <a:lnTo>
                    <a:pt x="13333" y="213"/>
                  </a:lnTo>
                  <a:lnTo>
                    <a:pt x="13333" y="2773"/>
                  </a:lnTo>
                  <a:lnTo>
                    <a:pt x="12800" y="2773"/>
                  </a:lnTo>
                  <a:lnTo>
                    <a:pt x="12800" y="2773"/>
                  </a:lnTo>
                  <a:lnTo>
                    <a:pt x="6293" y="2880"/>
                  </a:lnTo>
                  <a:lnTo>
                    <a:pt x="2560" y="2773"/>
                  </a:lnTo>
                  <a:lnTo>
                    <a:pt x="1174" y="2667"/>
                  </a:lnTo>
                  <a:lnTo>
                    <a:pt x="214" y="2560"/>
                  </a:lnTo>
                  <a:lnTo>
                    <a:pt x="214" y="2560"/>
                  </a:lnTo>
                  <a:lnTo>
                    <a:pt x="107" y="2453"/>
                  </a:lnTo>
                  <a:lnTo>
                    <a:pt x="0" y="2347"/>
                  </a:lnTo>
                  <a:lnTo>
                    <a:pt x="107" y="2240"/>
                  </a:lnTo>
                  <a:lnTo>
                    <a:pt x="427" y="2133"/>
                  </a:lnTo>
                  <a:lnTo>
                    <a:pt x="1174" y="1813"/>
                  </a:lnTo>
                  <a:lnTo>
                    <a:pt x="2240" y="1493"/>
                  </a:lnTo>
                  <a:lnTo>
                    <a:pt x="4374" y="1067"/>
                  </a:lnTo>
                  <a:lnTo>
                    <a:pt x="5440" y="85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0"/>
            <p:cNvSpPr/>
            <p:nvPr/>
          </p:nvSpPr>
          <p:spPr>
            <a:xfrm>
              <a:off x="5605636" y="4619235"/>
              <a:ext cx="15" cy="3131"/>
            </a:xfrm>
            <a:custGeom>
              <a:avLst/>
              <a:gdLst/>
              <a:ahLst/>
              <a:cxnLst/>
              <a:rect l="l" t="t" r="r" b="b"/>
              <a:pathLst>
                <a:path w="1" h="215" extrusionOk="0">
                  <a:moveTo>
                    <a:pt x="0" y="1"/>
                  </a:moveTo>
                  <a:lnTo>
                    <a:pt x="0" y="1"/>
                  </a:lnTo>
                  <a:lnTo>
                    <a:pt x="0" y="214"/>
                  </a:lnTo>
                  <a:lnTo>
                    <a:pt x="0" y="2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0"/>
            <p:cNvSpPr/>
            <p:nvPr/>
          </p:nvSpPr>
          <p:spPr>
            <a:xfrm>
              <a:off x="5605636" y="4619235"/>
              <a:ext cx="15" cy="3131"/>
            </a:xfrm>
            <a:custGeom>
              <a:avLst/>
              <a:gdLst/>
              <a:ahLst/>
              <a:cxnLst/>
              <a:rect l="l" t="t" r="r" b="b"/>
              <a:pathLst>
                <a:path w="1" h="215" fill="none" extrusionOk="0">
                  <a:moveTo>
                    <a:pt x="0" y="1"/>
                  </a:moveTo>
                  <a:lnTo>
                    <a:pt x="0" y="1"/>
                  </a:lnTo>
                  <a:lnTo>
                    <a:pt x="0" y="214"/>
                  </a:lnTo>
                  <a:lnTo>
                    <a:pt x="0"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0"/>
            <p:cNvSpPr/>
            <p:nvPr/>
          </p:nvSpPr>
          <p:spPr>
            <a:xfrm>
              <a:off x="5605636" y="4595934"/>
              <a:ext cx="15" cy="15"/>
            </a:xfrm>
            <a:custGeom>
              <a:avLst/>
              <a:gdLst/>
              <a:ahLst/>
              <a:cxnLst/>
              <a:rect l="l" t="t" r="r" b="b"/>
              <a:pathLst>
                <a:path w="1" h="1" extrusionOk="0">
                  <a:moveTo>
                    <a:pt x="0" y="1"/>
                  </a:moveTo>
                  <a:lnTo>
                    <a:pt x="0" y="1"/>
                  </a:lnTo>
                  <a:lnTo>
                    <a:pt x="0" y="1"/>
                  </a:ln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0"/>
            <p:cNvSpPr/>
            <p:nvPr/>
          </p:nvSpPr>
          <p:spPr>
            <a:xfrm>
              <a:off x="5605636" y="4595934"/>
              <a:ext cx="15" cy="15"/>
            </a:xfrm>
            <a:custGeom>
              <a:avLst/>
              <a:gdLst/>
              <a:ahLst/>
              <a:cxnLst/>
              <a:rect l="l" t="t" r="r" b="b"/>
              <a:pathLst>
                <a:path w="1" h="1" fill="none" extrusionOk="0">
                  <a:moveTo>
                    <a:pt x="0" y="1"/>
                  </a:move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0"/>
            <p:cNvSpPr/>
            <p:nvPr/>
          </p:nvSpPr>
          <p:spPr>
            <a:xfrm>
              <a:off x="5563695" y="4595934"/>
              <a:ext cx="41952" cy="29531"/>
            </a:xfrm>
            <a:custGeom>
              <a:avLst/>
              <a:gdLst/>
              <a:ahLst/>
              <a:cxnLst/>
              <a:rect l="l" t="t" r="r" b="b"/>
              <a:pathLst>
                <a:path w="2881" h="2028" extrusionOk="0">
                  <a:moveTo>
                    <a:pt x="2240" y="1"/>
                  </a:moveTo>
                  <a:lnTo>
                    <a:pt x="1814" y="108"/>
                  </a:lnTo>
                  <a:lnTo>
                    <a:pt x="1387" y="321"/>
                  </a:lnTo>
                  <a:lnTo>
                    <a:pt x="1067" y="534"/>
                  </a:lnTo>
                  <a:lnTo>
                    <a:pt x="640" y="748"/>
                  </a:lnTo>
                  <a:lnTo>
                    <a:pt x="427" y="1174"/>
                  </a:lnTo>
                  <a:lnTo>
                    <a:pt x="107" y="1494"/>
                  </a:lnTo>
                  <a:lnTo>
                    <a:pt x="0" y="1921"/>
                  </a:lnTo>
                  <a:lnTo>
                    <a:pt x="2880" y="2028"/>
                  </a:lnTo>
                  <a:lnTo>
                    <a:pt x="2880" y="1814"/>
                  </a:lnTo>
                  <a:lnTo>
                    <a:pt x="2880" y="1601"/>
                  </a:lnTo>
                  <a:lnTo>
                    <a:pt x="2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0"/>
            <p:cNvSpPr/>
            <p:nvPr/>
          </p:nvSpPr>
          <p:spPr>
            <a:xfrm>
              <a:off x="5563695" y="4595934"/>
              <a:ext cx="41952" cy="29531"/>
            </a:xfrm>
            <a:custGeom>
              <a:avLst/>
              <a:gdLst/>
              <a:ahLst/>
              <a:cxnLst/>
              <a:rect l="l" t="t" r="r" b="b"/>
              <a:pathLst>
                <a:path w="2881" h="2028" fill="none" extrusionOk="0">
                  <a:moveTo>
                    <a:pt x="2667" y="1"/>
                  </a:moveTo>
                  <a:lnTo>
                    <a:pt x="2667" y="1"/>
                  </a:lnTo>
                  <a:lnTo>
                    <a:pt x="2240" y="1"/>
                  </a:lnTo>
                  <a:lnTo>
                    <a:pt x="1814" y="108"/>
                  </a:lnTo>
                  <a:lnTo>
                    <a:pt x="1387" y="321"/>
                  </a:lnTo>
                  <a:lnTo>
                    <a:pt x="1067" y="534"/>
                  </a:lnTo>
                  <a:lnTo>
                    <a:pt x="1067" y="534"/>
                  </a:lnTo>
                  <a:lnTo>
                    <a:pt x="640" y="748"/>
                  </a:lnTo>
                  <a:lnTo>
                    <a:pt x="427" y="1174"/>
                  </a:lnTo>
                  <a:lnTo>
                    <a:pt x="107" y="1494"/>
                  </a:lnTo>
                  <a:lnTo>
                    <a:pt x="0" y="1921"/>
                  </a:lnTo>
                  <a:lnTo>
                    <a:pt x="2880" y="2028"/>
                  </a:lnTo>
                  <a:lnTo>
                    <a:pt x="2880" y="1814"/>
                  </a:lnTo>
                  <a:lnTo>
                    <a:pt x="2880" y="1601"/>
                  </a:lnTo>
                  <a:lnTo>
                    <a:pt x="2880" y="1"/>
                  </a:lnTo>
                  <a:lnTo>
                    <a:pt x="2880" y="1"/>
                  </a:lnTo>
                  <a:lnTo>
                    <a:pt x="2880" y="1"/>
                  </a:lnTo>
                  <a:lnTo>
                    <a:pt x="266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0"/>
            <p:cNvSpPr/>
            <p:nvPr/>
          </p:nvSpPr>
          <p:spPr>
            <a:xfrm>
              <a:off x="5413041" y="4623138"/>
              <a:ext cx="1544" cy="772"/>
            </a:xfrm>
            <a:custGeom>
              <a:avLst/>
              <a:gdLst/>
              <a:ahLst/>
              <a:cxnLst/>
              <a:rect l="l" t="t" r="r" b="b"/>
              <a:pathLst>
                <a:path w="106" h="53" extrusionOk="0">
                  <a:moveTo>
                    <a:pt x="0" y="0"/>
                  </a:moveTo>
                  <a:lnTo>
                    <a:pt x="106" y="53"/>
                  </a:lnTo>
                  <a:lnTo>
                    <a:pt x="106" y="5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0"/>
            <p:cNvSpPr/>
            <p:nvPr/>
          </p:nvSpPr>
          <p:spPr>
            <a:xfrm>
              <a:off x="5411468" y="4622351"/>
              <a:ext cx="6218" cy="3116"/>
            </a:xfrm>
            <a:custGeom>
              <a:avLst/>
              <a:gdLst/>
              <a:ahLst/>
              <a:cxnLst/>
              <a:rect l="l" t="t" r="r" b="b"/>
              <a:pathLst>
                <a:path w="427" h="214" fill="none" extrusionOk="0">
                  <a:moveTo>
                    <a:pt x="0" y="0"/>
                  </a:moveTo>
                  <a:lnTo>
                    <a:pt x="0" y="0"/>
                  </a:lnTo>
                  <a:lnTo>
                    <a:pt x="0" y="0"/>
                  </a:lnTo>
                  <a:lnTo>
                    <a:pt x="0" y="0"/>
                  </a:lnTo>
                  <a:lnTo>
                    <a:pt x="427" y="214"/>
                  </a:lnTo>
                  <a:lnTo>
                    <a:pt x="427" y="214"/>
                  </a:lnTo>
                  <a:lnTo>
                    <a:pt x="214" y="107"/>
                  </a:lnTo>
                  <a:lnTo>
                    <a:pt x="214" y="107"/>
                  </a:lnTo>
                  <a:lnTo>
                    <a:pt x="0" y="0"/>
                  </a:lnTo>
                  <a:lnTo>
                    <a:pt x="0"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0"/>
            <p:cNvSpPr/>
            <p:nvPr/>
          </p:nvSpPr>
          <p:spPr>
            <a:xfrm>
              <a:off x="5411468" y="4620793"/>
              <a:ext cx="15" cy="1573"/>
            </a:xfrm>
            <a:custGeom>
              <a:avLst/>
              <a:gdLst/>
              <a:ahLst/>
              <a:cxnLst/>
              <a:rect l="l" t="t" r="r" b="b"/>
              <a:pathLst>
                <a:path w="1" h="108" extrusionOk="0">
                  <a:moveTo>
                    <a:pt x="0" y="1"/>
                  </a:moveTo>
                  <a:lnTo>
                    <a:pt x="0" y="1"/>
                  </a:lnTo>
                  <a:lnTo>
                    <a:pt x="0" y="107"/>
                  </a:lnTo>
                  <a:lnTo>
                    <a:pt x="0" y="107"/>
                  </a:lnTo>
                  <a:lnTo>
                    <a:pt x="0" y="107"/>
                  </a:lnTo>
                  <a:lnTo>
                    <a:pt x="0" y="1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0"/>
            <p:cNvSpPr/>
            <p:nvPr/>
          </p:nvSpPr>
          <p:spPr>
            <a:xfrm>
              <a:off x="5411468" y="4620793"/>
              <a:ext cx="15" cy="1573"/>
            </a:xfrm>
            <a:custGeom>
              <a:avLst/>
              <a:gdLst/>
              <a:ahLst/>
              <a:cxnLst/>
              <a:rect l="l" t="t" r="r" b="b"/>
              <a:pathLst>
                <a:path w="1" h="108" fill="none" extrusionOk="0">
                  <a:moveTo>
                    <a:pt x="0" y="1"/>
                  </a:moveTo>
                  <a:lnTo>
                    <a:pt x="0" y="1"/>
                  </a:lnTo>
                  <a:lnTo>
                    <a:pt x="0" y="107"/>
                  </a:lnTo>
                  <a:lnTo>
                    <a:pt x="0" y="107"/>
                  </a:lnTo>
                  <a:lnTo>
                    <a:pt x="0" y="107"/>
                  </a:lnTo>
                  <a:lnTo>
                    <a:pt x="0" y="1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0"/>
            <p:cNvSpPr/>
            <p:nvPr/>
          </p:nvSpPr>
          <p:spPr>
            <a:xfrm>
              <a:off x="5510875" y="4627012"/>
              <a:ext cx="94767" cy="1558"/>
            </a:xfrm>
            <a:custGeom>
              <a:avLst/>
              <a:gdLst/>
              <a:ahLst/>
              <a:cxnLst/>
              <a:rect l="l" t="t" r="r" b="b"/>
              <a:pathLst>
                <a:path w="6508" h="107" extrusionOk="0">
                  <a:moveTo>
                    <a:pt x="5974" y="0"/>
                  </a:moveTo>
                  <a:lnTo>
                    <a:pt x="1" y="107"/>
                  </a:lnTo>
                  <a:lnTo>
                    <a:pt x="4161" y="107"/>
                  </a:lnTo>
                  <a:lnTo>
                    <a:pt x="6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0"/>
            <p:cNvSpPr/>
            <p:nvPr/>
          </p:nvSpPr>
          <p:spPr>
            <a:xfrm>
              <a:off x="5482914" y="4625453"/>
              <a:ext cx="122725" cy="3116"/>
            </a:xfrm>
            <a:custGeom>
              <a:avLst/>
              <a:gdLst/>
              <a:ahLst/>
              <a:cxnLst/>
              <a:rect l="l" t="t" r="r" b="b"/>
              <a:pathLst>
                <a:path w="8428" h="214" fill="none" extrusionOk="0">
                  <a:moveTo>
                    <a:pt x="8427" y="1"/>
                  </a:moveTo>
                  <a:lnTo>
                    <a:pt x="8427" y="1"/>
                  </a:lnTo>
                  <a:lnTo>
                    <a:pt x="8427" y="1"/>
                  </a:lnTo>
                  <a:lnTo>
                    <a:pt x="8427" y="107"/>
                  </a:lnTo>
                  <a:lnTo>
                    <a:pt x="7894" y="107"/>
                  </a:lnTo>
                  <a:lnTo>
                    <a:pt x="7894" y="107"/>
                  </a:lnTo>
                  <a:lnTo>
                    <a:pt x="1921" y="214"/>
                  </a:lnTo>
                  <a:lnTo>
                    <a:pt x="1921" y="214"/>
                  </a:lnTo>
                  <a:lnTo>
                    <a:pt x="1" y="214"/>
                  </a:lnTo>
                  <a:lnTo>
                    <a:pt x="1" y="214"/>
                  </a:lnTo>
                  <a:lnTo>
                    <a:pt x="3307" y="214"/>
                  </a:lnTo>
                  <a:lnTo>
                    <a:pt x="3307" y="214"/>
                  </a:lnTo>
                  <a:lnTo>
                    <a:pt x="6081" y="214"/>
                  </a:lnTo>
                  <a:lnTo>
                    <a:pt x="8427" y="107"/>
                  </a:lnTo>
                  <a:lnTo>
                    <a:pt x="8427" y="1"/>
                  </a:lnTo>
                  <a:lnTo>
                    <a:pt x="84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0"/>
            <p:cNvSpPr/>
            <p:nvPr/>
          </p:nvSpPr>
          <p:spPr>
            <a:xfrm>
              <a:off x="5411468" y="4609915"/>
              <a:ext cx="194164" cy="18653"/>
            </a:xfrm>
            <a:custGeom>
              <a:avLst/>
              <a:gdLst/>
              <a:ahLst/>
              <a:cxnLst/>
              <a:rect l="l" t="t" r="r" b="b"/>
              <a:pathLst>
                <a:path w="13334" h="1281" extrusionOk="0">
                  <a:moveTo>
                    <a:pt x="2134" y="1"/>
                  </a:moveTo>
                  <a:lnTo>
                    <a:pt x="1174" y="214"/>
                  </a:lnTo>
                  <a:lnTo>
                    <a:pt x="427" y="534"/>
                  </a:lnTo>
                  <a:lnTo>
                    <a:pt x="214" y="641"/>
                  </a:lnTo>
                  <a:lnTo>
                    <a:pt x="0" y="748"/>
                  </a:lnTo>
                  <a:lnTo>
                    <a:pt x="0" y="854"/>
                  </a:lnTo>
                  <a:lnTo>
                    <a:pt x="214" y="961"/>
                  </a:lnTo>
                  <a:lnTo>
                    <a:pt x="427" y="1068"/>
                  </a:lnTo>
                  <a:lnTo>
                    <a:pt x="2240" y="1174"/>
                  </a:lnTo>
                  <a:lnTo>
                    <a:pt x="4907" y="1281"/>
                  </a:lnTo>
                  <a:lnTo>
                    <a:pt x="6827" y="1281"/>
                  </a:lnTo>
                  <a:lnTo>
                    <a:pt x="12800" y="1174"/>
                  </a:lnTo>
                  <a:lnTo>
                    <a:pt x="13333" y="1174"/>
                  </a:lnTo>
                  <a:lnTo>
                    <a:pt x="13333" y="1068"/>
                  </a:lnTo>
                  <a:lnTo>
                    <a:pt x="10453" y="1068"/>
                  </a:lnTo>
                  <a:lnTo>
                    <a:pt x="10453" y="961"/>
                  </a:lnTo>
                  <a:lnTo>
                    <a:pt x="2774" y="961"/>
                  </a:lnTo>
                  <a:lnTo>
                    <a:pt x="2667" y="428"/>
                  </a:lnTo>
                  <a:lnTo>
                    <a:pt x="2454" y="108"/>
                  </a:lnTo>
                  <a:lnTo>
                    <a:pt x="2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0"/>
            <p:cNvSpPr/>
            <p:nvPr/>
          </p:nvSpPr>
          <p:spPr>
            <a:xfrm>
              <a:off x="5605636" y="4625453"/>
              <a:ext cx="15" cy="15"/>
            </a:xfrm>
            <a:custGeom>
              <a:avLst/>
              <a:gdLst/>
              <a:ahLst/>
              <a:cxnLst/>
              <a:rect l="l" t="t" r="r" b="b"/>
              <a:pathLst>
                <a:path w="1" h="1" extrusionOk="0">
                  <a:moveTo>
                    <a:pt x="0" y="1"/>
                  </a:moveTo>
                  <a:lnTo>
                    <a:pt x="0" y="1"/>
                  </a:lnTo>
                  <a:lnTo>
                    <a:pt x="0" y="1"/>
                  </a:ln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0"/>
            <p:cNvSpPr/>
            <p:nvPr/>
          </p:nvSpPr>
          <p:spPr>
            <a:xfrm>
              <a:off x="5605636" y="4625453"/>
              <a:ext cx="15" cy="15"/>
            </a:xfrm>
            <a:custGeom>
              <a:avLst/>
              <a:gdLst/>
              <a:ahLst/>
              <a:cxnLst/>
              <a:rect l="l" t="t" r="r" b="b"/>
              <a:pathLst>
                <a:path w="1" h="1" fill="none" extrusionOk="0">
                  <a:moveTo>
                    <a:pt x="0" y="1"/>
                  </a:move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0"/>
            <p:cNvSpPr/>
            <p:nvPr/>
          </p:nvSpPr>
          <p:spPr>
            <a:xfrm>
              <a:off x="5563695" y="4623895"/>
              <a:ext cx="41952" cy="1573"/>
            </a:xfrm>
            <a:custGeom>
              <a:avLst/>
              <a:gdLst/>
              <a:ahLst/>
              <a:cxnLst/>
              <a:rect l="l" t="t" r="r" b="b"/>
              <a:pathLst>
                <a:path w="2881" h="108" extrusionOk="0">
                  <a:moveTo>
                    <a:pt x="0" y="1"/>
                  </a:moveTo>
                  <a:lnTo>
                    <a:pt x="0" y="108"/>
                  </a:lnTo>
                  <a:lnTo>
                    <a:pt x="2880" y="10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0"/>
            <p:cNvSpPr/>
            <p:nvPr/>
          </p:nvSpPr>
          <p:spPr>
            <a:xfrm>
              <a:off x="5563695" y="4623895"/>
              <a:ext cx="41952" cy="1573"/>
            </a:xfrm>
            <a:custGeom>
              <a:avLst/>
              <a:gdLst/>
              <a:ahLst/>
              <a:cxnLst/>
              <a:rect l="l" t="t" r="r" b="b"/>
              <a:pathLst>
                <a:path w="2881" h="108" fill="none" extrusionOk="0">
                  <a:moveTo>
                    <a:pt x="0" y="1"/>
                  </a:moveTo>
                  <a:lnTo>
                    <a:pt x="0" y="1"/>
                  </a:lnTo>
                  <a:lnTo>
                    <a:pt x="0" y="108"/>
                  </a:lnTo>
                  <a:lnTo>
                    <a:pt x="2880" y="108"/>
                  </a:lnTo>
                  <a:lnTo>
                    <a:pt x="2880" y="108"/>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0"/>
            <p:cNvSpPr/>
            <p:nvPr/>
          </p:nvSpPr>
          <p:spPr>
            <a:xfrm>
              <a:off x="5413027" y="4620793"/>
              <a:ext cx="194150" cy="4674"/>
            </a:xfrm>
            <a:custGeom>
              <a:avLst/>
              <a:gdLst/>
              <a:ahLst/>
              <a:cxnLst/>
              <a:rect l="l" t="t" r="r" b="b"/>
              <a:pathLst>
                <a:path w="13333" h="321" extrusionOk="0">
                  <a:moveTo>
                    <a:pt x="0" y="1"/>
                  </a:moveTo>
                  <a:lnTo>
                    <a:pt x="427" y="107"/>
                  </a:lnTo>
                  <a:lnTo>
                    <a:pt x="1920" y="107"/>
                  </a:lnTo>
                  <a:lnTo>
                    <a:pt x="427" y="1"/>
                  </a:lnTo>
                  <a:close/>
                  <a:moveTo>
                    <a:pt x="1920" y="107"/>
                  </a:moveTo>
                  <a:lnTo>
                    <a:pt x="6613" y="321"/>
                  </a:lnTo>
                  <a:lnTo>
                    <a:pt x="13333" y="321"/>
                  </a:lnTo>
                  <a:lnTo>
                    <a:pt x="13333" y="214"/>
                  </a:lnTo>
                  <a:lnTo>
                    <a:pt x="6613" y="214"/>
                  </a:lnTo>
                  <a:lnTo>
                    <a:pt x="1920"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0"/>
            <p:cNvSpPr/>
            <p:nvPr/>
          </p:nvSpPr>
          <p:spPr>
            <a:xfrm>
              <a:off x="5440973" y="4608371"/>
              <a:ext cx="10892" cy="17095"/>
            </a:xfrm>
            <a:custGeom>
              <a:avLst/>
              <a:gdLst/>
              <a:ahLst/>
              <a:cxnLst/>
              <a:rect l="l" t="t" r="r" b="b"/>
              <a:pathLst>
                <a:path w="748" h="1174" extrusionOk="0">
                  <a:moveTo>
                    <a:pt x="1" y="0"/>
                  </a:moveTo>
                  <a:lnTo>
                    <a:pt x="534" y="534"/>
                  </a:lnTo>
                  <a:lnTo>
                    <a:pt x="748" y="1174"/>
                  </a:lnTo>
                  <a:lnTo>
                    <a:pt x="748" y="747"/>
                  </a:lnTo>
                  <a:lnTo>
                    <a:pt x="534" y="427"/>
                  </a:lnTo>
                  <a:lnTo>
                    <a:pt x="32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0"/>
            <p:cNvSpPr/>
            <p:nvPr/>
          </p:nvSpPr>
          <p:spPr>
            <a:xfrm>
              <a:off x="5479812" y="4600594"/>
              <a:ext cx="6232" cy="9334"/>
            </a:xfrm>
            <a:custGeom>
              <a:avLst/>
              <a:gdLst/>
              <a:ahLst/>
              <a:cxnLst/>
              <a:rect l="l" t="t" r="r" b="b"/>
              <a:pathLst>
                <a:path w="428" h="641" extrusionOk="0">
                  <a:moveTo>
                    <a:pt x="1" y="1"/>
                  </a:moveTo>
                  <a:lnTo>
                    <a:pt x="214" y="321"/>
                  </a:lnTo>
                  <a:lnTo>
                    <a:pt x="427" y="641"/>
                  </a:lnTo>
                  <a:lnTo>
                    <a:pt x="321" y="32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0"/>
            <p:cNvSpPr/>
            <p:nvPr/>
          </p:nvSpPr>
          <p:spPr>
            <a:xfrm>
              <a:off x="5489133" y="4599051"/>
              <a:ext cx="6232" cy="6218"/>
            </a:xfrm>
            <a:custGeom>
              <a:avLst/>
              <a:gdLst/>
              <a:ahLst/>
              <a:cxnLst/>
              <a:rect l="l" t="t" r="r" b="b"/>
              <a:pathLst>
                <a:path w="428" h="427" extrusionOk="0">
                  <a:moveTo>
                    <a:pt x="427" y="427"/>
                  </a:moveTo>
                  <a:lnTo>
                    <a:pt x="427" y="427"/>
                  </a:lnTo>
                  <a:lnTo>
                    <a:pt x="214" y="214"/>
                  </a:lnTo>
                  <a:lnTo>
                    <a:pt x="214" y="214"/>
                  </a:lnTo>
                  <a:lnTo>
                    <a:pt x="0" y="0"/>
                  </a:lnTo>
                  <a:lnTo>
                    <a:pt x="0" y="0"/>
                  </a:lnTo>
                  <a:lnTo>
                    <a:pt x="214" y="214"/>
                  </a:lnTo>
                  <a:lnTo>
                    <a:pt x="214" y="214"/>
                  </a:lnTo>
                  <a:lnTo>
                    <a:pt x="427" y="427"/>
                  </a:lnTo>
                  <a:lnTo>
                    <a:pt x="427"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0"/>
            <p:cNvSpPr/>
            <p:nvPr/>
          </p:nvSpPr>
          <p:spPr>
            <a:xfrm>
              <a:off x="5489133" y="4594391"/>
              <a:ext cx="12436" cy="1558"/>
            </a:xfrm>
            <a:custGeom>
              <a:avLst/>
              <a:gdLst/>
              <a:ahLst/>
              <a:cxnLst/>
              <a:rect l="l" t="t" r="r" b="b"/>
              <a:pathLst>
                <a:path w="854" h="107" extrusionOk="0">
                  <a:moveTo>
                    <a:pt x="0" y="0"/>
                  </a:moveTo>
                  <a:lnTo>
                    <a:pt x="427" y="107"/>
                  </a:lnTo>
                  <a:lnTo>
                    <a:pt x="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0"/>
            <p:cNvSpPr/>
            <p:nvPr/>
          </p:nvSpPr>
          <p:spPr>
            <a:xfrm>
              <a:off x="5490691" y="4588172"/>
              <a:ext cx="12436" cy="1573"/>
            </a:xfrm>
            <a:custGeom>
              <a:avLst/>
              <a:gdLst/>
              <a:ahLst/>
              <a:cxnLst/>
              <a:rect l="l" t="t" r="r" b="b"/>
              <a:pathLst>
                <a:path w="854" h="108" extrusionOk="0">
                  <a:moveTo>
                    <a:pt x="0" y="1"/>
                  </a:moveTo>
                  <a:lnTo>
                    <a:pt x="213" y="107"/>
                  </a:lnTo>
                  <a:lnTo>
                    <a:pt x="640" y="107"/>
                  </a:ln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0"/>
            <p:cNvSpPr/>
            <p:nvPr/>
          </p:nvSpPr>
          <p:spPr>
            <a:xfrm>
              <a:off x="5461172" y="4589731"/>
              <a:ext cx="21755" cy="12436"/>
            </a:xfrm>
            <a:custGeom>
              <a:avLst/>
              <a:gdLst/>
              <a:ahLst/>
              <a:cxnLst/>
              <a:rect l="l" t="t" r="r" b="b"/>
              <a:pathLst>
                <a:path w="1494" h="854" extrusionOk="0">
                  <a:moveTo>
                    <a:pt x="427" y="0"/>
                  </a:moveTo>
                  <a:lnTo>
                    <a:pt x="107" y="107"/>
                  </a:lnTo>
                  <a:lnTo>
                    <a:pt x="1" y="320"/>
                  </a:lnTo>
                  <a:lnTo>
                    <a:pt x="107" y="427"/>
                  </a:lnTo>
                  <a:lnTo>
                    <a:pt x="107" y="320"/>
                  </a:lnTo>
                  <a:lnTo>
                    <a:pt x="107" y="214"/>
                  </a:lnTo>
                  <a:lnTo>
                    <a:pt x="427" y="107"/>
                  </a:lnTo>
                  <a:lnTo>
                    <a:pt x="747" y="214"/>
                  </a:lnTo>
                  <a:lnTo>
                    <a:pt x="961" y="320"/>
                  </a:lnTo>
                  <a:lnTo>
                    <a:pt x="1174" y="427"/>
                  </a:lnTo>
                  <a:lnTo>
                    <a:pt x="961" y="214"/>
                  </a:lnTo>
                  <a:lnTo>
                    <a:pt x="641" y="107"/>
                  </a:lnTo>
                  <a:lnTo>
                    <a:pt x="427" y="0"/>
                  </a:lnTo>
                  <a:close/>
                  <a:moveTo>
                    <a:pt x="107" y="427"/>
                  </a:moveTo>
                  <a:lnTo>
                    <a:pt x="427" y="640"/>
                  </a:lnTo>
                  <a:lnTo>
                    <a:pt x="961" y="747"/>
                  </a:lnTo>
                  <a:lnTo>
                    <a:pt x="1334" y="747"/>
                  </a:lnTo>
                  <a:lnTo>
                    <a:pt x="1387" y="854"/>
                  </a:lnTo>
                  <a:lnTo>
                    <a:pt x="1387" y="747"/>
                  </a:lnTo>
                  <a:lnTo>
                    <a:pt x="1494" y="747"/>
                  </a:lnTo>
                  <a:lnTo>
                    <a:pt x="1371" y="722"/>
                  </a:lnTo>
                  <a:lnTo>
                    <a:pt x="1371" y="722"/>
                  </a:lnTo>
                  <a:lnTo>
                    <a:pt x="1174" y="427"/>
                  </a:lnTo>
                  <a:lnTo>
                    <a:pt x="1316" y="711"/>
                  </a:lnTo>
                  <a:lnTo>
                    <a:pt x="1316" y="711"/>
                  </a:lnTo>
                  <a:lnTo>
                    <a:pt x="961" y="640"/>
                  </a:lnTo>
                  <a:lnTo>
                    <a:pt x="427" y="534"/>
                  </a:lnTo>
                  <a:lnTo>
                    <a:pt x="107"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0"/>
            <p:cNvSpPr/>
            <p:nvPr/>
          </p:nvSpPr>
          <p:spPr>
            <a:xfrm>
              <a:off x="5479812" y="4586629"/>
              <a:ext cx="10892" cy="13979"/>
            </a:xfrm>
            <a:custGeom>
              <a:avLst/>
              <a:gdLst/>
              <a:ahLst/>
              <a:cxnLst/>
              <a:rect l="l" t="t" r="r" b="b"/>
              <a:pathLst>
                <a:path w="748" h="960" extrusionOk="0">
                  <a:moveTo>
                    <a:pt x="534" y="0"/>
                  </a:moveTo>
                  <a:lnTo>
                    <a:pt x="321" y="107"/>
                  </a:lnTo>
                  <a:lnTo>
                    <a:pt x="107" y="320"/>
                  </a:lnTo>
                  <a:lnTo>
                    <a:pt x="1" y="640"/>
                  </a:lnTo>
                  <a:lnTo>
                    <a:pt x="1" y="747"/>
                  </a:lnTo>
                  <a:lnTo>
                    <a:pt x="1" y="960"/>
                  </a:lnTo>
                  <a:lnTo>
                    <a:pt x="107" y="640"/>
                  </a:lnTo>
                  <a:lnTo>
                    <a:pt x="214" y="320"/>
                  </a:lnTo>
                  <a:lnTo>
                    <a:pt x="321" y="213"/>
                  </a:lnTo>
                  <a:lnTo>
                    <a:pt x="534" y="107"/>
                  </a:lnTo>
                  <a:lnTo>
                    <a:pt x="640" y="213"/>
                  </a:lnTo>
                  <a:lnTo>
                    <a:pt x="534" y="427"/>
                  </a:lnTo>
                  <a:lnTo>
                    <a:pt x="321" y="747"/>
                  </a:lnTo>
                  <a:lnTo>
                    <a:pt x="107" y="960"/>
                  </a:lnTo>
                  <a:lnTo>
                    <a:pt x="107" y="960"/>
                  </a:lnTo>
                  <a:lnTo>
                    <a:pt x="427" y="747"/>
                  </a:lnTo>
                  <a:lnTo>
                    <a:pt x="640" y="427"/>
                  </a:lnTo>
                  <a:lnTo>
                    <a:pt x="747" y="213"/>
                  </a:lnTo>
                  <a:lnTo>
                    <a:pt x="747" y="10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0"/>
            <p:cNvSpPr/>
            <p:nvPr/>
          </p:nvSpPr>
          <p:spPr>
            <a:xfrm>
              <a:off x="5563695" y="4594391"/>
              <a:ext cx="41952" cy="31074"/>
            </a:xfrm>
            <a:custGeom>
              <a:avLst/>
              <a:gdLst/>
              <a:ahLst/>
              <a:cxnLst/>
              <a:rect l="l" t="t" r="r" b="b"/>
              <a:pathLst>
                <a:path w="2881" h="2134" extrusionOk="0">
                  <a:moveTo>
                    <a:pt x="2240" y="0"/>
                  </a:moveTo>
                  <a:lnTo>
                    <a:pt x="1600" y="107"/>
                  </a:lnTo>
                  <a:lnTo>
                    <a:pt x="960" y="427"/>
                  </a:lnTo>
                  <a:lnTo>
                    <a:pt x="427" y="960"/>
                  </a:lnTo>
                  <a:lnTo>
                    <a:pt x="107" y="1494"/>
                  </a:lnTo>
                  <a:lnTo>
                    <a:pt x="0" y="1920"/>
                  </a:lnTo>
                  <a:lnTo>
                    <a:pt x="0" y="2134"/>
                  </a:lnTo>
                  <a:lnTo>
                    <a:pt x="214" y="1600"/>
                  </a:lnTo>
                  <a:lnTo>
                    <a:pt x="534" y="960"/>
                  </a:lnTo>
                  <a:lnTo>
                    <a:pt x="960" y="534"/>
                  </a:lnTo>
                  <a:lnTo>
                    <a:pt x="1600" y="214"/>
                  </a:lnTo>
                  <a:lnTo>
                    <a:pt x="2240" y="107"/>
                  </a:lnTo>
                  <a:lnTo>
                    <a:pt x="2880" y="107"/>
                  </a:lnTo>
                  <a:lnTo>
                    <a:pt x="2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0"/>
            <p:cNvSpPr/>
            <p:nvPr/>
          </p:nvSpPr>
          <p:spPr>
            <a:xfrm>
              <a:off x="5515535" y="4614575"/>
              <a:ext cx="34191" cy="1573"/>
            </a:xfrm>
            <a:custGeom>
              <a:avLst/>
              <a:gdLst/>
              <a:ahLst/>
              <a:cxnLst/>
              <a:rect l="l" t="t" r="r" b="b"/>
              <a:pathLst>
                <a:path w="2348" h="108" extrusionOk="0">
                  <a:moveTo>
                    <a:pt x="1" y="1"/>
                  </a:moveTo>
                  <a:lnTo>
                    <a:pt x="534" y="108"/>
                  </a:lnTo>
                  <a:lnTo>
                    <a:pt x="1707" y="108"/>
                  </a:lnTo>
                  <a:lnTo>
                    <a:pt x="2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0"/>
            <p:cNvSpPr/>
            <p:nvPr/>
          </p:nvSpPr>
          <p:spPr>
            <a:xfrm>
              <a:off x="5568355" y="4614575"/>
              <a:ext cx="3116" cy="6232"/>
            </a:xfrm>
            <a:custGeom>
              <a:avLst/>
              <a:gdLst/>
              <a:ahLst/>
              <a:cxnLst/>
              <a:rect l="l" t="t" r="r" b="b"/>
              <a:pathLst>
                <a:path w="214" h="428" extrusionOk="0">
                  <a:moveTo>
                    <a:pt x="214" y="1"/>
                  </a:moveTo>
                  <a:lnTo>
                    <a:pt x="0" y="214"/>
                  </a:lnTo>
                  <a:lnTo>
                    <a:pt x="0" y="428"/>
                  </a:lnTo>
                  <a:lnTo>
                    <a:pt x="107" y="214"/>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0"/>
            <p:cNvSpPr/>
            <p:nvPr/>
          </p:nvSpPr>
          <p:spPr>
            <a:xfrm>
              <a:off x="5576117" y="4605255"/>
              <a:ext cx="4674" cy="4674"/>
            </a:xfrm>
            <a:custGeom>
              <a:avLst/>
              <a:gdLst/>
              <a:ahLst/>
              <a:cxnLst/>
              <a:rect l="l" t="t" r="r" b="b"/>
              <a:pathLst>
                <a:path w="321" h="321" extrusionOk="0">
                  <a:moveTo>
                    <a:pt x="321" y="1"/>
                  </a:moveTo>
                  <a:lnTo>
                    <a:pt x="107" y="108"/>
                  </a:lnTo>
                  <a:lnTo>
                    <a:pt x="1" y="321"/>
                  </a:lnTo>
                  <a:lnTo>
                    <a:pt x="1" y="321"/>
                  </a:lnTo>
                  <a:lnTo>
                    <a:pt x="214" y="214"/>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0"/>
            <p:cNvSpPr/>
            <p:nvPr/>
          </p:nvSpPr>
          <p:spPr>
            <a:xfrm>
              <a:off x="5585437" y="4600594"/>
              <a:ext cx="7776" cy="3131"/>
            </a:xfrm>
            <a:custGeom>
              <a:avLst/>
              <a:gdLst/>
              <a:ahLst/>
              <a:cxnLst/>
              <a:rect l="l" t="t" r="r" b="b"/>
              <a:pathLst>
                <a:path w="534" h="215" extrusionOk="0">
                  <a:moveTo>
                    <a:pt x="214" y="1"/>
                  </a:moveTo>
                  <a:lnTo>
                    <a:pt x="107" y="108"/>
                  </a:lnTo>
                  <a:lnTo>
                    <a:pt x="1" y="214"/>
                  </a:lnTo>
                  <a:lnTo>
                    <a:pt x="321" y="10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0"/>
            <p:cNvSpPr/>
            <p:nvPr/>
          </p:nvSpPr>
          <p:spPr>
            <a:xfrm>
              <a:off x="5597860" y="4599051"/>
              <a:ext cx="3131" cy="1558"/>
            </a:xfrm>
            <a:custGeom>
              <a:avLst/>
              <a:gdLst/>
              <a:ahLst/>
              <a:cxnLst/>
              <a:rect l="l" t="t" r="r" b="b"/>
              <a:pathLst>
                <a:path w="215" h="107" extrusionOk="0">
                  <a:moveTo>
                    <a:pt x="108" y="0"/>
                  </a:moveTo>
                  <a:lnTo>
                    <a:pt x="1" y="107"/>
                  </a:lnTo>
                  <a:lnTo>
                    <a:pt x="108" y="10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0"/>
            <p:cNvSpPr/>
            <p:nvPr/>
          </p:nvSpPr>
          <p:spPr>
            <a:xfrm>
              <a:off x="5472050" y="3151350"/>
              <a:ext cx="532750" cy="1414964"/>
            </a:xfrm>
            <a:custGeom>
              <a:avLst/>
              <a:gdLst/>
              <a:ahLst/>
              <a:cxnLst/>
              <a:rect l="l" t="t" r="r" b="b"/>
              <a:pathLst>
                <a:path w="36586" h="97171" extrusionOk="0">
                  <a:moveTo>
                    <a:pt x="30079" y="1"/>
                  </a:moveTo>
                  <a:lnTo>
                    <a:pt x="11520" y="107"/>
                  </a:lnTo>
                  <a:lnTo>
                    <a:pt x="6293" y="12373"/>
                  </a:lnTo>
                  <a:lnTo>
                    <a:pt x="0" y="96850"/>
                  </a:lnTo>
                  <a:lnTo>
                    <a:pt x="13440" y="96850"/>
                  </a:lnTo>
                  <a:lnTo>
                    <a:pt x="21013" y="23253"/>
                  </a:lnTo>
                  <a:lnTo>
                    <a:pt x="24106" y="97170"/>
                  </a:lnTo>
                  <a:lnTo>
                    <a:pt x="36586" y="96104"/>
                  </a:lnTo>
                  <a:lnTo>
                    <a:pt x="34879" y="12480"/>
                  </a:lnTo>
                  <a:lnTo>
                    <a:pt x="34772" y="11094"/>
                  </a:lnTo>
                  <a:lnTo>
                    <a:pt x="34452" y="9707"/>
                  </a:lnTo>
                  <a:lnTo>
                    <a:pt x="34026" y="8320"/>
                  </a:lnTo>
                  <a:lnTo>
                    <a:pt x="33492" y="7040"/>
                  </a:lnTo>
                  <a:lnTo>
                    <a:pt x="30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0"/>
            <p:cNvSpPr/>
            <p:nvPr/>
          </p:nvSpPr>
          <p:spPr>
            <a:xfrm>
              <a:off x="5472050" y="3151350"/>
              <a:ext cx="532750" cy="1414964"/>
            </a:xfrm>
            <a:custGeom>
              <a:avLst/>
              <a:gdLst/>
              <a:ahLst/>
              <a:cxnLst/>
              <a:rect l="l" t="t" r="r" b="b"/>
              <a:pathLst>
                <a:path w="36586" h="97171" fill="none" extrusionOk="0">
                  <a:moveTo>
                    <a:pt x="11520" y="107"/>
                  </a:moveTo>
                  <a:lnTo>
                    <a:pt x="6293" y="12373"/>
                  </a:lnTo>
                  <a:lnTo>
                    <a:pt x="0" y="96850"/>
                  </a:lnTo>
                  <a:lnTo>
                    <a:pt x="13440" y="96850"/>
                  </a:lnTo>
                  <a:lnTo>
                    <a:pt x="21013" y="23253"/>
                  </a:lnTo>
                  <a:lnTo>
                    <a:pt x="24106" y="97170"/>
                  </a:lnTo>
                  <a:lnTo>
                    <a:pt x="36586" y="96104"/>
                  </a:lnTo>
                  <a:lnTo>
                    <a:pt x="34879" y="12480"/>
                  </a:lnTo>
                  <a:lnTo>
                    <a:pt x="34879" y="12480"/>
                  </a:lnTo>
                  <a:lnTo>
                    <a:pt x="34772" y="11094"/>
                  </a:lnTo>
                  <a:lnTo>
                    <a:pt x="34452" y="9707"/>
                  </a:lnTo>
                  <a:lnTo>
                    <a:pt x="34026" y="8320"/>
                  </a:lnTo>
                  <a:lnTo>
                    <a:pt x="33492" y="7040"/>
                  </a:lnTo>
                  <a:lnTo>
                    <a:pt x="30079" y="1"/>
                  </a:lnTo>
                  <a:lnTo>
                    <a:pt x="11520" y="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0"/>
            <p:cNvSpPr/>
            <p:nvPr/>
          </p:nvSpPr>
          <p:spPr>
            <a:xfrm>
              <a:off x="5622718" y="3191733"/>
              <a:ext cx="307541" cy="3131"/>
            </a:xfrm>
            <a:custGeom>
              <a:avLst/>
              <a:gdLst/>
              <a:ahLst/>
              <a:cxnLst/>
              <a:rect l="l" t="t" r="r" b="b"/>
              <a:pathLst>
                <a:path w="21120" h="215" extrusionOk="0">
                  <a:moveTo>
                    <a:pt x="3094" y="1"/>
                  </a:moveTo>
                  <a:lnTo>
                    <a:pt x="1" y="107"/>
                  </a:lnTo>
                  <a:lnTo>
                    <a:pt x="3094" y="107"/>
                  </a:lnTo>
                  <a:lnTo>
                    <a:pt x="10560" y="214"/>
                  </a:lnTo>
                  <a:lnTo>
                    <a:pt x="18027" y="107"/>
                  </a:lnTo>
                  <a:lnTo>
                    <a:pt x="21120" y="107"/>
                  </a:lnTo>
                  <a:lnTo>
                    <a:pt x="18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0"/>
            <p:cNvSpPr/>
            <p:nvPr/>
          </p:nvSpPr>
          <p:spPr>
            <a:xfrm>
              <a:off x="5773387" y="3194850"/>
              <a:ext cx="3131" cy="309099"/>
            </a:xfrm>
            <a:custGeom>
              <a:avLst/>
              <a:gdLst/>
              <a:ahLst/>
              <a:cxnLst/>
              <a:rect l="l" t="t" r="r" b="b"/>
              <a:pathLst>
                <a:path w="215" h="21227" extrusionOk="0">
                  <a:moveTo>
                    <a:pt x="107" y="0"/>
                  </a:moveTo>
                  <a:lnTo>
                    <a:pt x="1" y="3093"/>
                  </a:lnTo>
                  <a:lnTo>
                    <a:pt x="1" y="10666"/>
                  </a:lnTo>
                  <a:lnTo>
                    <a:pt x="1" y="18133"/>
                  </a:lnTo>
                  <a:lnTo>
                    <a:pt x="107" y="21226"/>
                  </a:lnTo>
                  <a:lnTo>
                    <a:pt x="107" y="18133"/>
                  </a:lnTo>
                  <a:lnTo>
                    <a:pt x="214" y="10666"/>
                  </a:lnTo>
                  <a:lnTo>
                    <a:pt x="107" y="309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0"/>
            <p:cNvSpPr/>
            <p:nvPr/>
          </p:nvSpPr>
          <p:spPr>
            <a:xfrm>
              <a:off x="5774945" y="3188631"/>
              <a:ext cx="27973" cy="305997"/>
            </a:xfrm>
            <a:custGeom>
              <a:avLst/>
              <a:gdLst/>
              <a:ahLst/>
              <a:cxnLst/>
              <a:rect l="l" t="t" r="r" b="b"/>
              <a:pathLst>
                <a:path w="1921" h="21014" extrusionOk="0">
                  <a:moveTo>
                    <a:pt x="1920" y="0"/>
                  </a:moveTo>
                  <a:lnTo>
                    <a:pt x="1814" y="214"/>
                  </a:lnTo>
                  <a:lnTo>
                    <a:pt x="1814" y="854"/>
                  </a:lnTo>
                  <a:lnTo>
                    <a:pt x="1814" y="3094"/>
                  </a:lnTo>
                  <a:lnTo>
                    <a:pt x="1600" y="10773"/>
                  </a:lnTo>
                  <a:lnTo>
                    <a:pt x="1600" y="14933"/>
                  </a:lnTo>
                  <a:lnTo>
                    <a:pt x="1600" y="16640"/>
                  </a:lnTo>
                  <a:lnTo>
                    <a:pt x="1494" y="18346"/>
                  </a:lnTo>
                  <a:lnTo>
                    <a:pt x="1387" y="18880"/>
                  </a:lnTo>
                  <a:lnTo>
                    <a:pt x="1174" y="19413"/>
                  </a:lnTo>
                  <a:lnTo>
                    <a:pt x="960" y="19946"/>
                  </a:lnTo>
                  <a:lnTo>
                    <a:pt x="640" y="20480"/>
                  </a:lnTo>
                  <a:lnTo>
                    <a:pt x="1067" y="20053"/>
                  </a:lnTo>
                  <a:lnTo>
                    <a:pt x="1280" y="19520"/>
                  </a:lnTo>
                  <a:lnTo>
                    <a:pt x="1494" y="18986"/>
                  </a:lnTo>
                  <a:lnTo>
                    <a:pt x="1600" y="18346"/>
                  </a:lnTo>
                  <a:lnTo>
                    <a:pt x="1814" y="16640"/>
                  </a:lnTo>
                  <a:lnTo>
                    <a:pt x="1814" y="14933"/>
                  </a:lnTo>
                  <a:lnTo>
                    <a:pt x="1920" y="10773"/>
                  </a:lnTo>
                  <a:lnTo>
                    <a:pt x="1920" y="3200"/>
                  </a:lnTo>
                  <a:lnTo>
                    <a:pt x="1920" y="854"/>
                  </a:lnTo>
                  <a:lnTo>
                    <a:pt x="1920" y="214"/>
                  </a:lnTo>
                  <a:lnTo>
                    <a:pt x="1920" y="0"/>
                  </a:lnTo>
                  <a:close/>
                  <a:moveTo>
                    <a:pt x="640" y="20480"/>
                  </a:moveTo>
                  <a:lnTo>
                    <a:pt x="0" y="21013"/>
                  </a:lnTo>
                  <a:lnTo>
                    <a:pt x="320" y="20800"/>
                  </a:lnTo>
                  <a:lnTo>
                    <a:pt x="640" y="204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0"/>
            <p:cNvSpPr/>
            <p:nvPr/>
          </p:nvSpPr>
          <p:spPr>
            <a:xfrm>
              <a:off x="6098038" y="2814277"/>
              <a:ext cx="3116" cy="315317"/>
            </a:xfrm>
            <a:custGeom>
              <a:avLst/>
              <a:gdLst/>
              <a:ahLst/>
              <a:cxnLst/>
              <a:rect l="l" t="t" r="r" b="b"/>
              <a:pathLst>
                <a:path w="214" h="21654" extrusionOk="0">
                  <a:moveTo>
                    <a:pt x="107" y="1"/>
                  </a:moveTo>
                  <a:lnTo>
                    <a:pt x="107" y="3094"/>
                  </a:lnTo>
                  <a:lnTo>
                    <a:pt x="0" y="10774"/>
                  </a:lnTo>
                  <a:lnTo>
                    <a:pt x="107" y="18453"/>
                  </a:lnTo>
                  <a:lnTo>
                    <a:pt x="107" y="21653"/>
                  </a:lnTo>
                  <a:lnTo>
                    <a:pt x="214" y="18453"/>
                  </a:lnTo>
                  <a:lnTo>
                    <a:pt x="214" y="10774"/>
                  </a:lnTo>
                  <a:lnTo>
                    <a:pt x="214" y="3094"/>
                  </a:lnTo>
                  <a:lnTo>
                    <a:pt x="1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0"/>
            <p:cNvSpPr/>
            <p:nvPr/>
          </p:nvSpPr>
          <p:spPr>
            <a:xfrm>
              <a:off x="5465832" y="2719530"/>
              <a:ext cx="566926" cy="433353"/>
            </a:xfrm>
            <a:custGeom>
              <a:avLst/>
              <a:gdLst/>
              <a:ahLst/>
              <a:cxnLst/>
              <a:rect l="l" t="t" r="r" b="b"/>
              <a:pathLst>
                <a:path w="38933" h="29760" extrusionOk="0">
                  <a:moveTo>
                    <a:pt x="15360" y="0"/>
                  </a:moveTo>
                  <a:lnTo>
                    <a:pt x="14400" y="107"/>
                  </a:lnTo>
                  <a:lnTo>
                    <a:pt x="13440" y="214"/>
                  </a:lnTo>
                  <a:lnTo>
                    <a:pt x="12587" y="427"/>
                  </a:lnTo>
                  <a:lnTo>
                    <a:pt x="11627" y="747"/>
                  </a:lnTo>
                  <a:lnTo>
                    <a:pt x="10880" y="1174"/>
                  </a:lnTo>
                  <a:lnTo>
                    <a:pt x="10027" y="1707"/>
                  </a:lnTo>
                  <a:lnTo>
                    <a:pt x="9280" y="2347"/>
                  </a:lnTo>
                  <a:lnTo>
                    <a:pt x="1" y="11947"/>
                  </a:lnTo>
                  <a:lnTo>
                    <a:pt x="6187" y="17280"/>
                  </a:lnTo>
                  <a:lnTo>
                    <a:pt x="10880" y="15360"/>
                  </a:lnTo>
                  <a:lnTo>
                    <a:pt x="11947" y="29759"/>
                  </a:lnTo>
                  <a:lnTo>
                    <a:pt x="30506" y="29653"/>
                  </a:lnTo>
                  <a:lnTo>
                    <a:pt x="30613" y="16533"/>
                  </a:lnTo>
                  <a:lnTo>
                    <a:pt x="38933" y="15573"/>
                  </a:lnTo>
                  <a:lnTo>
                    <a:pt x="38506" y="14080"/>
                  </a:lnTo>
                  <a:lnTo>
                    <a:pt x="37546" y="10560"/>
                  </a:lnTo>
                  <a:lnTo>
                    <a:pt x="36906" y="8533"/>
                  </a:lnTo>
                  <a:lnTo>
                    <a:pt x="36266" y="6720"/>
                  </a:lnTo>
                  <a:lnTo>
                    <a:pt x="35626" y="5120"/>
                  </a:lnTo>
                  <a:lnTo>
                    <a:pt x="34986" y="4160"/>
                  </a:lnTo>
                  <a:lnTo>
                    <a:pt x="34346" y="3307"/>
                  </a:lnTo>
                  <a:lnTo>
                    <a:pt x="33599" y="2667"/>
                  </a:lnTo>
                  <a:lnTo>
                    <a:pt x="32853" y="2027"/>
                  </a:lnTo>
                  <a:lnTo>
                    <a:pt x="31999" y="1600"/>
                  </a:lnTo>
                  <a:lnTo>
                    <a:pt x="31253" y="1174"/>
                  </a:lnTo>
                  <a:lnTo>
                    <a:pt x="30399" y="854"/>
                  </a:lnTo>
                  <a:lnTo>
                    <a:pt x="29013" y="427"/>
                  </a:lnTo>
                  <a:lnTo>
                    <a:pt x="27626" y="320"/>
                  </a:lnTo>
                  <a:lnTo>
                    <a:pt x="26560" y="214"/>
                  </a:lnTo>
                  <a:lnTo>
                    <a:pt x="25600" y="320"/>
                  </a:lnTo>
                  <a:lnTo>
                    <a:pt x="17067" y="214"/>
                  </a:lnTo>
                  <a:lnTo>
                    <a:pt x="16320" y="107"/>
                  </a:lnTo>
                  <a:lnTo>
                    <a:pt x="153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0"/>
            <p:cNvSpPr/>
            <p:nvPr/>
          </p:nvSpPr>
          <p:spPr>
            <a:xfrm>
              <a:off x="5465832" y="2719530"/>
              <a:ext cx="566926" cy="433353"/>
            </a:xfrm>
            <a:custGeom>
              <a:avLst/>
              <a:gdLst/>
              <a:ahLst/>
              <a:cxnLst/>
              <a:rect l="l" t="t" r="r" b="b"/>
              <a:pathLst>
                <a:path w="38933" h="29760" fill="none" extrusionOk="0">
                  <a:moveTo>
                    <a:pt x="30506" y="29653"/>
                  </a:moveTo>
                  <a:lnTo>
                    <a:pt x="30506" y="29653"/>
                  </a:lnTo>
                  <a:lnTo>
                    <a:pt x="30613" y="16533"/>
                  </a:lnTo>
                  <a:lnTo>
                    <a:pt x="38933" y="15573"/>
                  </a:lnTo>
                  <a:lnTo>
                    <a:pt x="38933" y="15573"/>
                  </a:lnTo>
                  <a:lnTo>
                    <a:pt x="38506" y="14080"/>
                  </a:lnTo>
                  <a:lnTo>
                    <a:pt x="37546" y="10560"/>
                  </a:lnTo>
                  <a:lnTo>
                    <a:pt x="36906" y="8533"/>
                  </a:lnTo>
                  <a:lnTo>
                    <a:pt x="36266" y="6720"/>
                  </a:lnTo>
                  <a:lnTo>
                    <a:pt x="35626" y="5120"/>
                  </a:lnTo>
                  <a:lnTo>
                    <a:pt x="34986" y="4160"/>
                  </a:lnTo>
                  <a:lnTo>
                    <a:pt x="34986" y="4160"/>
                  </a:lnTo>
                  <a:lnTo>
                    <a:pt x="34346" y="3307"/>
                  </a:lnTo>
                  <a:lnTo>
                    <a:pt x="33599" y="2667"/>
                  </a:lnTo>
                  <a:lnTo>
                    <a:pt x="32853" y="2027"/>
                  </a:lnTo>
                  <a:lnTo>
                    <a:pt x="31999" y="1600"/>
                  </a:lnTo>
                  <a:lnTo>
                    <a:pt x="31253" y="1174"/>
                  </a:lnTo>
                  <a:lnTo>
                    <a:pt x="30399" y="854"/>
                  </a:lnTo>
                  <a:lnTo>
                    <a:pt x="29013" y="427"/>
                  </a:lnTo>
                  <a:lnTo>
                    <a:pt x="27626" y="320"/>
                  </a:lnTo>
                  <a:lnTo>
                    <a:pt x="26560" y="214"/>
                  </a:lnTo>
                  <a:lnTo>
                    <a:pt x="25600" y="320"/>
                  </a:lnTo>
                  <a:lnTo>
                    <a:pt x="17067" y="214"/>
                  </a:lnTo>
                  <a:lnTo>
                    <a:pt x="17067" y="214"/>
                  </a:lnTo>
                  <a:lnTo>
                    <a:pt x="16320" y="107"/>
                  </a:lnTo>
                  <a:lnTo>
                    <a:pt x="16320" y="107"/>
                  </a:lnTo>
                  <a:lnTo>
                    <a:pt x="15360" y="0"/>
                  </a:lnTo>
                  <a:lnTo>
                    <a:pt x="14400" y="107"/>
                  </a:lnTo>
                  <a:lnTo>
                    <a:pt x="13440" y="214"/>
                  </a:lnTo>
                  <a:lnTo>
                    <a:pt x="12587" y="427"/>
                  </a:lnTo>
                  <a:lnTo>
                    <a:pt x="11627" y="747"/>
                  </a:lnTo>
                  <a:lnTo>
                    <a:pt x="10880" y="1174"/>
                  </a:lnTo>
                  <a:lnTo>
                    <a:pt x="10027" y="1707"/>
                  </a:lnTo>
                  <a:lnTo>
                    <a:pt x="9280" y="2347"/>
                  </a:lnTo>
                  <a:lnTo>
                    <a:pt x="1" y="11947"/>
                  </a:lnTo>
                  <a:lnTo>
                    <a:pt x="6187" y="17280"/>
                  </a:lnTo>
                  <a:lnTo>
                    <a:pt x="10880" y="15360"/>
                  </a:lnTo>
                  <a:lnTo>
                    <a:pt x="11947" y="29759"/>
                  </a:lnTo>
                  <a:lnTo>
                    <a:pt x="30506" y="296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0"/>
            <p:cNvSpPr/>
            <p:nvPr/>
          </p:nvSpPr>
          <p:spPr>
            <a:xfrm>
              <a:off x="5728343" y="3090769"/>
              <a:ext cx="23313" cy="65250"/>
            </a:xfrm>
            <a:custGeom>
              <a:avLst/>
              <a:gdLst/>
              <a:ahLst/>
              <a:cxnLst/>
              <a:rect l="l" t="t" r="r" b="b"/>
              <a:pathLst>
                <a:path w="1601" h="4481" extrusionOk="0">
                  <a:moveTo>
                    <a:pt x="1" y="1"/>
                  </a:moveTo>
                  <a:lnTo>
                    <a:pt x="1" y="534"/>
                  </a:lnTo>
                  <a:lnTo>
                    <a:pt x="1" y="1174"/>
                  </a:lnTo>
                  <a:lnTo>
                    <a:pt x="214" y="1814"/>
                  </a:lnTo>
                  <a:lnTo>
                    <a:pt x="321" y="2347"/>
                  </a:lnTo>
                  <a:lnTo>
                    <a:pt x="534" y="2987"/>
                  </a:lnTo>
                  <a:lnTo>
                    <a:pt x="854" y="3521"/>
                  </a:lnTo>
                  <a:lnTo>
                    <a:pt x="1174" y="3947"/>
                  </a:lnTo>
                  <a:lnTo>
                    <a:pt x="1601" y="4481"/>
                  </a:lnTo>
                  <a:lnTo>
                    <a:pt x="1067" y="3414"/>
                  </a:lnTo>
                  <a:lnTo>
                    <a:pt x="534" y="2347"/>
                  </a:lnTo>
                  <a:lnTo>
                    <a:pt x="214" y="117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0"/>
            <p:cNvSpPr/>
            <p:nvPr/>
          </p:nvSpPr>
          <p:spPr>
            <a:xfrm>
              <a:off x="5767183" y="3115627"/>
              <a:ext cx="4674" cy="41952"/>
            </a:xfrm>
            <a:custGeom>
              <a:avLst/>
              <a:gdLst/>
              <a:ahLst/>
              <a:cxnLst/>
              <a:rect l="l" t="t" r="r" b="b"/>
              <a:pathLst>
                <a:path w="321" h="2881" extrusionOk="0">
                  <a:moveTo>
                    <a:pt x="213" y="0"/>
                  </a:moveTo>
                  <a:lnTo>
                    <a:pt x="107" y="747"/>
                  </a:lnTo>
                  <a:lnTo>
                    <a:pt x="0" y="1387"/>
                  </a:lnTo>
                  <a:lnTo>
                    <a:pt x="0" y="2134"/>
                  </a:lnTo>
                  <a:lnTo>
                    <a:pt x="107" y="2880"/>
                  </a:lnTo>
                  <a:lnTo>
                    <a:pt x="213" y="2134"/>
                  </a:lnTo>
                  <a:lnTo>
                    <a:pt x="213" y="1494"/>
                  </a:lnTo>
                  <a:lnTo>
                    <a:pt x="320" y="747"/>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0"/>
            <p:cNvSpPr/>
            <p:nvPr/>
          </p:nvSpPr>
          <p:spPr>
            <a:xfrm>
              <a:off x="5666218" y="3152909"/>
              <a:ext cx="57475" cy="15"/>
            </a:xfrm>
            <a:custGeom>
              <a:avLst/>
              <a:gdLst/>
              <a:ahLst/>
              <a:cxnLst/>
              <a:rect l="l" t="t" r="r" b="b"/>
              <a:pathLst>
                <a:path w="3947" h="1" extrusionOk="0">
                  <a:moveTo>
                    <a:pt x="3947" y="0"/>
                  </a:moveTo>
                  <a:lnTo>
                    <a:pt x="0" y="0"/>
                  </a:lnTo>
                  <a:lnTo>
                    <a:pt x="0" y="0"/>
                  </a:lnTo>
                  <a:lnTo>
                    <a:pt x="3947" y="0"/>
                  </a:lnTo>
                  <a:lnTo>
                    <a:pt x="3947"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0"/>
            <p:cNvSpPr/>
            <p:nvPr/>
          </p:nvSpPr>
          <p:spPr>
            <a:xfrm>
              <a:off x="5666218" y="3152909"/>
              <a:ext cx="57475" cy="15"/>
            </a:xfrm>
            <a:custGeom>
              <a:avLst/>
              <a:gdLst/>
              <a:ahLst/>
              <a:cxnLst/>
              <a:rect l="l" t="t" r="r" b="b"/>
              <a:pathLst>
                <a:path w="3947" h="1" fill="none" extrusionOk="0">
                  <a:moveTo>
                    <a:pt x="3947" y="0"/>
                  </a:moveTo>
                  <a:lnTo>
                    <a:pt x="0" y="0"/>
                  </a:lnTo>
                  <a:lnTo>
                    <a:pt x="0" y="0"/>
                  </a:lnTo>
                  <a:lnTo>
                    <a:pt x="3947" y="0"/>
                  </a:lnTo>
                  <a:lnTo>
                    <a:pt x="39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0"/>
            <p:cNvSpPr/>
            <p:nvPr/>
          </p:nvSpPr>
          <p:spPr>
            <a:xfrm>
              <a:off x="5666218" y="2741273"/>
              <a:ext cx="57475" cy="411612"/>
            </a:xfrm>
            <a:custGeom>
              <a:avLst/>
              <a:gdLst/>
              <a:ahLst/>
              <a:cxnLst/>
              <a:rect l="l" t="t" r="r" b="b"/>
              <a:pathLst>
                <a:path w="3947" h="28267" extrusionOk="0">
                  <a:moveTo>
                    <a:pt x="107" y="1"/>
                  </a:moveTo>
                  <a:lnTo>
                    <a:pt x="0" y="28266"/>
                  </a:lnTo>
                  <a:lnTo>
                    <a:pt x="3947" y="28266"/>
                  </a:lnTo>
                  <a:lnTo>
                    <a:pt x="1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0"/>
            <p:cNvSpPr/>
            <p:nvPr/>
          </p:nvSpPr>
          <p:spPr>
            <a:xfrm>
              <a:off x="5666218" y="2741273"/>
              <a:ext cx="57475" cy="411612"/>
            </a:xfrm>
            <a:custGeom>
              <a:avLst/>
              <a:gdLst/>
              <a:ahLst/>
              <a:cxnLst/>
              <a:rect l="l" t="t" r="r" b="b"/>
              <a:pathLst>
                <a:path w="3947" h="28267" fill="none" extrusionOk="0">
                  <a:moveTo>
                    <a:pt x="107" y="1"/>
                  </a:moveTo>
                  <a:lnTo>
                    <a:pt x="0" y="28266"/>
                  </a:lnTo>
                  <a:lnTo>
                    <a:pt x="3947" y="28266"/>
                  </a:lnTo>
                  <a:lnTo>
                    <a:pt x="107" y="1"/>
                  </a:lnTo>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0"/>
            <p:cNvSpPr/>
            <p:nvPr/>
          </p:nvSpPr>
          <p:spPr>
            <a:xfrm>
              <a:off x="5883672" y="2725734"/>
              <a:ext cx="292018" cy="448890"/>
            </a:xfrm>
            <a:custGeom>
              <a:avLst/>
              <a:gdLst/>
              <a:ahLst/>
              <a:cxnLst/>
              <a:rect l="l" t="t" r="r" b="b"/>
              <a:pathLst>
                <a:path w="20054" h="30827" extrusionOk="0">
                  <a:moveTo>
                    <a:pt x="1" y="1"/>
                  </a:moveTo>
                  <a:lnTo>
                    <a:pt x="1174" y="30827"/>
                  </a:lnTo>
                  <a:lnTo>
                    <a:pt x="3841" y="30827"/>
                  </a:lnTo>
                  <a:lnTo>
                    <a:pt x="3201" y="19840"/>
                  </a:lnTo>
                  <a:lnTo>
                    <a:pt x="5441" y="25173"/>
                  </a:lnTo>
                  <a:lnTo>
                    <a:pt x="5867" y="26027"/>
                  </a:lnTo>
                  <a:lnTo>
                    <a:pt x="6401" y="26880"/>
                  </a:lnTo>
                  <a:lnTo>
                    <a:pt x="7041" y="27520"/>
                  </a:lnTo>
                  <a:lnTo>
                    <a:pt x="7894" y="28160"/>
                  </a:lnTo>
                  <a:lnTo>
                    <a:pt x="8641" y="28587"/>
                  </a:lnTo>
                  <a:lnTo>
                    <a:pt x="9601" y="28907"/>
                  </a:lnTo>
                  <a:lnTo>
                    <a:pt x="10561" y="29120"/>
                  </a:lnTo>
                  <a:lnTo>
                    <a:pt x="11520" y="29227"/>
                  </a:lnTo>
                  <a:lnTo>
                    <a:pt x="12694" y="29120"/>
                  </a:lnTo>
                  <a:lnTo>
                    <a:pt x="13760" y="28800"/>
                  </a:lnTo>
                  <a:lnTo>
                    <a:pt x="14720" y="28373"/>
                  </a:lnTo>
                  <a:lnTo>
                    <a:pt x="15680" y="27733"/>
                  </a:lnTo>
                  <a:lnTo>
                    <a:pt x="16427" y="26880"/>
                  </a:lnTo>
                  <a:lnTo>
                    <a:pt x="17067" y="26027"/>
                  </a:lnTo>
                  <a:lnTo>
                    <a:pt x="17600" y="25067"/>
                  </a:lnTo>
                  <a:lnTo>
                    <a:pt x="17920" y="23893"/>
                  </a:lnTo>
                  <a:lnTo>
                    <a:pt x="20054" y="9387"/>
                  </a:lnTo>
                  <a:lnTo>
                    <a:pt x="12800" y="4481"/>
                  </a:lnTo>
                  <a:lnTo>
                    <a:pt x="11307" y="16854"/>
                  </a:lnTo>
                  <a:lnTo>
                    <a:pt x="7681" y="6187"/>
                  </a:lnTo>
                  <a:lnTo>
                    <a:pt x="7254" y="5227"/>
                  </a:lnTo>
                  <a:lnTo>
                    <a:pt x="6827" y="4374"/>
                  </a:lnTo>
                  <a:lnTo>
                    <a:pt x="6294" y="3521"/>
                  </a:lnTo>
                  <a:lnTo>
                    <a:pt x="5761" y="2774"/>
                  </a:lnTo>
                  <a:lnTo>
                    <a:pt x="5014" y="2134"/>
                  </a:lnTo>
                  <a:lnTo>
                    <a:pt x="4267" y="1494"/>
                  </a:lnTo>
                  <a:lnTo>
                    <a:pt x="3414" y="961"/>
                  </a:lnTo>
                  <a:lnTo>
                    <a:pt x="2561" y="534"/>
                  </a:lnTo>
                  <a:lnTo>
                    <a:pt x="2027" y="214"/>
                  </a:lnTo>
                  <a:lnTo>
                    <a:pt x="1388" y="108"/>
                  </a:lnTo>
                  <a:lnTo>
                    <a:pt x="6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0"/>
            <p:cNvSpPr/>
            <p:nvPr/>
          </p:nvSpPr>
          <p:spPr>
            <a:xfrm>
              <a:off x="5900769" y="3132710"/>
              <a:ext cx="31074" cy="3116"/>
            </a:xfrm>
            <a:custGeom>
              <a:avLst/>
              <a:gdLst/>
              <a:ahLst/>
              <a:cxnLst/>
              <a:rect l="l" t="t" r="r" b="b"/>
              <a:pathLst>
                <a:path w="2134" h="214" extrusionOk="0">
                  <a:moveTo>
                    <a:pt x="1067" y="1"/>
                  </a:moveTo>
                  <a:lnTo>
                    <a:pt x="0" y="107"/>
                  </a:lnTo>
                  <a:lnTo>
                    <a:pt x="1067" y="214"/>
                  </a:lnTo>
                  <a:lnTo>
                    <a:pt x="2133" y="10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0"/>
            <p:cNvSpPr/>
            <p:nvPr/>
          </p:nvSpPr>
          <p:spPr>
            <a:xfrm>
              <a:off x="5896109" y="3069026"/>
              <a:ext cx="37292" cy="3116"/>
            </a:xfrm>
            <a:custGeom>
              <a:avLst/>
              <a:gdLst/>
              <a:ahLst/>
              <a:cxnLst/>
              <a:rect l="l" t="t" r="r" b="b"/>
              <a:pathLst>
                <a:path w="2561" h="214" extrusionOk="0">
                  <a:moveTo>
                    <a:pt x="1280" y="0"/>
                  </a:moveTo>
                  <a:lnTo>
                    <a:pt x="0" y="107"/>
                  </a:lnTo>
                  <a:lnTo>
                    <a:pt x="1280" y="214"/>
                  </a:lnTo>
                  <a:lnTo>
                    <a:pt x="2560" y="107"/>
                  </a:lnTo>
                  <a:lnTo>
                    <a:pt x="1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0"/>
            <p:cNvSpPr/>
            <p:nvPr/>
          </p:nvSpPr>
          <p:spPr>
            <a:xfrm>
              <a:off x="5955132" y="3067468"/>
              <a:ext cx="194164" cy="4674"/>
            </a:xfrm>
            <a:custGeom>
              <a:avLst/>
              <a:gdLst/>
              <a:ahLst/>
              <a:cxnLst/>
              <a:rect l="l" t="t" r="r" b="b"/>
              <a:pathLst>
                <a:path w="13334" h="321" extrusionOk="0">
                  <a:moveTo>
                    <a:pt x="6613" y="1"/>
                  </a:moveTo>
                  <a:lnTo>
                    <a:pt x="1920" y="107"/>
                  </a:lnTo>
                  <a:lnTo>
                    <a:pt x="0" y="214"/>
                  </a:lnTo>
                  <a:lnTo>
                    <a:pt x="1920" y="214"/>
                  </a:lnTo>
                  <a:lnTo>
                    <a:pt x="6613" y="321"/>
                  </a:lnTo>
                  <a:lnTo>
                    <a:pt x="11307" y="214"/>
                  </a:lnTo>
                  <a:lnTo>
                    <a:pt x="13333" y="214"/>
                  </a:lnTo>
                  <a:lnTo>
                    <a:pt x="11307" y="107"/>
                  </a:lnTo>
                  <a:lnTo>
                    <a:pt x="6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0"/>
            <p:cNvSpPr/>
            <p:nvPr/>
          </p:nvSpPr>
          <p:spPr>
            <a:xfrm>
              <a:off x="5892992" y="2972721"/>
              <a:ext cx="268719" cy="3116"/>
            </a:xfrm>
            <a:custGeom>
              <a:avLst/>
              <a:gdLst/>
              <a:ahLst/>
              <a:cxnLst/>
              <a:rect l="l" t="t" r="r" b="b"/>
              <a:pathLst>
                <a:path w="18454" h="214" extrusionOk="0">
                  <a:moveTo>
                    <a:pt x="2667" y="0"/>
                  </a:moveTo>
                  <a:lnTo>
                    <a:pt x="1" y="107"/>
                  </a:lnTo>
                  <a:lnTo>
                    <a:pt x="2667" y="214"/>
                  </a:lnTo>
                  <a:lnTo>
                    <a:pt x="15680" y="214"/>
                  </a:lnTo>
                  <a:lnTo>
                    <a:pt x="18454" y="107"/>
                  </a:lnTo>
                  <a:lnTo>
                    <a:pt x="15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0"/>
            <p:cNvSpPr/>
            <p:nvPr/>
          </p:nvSpPr>
          <p:spPr>
            <a:xfrm>
              <a:off x="5889890" y="2870198"/>
              <a:ext cx="122710" cy="3116"/>
            </a:xfrm>
            <a:custGeom>
              <a:avLst/>
              <a:gdLst/>
              <a:ahLst/>
              <a:cxnLst/>
              <a:rect l="l" t="t" r="r" b="b"/>
              <a:pathLst>
                <a:path w="8427" h="214" extrusionOk="0">
                  <a:moveTo>
                    <a:pt x="2134" y="1"/>
                  </a:moveTo>
                  <a:lnTo>
                    <a:pt x="1" y="107"/>
                  </a:lnTo>
                  <a:lnTo>
                    <a:pt x="2134" y="214"/>
                  </a:lnTo>
                  <a:lnTo>
                    <a:pt x="6294" y="214"/>
                  </a:lnTo>
                  <a:lnTo>
                    <a:pt x="8427" y="107"/>
                  </a:lnTo>
                  <a:lnTo>
                    <a:pt x="6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0"/>
            <p:cNvSpPr/>
            <p:nvPr/>
          </p:nvSpPr>
          <p:spPr>
            <a:xfrm>
              <a:off x="5886788" y="2773894"/>
              <a:ext cx="85433" cy="3116"/>
            </a:xfrm>
            <a:custGeom>
              <a:avLst/>
              <a:gdLst/>
              <a:ahLst/>
              <a:cxnLst/>
              <a:rect l="l" t="t" r="r" b="b"/>
              <a:pathLst>
                <a:path w="5867" h="214" extrusionOk="0">
                  <a:moveTo>
                    <a:pt x="2880" y="1"/>
                  </a:moveTo>
                  <a:lnTo>
                    <a:pt x="0" y="107"/>
                  </a:lnTo>
                  <a:lnTo>
                    <a:pt x="2880" y="214"/>
                  </a:lnTo>
                  <a:lnTo>
                    <a:pt x="5867" y="107"/>
                  </a:lnTo>
                  <a:lnTo>
                    <a:pt x="2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0"/>
            <p:cNvSpPr/>
            <p:nvPr/>
          </p:nvSpPr>
          <p:spPr>
            <a:xfrm>
              <a:off x="5944254" y="2759913"/>
              <a:ext cx="3131" cy="301337"/>
            </a:xfrm>
            <a:custGeom>
              <a:avLst/>
              <a:gdLst/>
              <a:ahLst/>
              <a:cxnLst/>
              <a:rect l="l" t="t" r="r" b="b"/>
              <a:pathLst>
                <a:path w="215" h="20694" extrusionOk="0">
                  <a:moveTo>
                    <a:pt x="107" y="1"/>
                  </a:moveTo>
                  <a:lnTo>
                    <a:pt x="107" y="2987"/>
                  </a:lnTo>
                  <a:lnTo>
                    <a:pt x="1" y="10347"/>
                  </a:lnTo>
                  <a:lnTo>
                    <a:pt x="107" y="17707"/>
                  </a:lnTo>
                  <a:lnTo>
                    <a:pt x="107" y="20693"/>
                  </a:lnTo>
                  <a:lnTo>
                    <a:pt x="214" y="17707"/>
                  </a:lnTo>
                  <a:lnTo>
                    <a:pt x="214" y="10347"/>
                  </a:lnTo>
                  <a:lnTo>
                    <a:pt x="214" y="2987"/>
                  </a:lnTo>
                  <a:lnTo>
                    <a:pt x="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0"/>
            <p:cNvSpPr/>
            <p:nvPr/>
          </p:nvSpPr>
          <p:spPr>
            <a:xfrm>
              <a:off x="6023476" y="2915242"/>
              <a:ext cx="3116" cy="217463"/>
            </a:xfrm>
            <a:custGeom>
              <a:avLst/>
              <a:gdLst/>
              <a:ahLst/>
              <a:cxnLst/>
              <a:rect l="l" t="t" r="r" b="b"/>
              <a:pathLst>
                <a:path w="214" h="14934" extrusionOk="0">
                  <a:moveTo>
                    <a:pt x="107" y="1"/>
                  </a:moveTo>
                  <a:lnTo>
                    <a:pt x="1" y="2134"/>
                  </a:lnTo>
                  <a:lnTo>
                    <a:pt x="1" y="7467"/>
                  </a:lnTo>
                  <a:lnTo>
                    <a:pt x="1" y="12800"/>
                  </a:lnTo>
                  <a:lnTo>
                    <a:pt x="107" y="14934"/>
                  </a:lnTo>
                  <a:lnTo>
                    <a:pt x="107" y="12800"/>
                  </a:lnTo>
                  <a:lnTo>
                    <a:pt x="214" y="7467"/>
                  </a:lnTo>
                  <a:lnTo>
                    <a:pt x="107" y="2134"/>
                  </a:lnTo>
                  <a:lnTo>
                    <a:pt x="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0"/>
            <p:cNvSpPr/>
            <p:nvPr/>
          </p:nvSpPr>
          <p:spPr>
            <a:xfrm>
              <a:off x="5928730" y="2738171"/>
              <a:ext cx="3116" cy="279582"/>
            </a:xfrm>
            <a:custGeom>
              <a:avLst/>
              <a:gdLst/>
              <a:ahLst/>
              <a:cxnLst/>
              <a:rect l="l" t="t" r="r" b="b"/>
              <a:pathLst>
                <a:path w="214" h="19200" extrusionOk="0">
                  <a:moveTo>
                    <a:pt x="107" y="0"/>
                  </a:moveTo>
                  <a:lnTo>
                    <a:pt x="0" y="2774"/>
                  </a:lnTo>
                  <a:lnTo>
                    <a:pt x="0" y="9600"/>
                  </a:lnTo>
                  <a:lnTo>
                    <a:pt x="0" y="16426"/>
                  </a:lnTo>
                  <a:lnTo>
                    <a:pt x="107" y="19200"/>
                  </a:lnTo>
                  <a:lnTo>
                    <a:pt x="107" y="16426"/>
                  </a:lnTo>
                  <a:lnTo>
                    <a:pt x="213" y="9600"/>
                  </a:lnTo>
                  <a:lnTo>
                    <a:pt x="107" y="277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0"/>
            <p:cNvSpPr/>
            <p:nvPr/>
          </p:nvSpPr>
          <p:spPr>
            <a:xfrm>
              <a:off x="5933390" y="2935440"/>
              <a:ext cx="173967" cy="205027"/>
            </a:xfrm>
            <a:custGeom>
              <a:avLst/>
              <a:gdLst/>
              <a:ahLst/>
              <a:cxnLst/>
              <a:rect l="l" t="t" r="r" b="b"/>
              <a:pathLst>
                <a:path w="11947" h="14080" extrusionOk="0">
                  <a:moveTo>
                    <a:pt x="0" y="0"/>
                  </a:moveTo>
                  <a:lnTo>
                    <a:pt x="747" y="2240"/>
                  </a:lnTo>
                  <a:lnTo>
                    <a:pt x="2027" y="5334"/>
                  </a:lnTo>
                  <a:lnTo>
                    <a:pt x="3733" y="9173"/>
                  </a:lnTo>
                  <a:lnTo>
                    <a:pt x="4693" y="11093"/>
                  </a:lnTo>
                  <a:lnTo>
                    <a:pt x="5333" y="11947"/>
                  </a:lnTo>
                  <a:lnTo>
                    <a:pt x="5973" y="12693"/>
                  </a:lnTo>
                  <a:lnTo>
                    <a:pt x="6613" y="13333"/>
                  </a:lnTo>
                  <a:lnTo>
                    <a:pt x="7467" y="13760"/>
                  </a:lnTo>
                  <a:lnTo>
                    <a:pt x="8213" y="13973"/>
                  </a:lnTo>
                  <a:lnTo>
                    <a:pt x="8960" y="14080"/>
                  </a:lnTo>
                  <a:lnTo>
                    <a:pt x="9600" y="14080"/>
                  </a:lnTo>
                  <a:lnTo>
                    <a:pt x="10133" y="13973"/>
                  </a:lnTo>
                  <a:lnTo>
                    <a:pt x="10773" y="13867"/>
                  </a:lnTo>
                  <a:lnTo>
                    <a:pt x="11306" y="13653"/>
                  </a:lnTo>
                  <a:lnTo>
                    <a:pt x="11840" y="13333"/>
                  </a:lnTo>
                  <a:lnTo>
                    <a:pt x="11946" y="13227"/>
                  </a:lnTo>
                  <a:lnTo>
                    <a:pt x="11200" y="13547"/>
                  </a:lnTo>
                  <a:lnTo>
                    <a:pt x="10666" y="13760"/>
                  </a:lnTo>
                  <a:lnTo>
                    <a:pt x="10133" y="13867"/>
                  </a:lnTo>
                  <a:lnTo>
                    <a:pt x="9600" y="13973"/>
                  </a:lnTo>
                  <a:lnTo>
                    <a:pt x="9066" y="13973"/>
                  </a:lnTo>
                  <a:lnTo>
                    <a:pt x="8213" y="13760"/>
                  </a:lnTo>
                  <a:lnTo>
                    <a:pt x="7467" y="13547"/>
                  </a:lnTo>
                  <a:lnTo>
                    <a:pt x="6720" y="13120"/>
                  </a:lnTo>
                  <a:lnTo>
                    <a:pt x="6080" y="12587"/>
                  </a:lnTo>
                  <a:lnTo>
                    <a:pt x="5440" y="11840"/>
                  </a:lnTo>
                  <a:lnTo>
                    <a:pt x="4907" y="10987"/>
                  </a:lnTo>
                  <a:lnTo>
                    <a:pt x="3947" y="9067"/>
                  </a:lnTo>
                  <a:lnTo>
                    <a:pt x="2240" y="5227"/>
                  </a:lnTo>
                  <a:lnTo>
                    <a:pt x="853" y="21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0"/>
            <p:cNvSpPr/>
            <p:nvPr/>
          </p:nvSpPr>
          <p:spPr>
            <a:xfrm>
              <a:off x="6046777" y="2969620"/>
              <a:ext cx="3116" cy="74555"/>
            </a:xfrm>
            <a:custGeom>
              <a:avLst/>
              <a:gdLst/>
              <a:ahLst/>
              <a:cxnLst/>
              <a:rect l="l" t="t" r="r" b="b"/>
              <a:pathLst>
                <a:path w="214" h="5120" extrusionOk="0">
                  <a:moveTo>
                    <a:pt x="107" y="0"/>
                  </a:moveTo>
                  <a:lnTo>
                    <a:pt x="0" y="1280"/>
                  </a:lnTo>
                  <a:lnTo>
                    <a:pt x="0" y="2560"/>
                  </a:lnTo>
                  <a:lnTo>
                    <a:pt x="0" y="3840"/>
                  </a:lnTo>
                  <a:lnTo>
                    <a:pt x="107" y="5120"/>
                  </a:lnTo>
                  <a:lnTo>
                    <a:pt x="214" y="3840"/>
                  </a:lnTo>
                  <a:lnTo>
                    <a:pt x="214" y="2560"/>
                  </a:lnTo>
                  <a:lnTo>
                    <a:pt x="214" y="1280"/>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0"/>
            <p:cNvSpPr/>
            <p:nvPr/>
          </p:nvSpPr>
          <p:spPr>
            <a:xfrm>
              <a:off x="5355547" y="2719530"/>
              <a:ext cx="312200" cy="546729"/>
            </a:xfrm>
            <a:custGeom>
              <a:avLst/>
              <a:gdLst/>
              <a:ahLst/>
              <a:cxnLst/>
              <a:rect l="l" t="t" r="r" b="b"/>
              <a:pathLst>
                <a:path w="21440" h="37546" extrusionOk="0">
                  <a:moveTo>
                    <a:pt x="21120" y="0"/>
                  </a:moveTo>
                  <a:lnTo>
                    <a:pt x="20053" y="214"/>
                  </a:lnTo>
                  <a:lnTo>
                    <a:pt x="19413" y="427"/>
                  </a:lnTo>
                  <a:lnTo>
                    <a:pt x="18667" y="640"/>
                  </a:lnTo>
                  <a:lnTo>
                    <a:pt x="17920" y="1067"/>
                  </a:lnTo>
                  <a:lnTo>
                    <a:pt x="17280" y="1600"/>
                  </a:lnTo>
                  <a:lnTo>
                    <a:pt x="2134" y="16960"/>
                  </a:lnTo>
                  <a:lnTo>
                    <a:pt x="1280" y="17920"/>
                  </a:lnTo>
                  <a:lnTo>
                    <a:pt x="640" y="19093"/>
                  </a:lnTo>
                  <a:lnTo>
                    <a:pt x="214" y="20266"/>
                  </a:lnTo>
                  <a:lnTo>
                    <a:pt x="0" y="21546"/>
                  </a:lnTo>
                  <a:lnTo>
                    <a:pt x="0" y="22826"/>
                  </a:lnTo>
                  <a:lnTo>
                    <a:pt x="320" y="24106"/>
                  </a:lnTo>
                  <a:lnTo>
                    <a:pt x="747" y="25279"/>
                  </a:lnTo>
                  <a:lnTo>
                    <a:pt x="1494" y="26346"/>
                  </a:lnTo>
                  <a:lnTo>
                    <a:pt x="11520" y="37546"/>
                  </a:lnTo>
                  <a:lnTo>
                    <a:pt x="13440" y="28693"/>
                  </a:lnTo>
                  <a:lnTo>
                    <a:pt x="8854" y="22400"/>
                  </a:lnTo>
                  <a:lnTo>
                    <a:pt x="17493" y="17386"/>
                  </a:lnTo>
                  <a:lnTo>
                    <a:pt x="17280" y="31253"/>
                  </a:lnTo>
                  <a:lnTo>
                    <a:pt x="21440" y="31786"/>
                  </a:lnTo>
                  <a:lnTo>
                    <a:pt x="21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0"/>
            <p:cNvSpPr/>
            <p:nvPr/>
          </p:nvSpPr>
          <p:spPr>
            <a:xfrm>
              <a:off x="5476710" y="2873300"/>
              <a:ext cx="194164" cy="3131"/>
            </a:xfrm>
            <a:custGeom>
              <a:avLst/>
              <a:gdLst/>
              <a:ahLst/>
              <a:cxnLst/>
              <a:rect l="l" t="t" r="r" b="b"/>
              <a:pathLst>
                <a:path w="13334" h="215" extrusionOk="0">
                  <a:moveTo>
                    <a:pt x="2027" y="1"/>
                  </a:moveTo>
                  <a:lnTo>
                    <a:pt x="0" y="108"/>
                  </a:lnTo>
                  <a:lnTo>
                    <a:pt x="2027" y="214"/>
                  </a:lnTo>
                  <a:lnTo>
                    <a:pt x="11306" y="214"/>
                  </a:lnTo>
                  <a:lnTo>
                    <a:pt x="13333" y="108"/>
                  </a:lnTo>
                  <a:lnTo>
                    <a:pt x="11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0"/>
            <p:cNvSpPr/>
            <p:nvPr/>
          </p:nvSpPr>
          <p:spPr>
            <a:xfrm>
              <a:off x="5569899" y="2780112"/>
              <a:ext cx="96325" cy="3116"/>
            </a:xfrm>
            <a:custGeom>
              <a:avLst/>
              <a:gdLst/>
              <a:ahLst/>
              <a:cxnLst/>
              <a:rect l="l" t="t" r="r" b="b"/>
              <a:pathLst>
                <a:path w="6615" h="214" extrusionOk="0">
                  <a:moveTo>
                    <a:pt x="1708" y="0"/>
                  </a:moveTo>
                  <a:lnTo>
                    <a:pt x="1" y="107"/>
                  </a:lnTo>
                  <a:lnTo>
                    <a:pt x="1708" y="213"/>
                  </a:lnTo>
                  <a:lnTo>
                    <a:pt x="5014" y="213"/>
                  </a:lnTo>
                  <a:lnTo>
                    <a:pt x="6614" y="107"/>
                  </a:lnTo>
                  <a:lnTo>
                    <a:pt x="50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0"/>
            <p:cNvSpPr/>
            <p:nvPr/>
          </p:nvSpPr>
          <p:spPr>
            <a:xfrm>
              <a:off x="5389726" y="2966503"/>
              <a:ext cx="273365" cy="4674"/>
            </a:xfrm>
            <a:custGeom>
              <a:avLst/>
              <a:gdLst/>
              <a:ahLst/>
              <a:cxnLst/>
              <a:rect l="l" t="t" r="r" b="b"/>
              <a:pathLst>
                <a:path w="18773" h="321" extrusionOk="0">
                  <a:moveTo>
                    <a:pt x="9386" y="1"/>
                  </a:moveTo>
                  <a:lnTo>
                    <a:pt x="2773" y="107"/>
                  </a:lnTo>
                  <a:lnTo>
                    <a:pt x="0" y="107"/>
                  </a:lnTo>
                  <a:lnTo>
                    <a:pt x="2773" y="214"/>
                  </a:lnTo>
                  <a:lnTo>
                    <a:pt x="9386" y="321"/>
                  </a:lnTo>
                  <a:lnTo>
                    <a:pt x="16000" y="214"/>
                  </a:lnTo>
                  <a:lnTo>
                    <a:pt x="18773" y="107"/>
                  </a:lnTo>
                  <a:lnTo>
                    <a:pt x="16000" y="107"/>
                  </a:lnTo>
                  <a:lnTo>
                    <a:pt x="9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0"/>
            <p:cNvSpPr/>
            <p:nvPr/>
          </p:nvSpPr>
          <p:spPr>
            <a:xfrm>
              <a:off x="5610296" y="3076788"/>
              <a:ext cx="55931" cy="4674"/>
            </a:xfrm>
            <a:custGeom>
              <a:avLst/>
              <a:gdLst/>
              <a:ahLst/>
              <a:cxnLst/>
              <a:rect l="l" t="t" r="r" b="b"/>
              <a:pathLst>
                <a:path w="3841" h="321" extrusionOk="0">
                  <a:moveTo>
                    <a:pt x="1920" y="1"/>
                  </a:moveTo>
                  <a:lnTo>
                    <a:pt x="0" y="107"/>
                  </a:lnTo>
                  <a:lnTo>
                    <a:pt x="1920" y="321"/>
                  </a:lnTo>
                  <a:lnTo>
                    <a:pt x="3840" y="107"/>
                  </a:lnTo>
                  <a:lnTo>
                    <a:pt x="1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0"/>
            <p:cNvSpPr/>
            <p:nvPr/>
          </p:nvSpPr>
          <p:spPr>
            <a:xfrm>
              <a:off x="5363309" y="3072128"/>
              <a:ext cx="144465" cy="4674"/>
            </a:xfrm>
            <a:custGeom>
              <a:avLst/>
              <a:gdLst/>
              <a:ahLst/>
              <a:cxnLst/>
              <a:rect l="l" t="t" r="r" b="b"/>
              <a:pathLst>
                <a:path w="9921" h="321" extrusionOk="0">
                  <a:moveTo>
                    <a:pt x="5014" y="1"/>
                  </a:moveTo>
                  <a:lnTo>
                    <a:pt x="1494" y="107"/>
                  </a:lnTo>
                  <a:lnTo>
                    <a:pt x="1" y="214"/>
                  </a:lnTo>
                  <a:lnTo>
                    <a:pt x="1494" y="214"/>
                  </a:lnTo>
                  <a:lnTo>
                    <a:pt x="5014" y="321"/>
                  </a:lnTo>
                  <a:lnTo>
                    <a:pt x="8427" y="214"/>
                  </a:lnTo>
                  <a:lnTo>
                    <a:pt x="9920" y="214"/>
                  </a:lnTo>
                  <a:lnTo>
                    <a:pt x="8427" y="107"/>
                  </a:lnTo>
                  <a:lnTo>
                    <a:pt x="501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0"/>
            <p:cNvSpPr/>
            <p:nvPr/>
          </p:nvSpPr>
          <p:spPr>
            <a:xfrm>
              <a:off x="5431653" y="3160671"/>
              <a:ext cx="114964" cy="3116"/>
            </a:xfrm>
            <a:custGeom>
              <a:avLst/>
              <a:gdLst/>
              <a:ahLst/>
              <a:cxnLst/>
              <a:rect l="l" t="t" r="r" b="b"/>
              <a:pathLst>
                <a:path w="7895" h="214" extrusionOk="0">
                  <a:moveTo>
                    <a:pt x="2028" y="1"/>
                  </a:moveTo>
                  <a:lnTo>
                    <a:pt x="1" y="107"/>
                  </a:lnTo>
                  <a:lnTo>
                    <a:pt x="2028" y="214"/>
                  </a:lnTo>
                  <a:lnTo>
                    <a:pt x="5867" y="214"/>
                  </a:lnTo>
                  <a:lnTo>
                    <a:pt x="7894" y="107"/>
                  </a:lnTo>
                  <a:lnTo>
                    <a:pt x="58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0"/>
            <p:cNvSpPr/>
            <p:nvPr/>
          </p:nvSpPr>
          <p:spPr>
            <a:xfrm>
              <a:off x="5607180" y="3160671"/>
              <a:ext cx="60591" cy="3116"/>
            </a:xfrm>
            <a:custGeom>
              <a:avLst/>
              <a:gdLst/>
              <a:ahLst/>
              <a:cxnLst/>
              <a:rect l="l" t="t" r="r" b="b"/>
              <a:pathLst>
                <a:path w="4161" h="214" extrusionOk="0">
                  <a:moveTo>
                    <a:pt x="2134" y="1"/>
                  </a:moveTo>
                  <a:lnTo>
                    <a:pt x="1" y="107"/>
                  </a:lnTo>
                  <a:lnTo>
                    <a:pt x="2134" y="214"/>
                  </a:lnTo>
                  <a:lnTo>
                    <a:pt x="4161" y="107"/>
                  </a:lnTo>
                  <a:lnTo>
                    <a:pt x="2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0"/>
            <p:cNvSpPr/>
            <p:nvPr/>
          </p:nvSpPr>
          <p:spPr>
            <a:xfrm>
              <a:off x="5541952" y="2809617"/>
              <a:ext cx="4674" cy="198824"/>
            </a:xfrm>
            <a:custGeom>
              <a:avLst/>
              <a:gdLst/>
              <a:ahLst/>
              <a:cxnLst/>
              <a:rect l="l" t="t" r="r" b="b"/>
              <a:pathLst>
                <a:path w="321" h="13654" extrusionOk="0">
                  <a:moveTo>
                    <a:pt x="213" y="1"/>
                  </a:moveTo>
                  <a:lnTo>
                    <a:pt x="107" y="2027"/>
                  </a:lnTo>
                  <a:lnTo>
                    <a:pt x="0" y="6827"/>
                  </a:lnTo>
                  <a:lnTo>
                    <a:pt x="107" y="11627"/>
                  </a:lnTo>
                  <a:lnTo>
                    <a:pt x="213" y="13654"/>
                  </a:lnTo>
                  <a:lnTo>
                    <a:pt x="213" y="11627"/>
                  </a:lnTo>
                  <a:lnTo>
                    <a:pt x="320" y="6827"/>
                  </a:lnTo>
                  <a:lnTo>
                    <a:pt x="213" y="2027"/>
                  </a:lnTo>
                  <a:lnTo>
                    <a:pt x="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0"/>
            <p:cNvSpPr/>
            <p:nvPr/>
          </p:nvSpPr>
          <p:spPr>
            <a:xfrm>
              <a:off x="5459614" y="2891941"/>
              <a:ext cx="4674" cy="127385"/>
            </a:xfrm>
            <a:custGeom>
              <a:avLst/>
              <a:gdLst/>
              <a:ahLst/>
              <a:cxnLst/>
              <a:rect l="l" t="t" r="r" b="b"/>
              <a:pathLst>
                <a:path w="321" h="8748" extrusionOk="0">
                  <a:moveTo>
                    <a:pt x="108" y="1"/>
                  </a:moveTo>
                  <a:lnTo>
                    <a:pt x="108" y="1281"/>
                  </a:lnTo>
                  <a:lnTo>
                    <a:pt x="1" y="4374"/>
                  </a:lnTo>
                  <a:lnTo>
                    <a:pt x="108" y="7467"/>
                  </a:lnTo>
                  <a:lnTo>
                    <a:pt x="108" y="8747"/>
                  </a:lnTo>
                  <a:lnTo>
                    <a:pt x="321" y="6507"/>
                  </a:lnTo>
                  <a:lnTo>
                    <a:pt x="321" y="4374"/>
                  </a:lnTo>
                  <a:lnTo>
                    <a:pt x="321" y="2134"/>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0"/>
            <p:cNvSpPr/>
            <p:nvPr/>
          </p:nvSpPr>
          <p:spPr>
            <a:xfrm>
              <a:off x="5408367" y="2946319"/>
              <a:ext cx="3116" cy="187946"/>
            </a:xfrm>
            <a:custGeom>
              <a:avLst/>
              <a:gdLst/>
              <a:ahLst/>
              <a:cxnLst/>
              <a:rect l="l" t="t" r="r" b="b"/>
              <a:pathLst>
                <a:path w="214" h="12907" extrusionOk="0">
                  <a:moveTo>
                    <a:pt x="107" y="0"/>
                  </a:moveTo>
                  <a:lnTo>
                    <a:pt x="0" y="1813"/>
                  </a:lnTo>
                  <a:lnTo>
                    <a:pt x="0" y="6400"/>
                  </a:lnTo>
                  <a:lnTo>
                    <a:pt x="0" y="10986"/>
                  </a:lnTo>
                  <a:lnTo>
                    <a:pt x="107" y="12906"/>
                  </a:lnTo>
                  <a:lnTo>
                    <a:pt x="107" y="10986"/>
                  </a:lnTo>
                  <a:lnTo>
                    <a:pt x="213" y="6400"/>
                  </a:lnTo>
                  <a:lnTo>
                    <a:pt x="107" y="1813"/>
                  </a:lnTo>
                  <a:lnTo>
                    <a:pt x="10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0"/>
            <p:cNvSpPr/>
            <p:nvPr/>
          </p:nvSpPr>
          <p:spPr>
            <a:xfrm>
              <a:off x="5493793" y="3069026"/>
              <a:ext cx="3116" cy="158445"/>
            </a:xfrm>
            <a:custGeom>
              <a:avLst/>
              <a:gdLst/>
              <a:ahLst/>
              <a:cxnLst/>
              <a:rect l="l" t="t" r="r" b="b"/>
              <a:pathLst>
                <a:path w="214" h="10881" extrusionOk="0">
                  <a:moveTo>
                    <a:pt x="107" y="0"/>
                  </a:moveTo>
                  <a:lnTo>
                    <a:pt x="107" y="1600"/>
                  </a:lnTo>
                  <a:lnTo>
                    <a:pt x="0" y="5440"/>
                  </a:lnTo>
                  <a:lnTo>
                    <a:pt x="107" y="9280"/>
                  </a:lnTo>
                  <a:lnTo>
                    <a:pt x="107" y="10880"/>
                  </a:lnTo>
                  <a:lnTo>
                    <a:pt x="214" y="9280"/>
                  </a:lnTo>
                  <a:lnTo>
                    <a:pt x="214" y="5440"/>
                  </a:lnTo>
                  <a:lnTo>
                    <a:pt x="214" y="1600"/>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0"/>
            <p:cNvSpPr/>
            <p:nvPr/>
          </p:nvSpPr>
          <p:spPr>
            <a:xfrm>
              <a:off x="5636699" y="2728851"/>
              <a:ext cx="3116" cy="447332"/>
            </a:xfrm>
            <a:custGeom>
              <a:avLst/>
              <a:gdLst/>
              <a:ahLst/>
              <a:cxnLst/>
              <a:rect l="l" t="t" r="r" b="b"/>
              <a:pathLst>
                <a:path w="214" h="30720" extrusionOk="0">
                  <a:moveTo>
                    <a:pt x="107" y="0"/>
                  </a:moveTo>
                  <a:lnTo>
                    <a:pt x="107" y="4480"/>
                  </a:lnTo>
                  <a:lnTo>
                    <a:pt x="0" y="15360"/>
                  </a:lnTo>
                  <a:lnTo>
                    <a:pt x="107" y="26239"/>
                  </a:lnTo>
                  <a:lnTo>
                    <a:pt x="107" y="30719"/>
                  </a:lnTo>
                  <a:lnTo>
                    <a:pt x="214" y="26239"/>
                  </a:lnTo>
                  <a:lnTo>
                    <a:pt x="214" y="15360"/>
                  </a:lnTo>
                  <a:lnTo>
                    <a:pt x="214" y="4480"/>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0"/>
            <p:cNvSpPr/>
            <p:nvPr/>
          </p:nvSpPr>
          <p:spPr>
            <a:xfrm>
              <a:off x="5608738" y="2742831"/>
              <a:ext cx="3116" cy="232985"/>
            </a:xfrm>
            <a:custGeom>
              <a:avLst/>
              <a:gdLst/>
              <a:ahLst/>
              <a:cxnLst/>
              <a:rect l="l" t="t" r="r" b="b"/>
              <a:pathLst>
                <a:path w="214" h="16000" extrusionOk="0">
                  <a:moveTo>
                    <a:pt x="107" y="0"/>
                  </a:moveTo>
                  <a:lnTo>
                    <a:pt x="1" y="2347"/>
                  </a:lnTo>
                  <a:lnTo>
                    <a:pt x="1" y="8000"/>
                  </a:lnTo>
                  <a:lnTo>
                    <a:pt x="1" y="13653"/>
                  </a:lnTo>
                  <a:lnTo>
                    <a:pt x="107" y="16000"/>
                  </a:lnTo>
                  <a:lnTo>
                    <a:pt x="214" y="13653"/>
                  </a:lnTo>
                  <a:lnTo>
                    <a:pt x="214" y="8000"/>
                  </a:lnTo>
                  <a:lnTo>
                    <a:pt x="214" y="2347"/>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0"/>
            <p:cNvSpPr/>
            <p:nvPr/>
          </p:nvSpPr>
          <p:spPr>
            <a:xfrm>
              <a:off x="5453410" y="3002226"/>
              <a:ext cx="52815" cy="71468"/>
            </a:xfrm>
            <a:custGeom>
              <a:avLst/>
              <a:gdLst/>
              <a:ahLst/>
              <a:cxnLst/>
              <a:rect l="l" t="t" r="r" b="b"/>
              <a:pathLst>
                <a:path w="3627" h="4908" extrusionOk="0">
                  <a:moveTo>
                    <a:pt x="0" y="1"/>
                  </a:moveTo>
                  <a:lnTo>
                    <a:pt x="747" y="1281"/>
                  </a:lnTo>
                  <a:lnTo>
                    <a:pt x="1707" y="2561"/>
                  </a:lnTo>
                  <a:lnTo>
                    <a:pt x="2667" y="3734"/>
                  </a:lnTo>
                  <a:lnTo>
                    <a:pt x="3627" y="4907"/>
                  </a:lnTo>
                  <a:lnTo>
                    <a:pt x="2773" y="3627"/>
                  </a:lnTo>
                  <a:lnTo>
                    <a:pt x="1920" y="2454"/>
                  </a:lnTo>
                  <a:lnTo>
                    <a:pt x="960" y="1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0"/>
            <p:cNvSpPr/>
            <p:nvPr/>
          </p:nvSpPr>
          <p:spPr>
            <a:xfrm>
              <a:off x="5737664" y="2405758"/>
              <a:ext cx="156887" cy="232985"/>
            </a:xfrm>
            <a:custGeom>
              <a:avLst/>
              <a:gdLst/>
              <a:ahLst/>
              <a:cxnLst/>
              <a:rect l="l" t="t" r="r" b="b"/>
              <a:pathLst>
                <a:path w="10774" h="16000" extrusionOk="0">
                  <a:moveTo>
                    <a:pt x="6614" y="0"/>
                  </a:moveTo>
                  <a:lnTo>
                    <a:pt x="5867" y="214"/>
                  </a:lnTo>
                  <a:lnTo>
                    <a:pt x="5227" y="427"/>
                  </a:lnTo>
                  <a:lnTo>
                    <a:pt x="4587" y="854"/>
                  </a:lnTo>
                  <a:lnTo>
                    <a:pt x="1281" y="3627"/>
                  </a:lnTo>
                  <a:lnTo>
                    <a:pt x="961" y="4054"/>
                  </a:lnTo>
                  <a:lnTo>
                    <a:pt x="641" y="4587"/>
                  </a:lnTo>
                  <a:lnTo>
                    <a:pt x="321" y="5120"/>
                  </a:lnTo>
                  <a:lnTo>
                    <a:pt x="214" y="5654"/>
                  </a:lnTo>
                  <a:lnTo>
                    <a:pt x="107" y="6294"/>
                  </a:lnTo>
                  <a:lnTo>
                    <a:pt x="1" y="6934"/>
                  </a:lnTo>
                  <a:lnTo>
                    <a:pt x="107" y="8107"/>
                  </a:lnTo>
                  <a:lnTo>
                    <a:pt x="427" y="9280"/>
                  </a:lnTo>
                  <a:lnTo>
                    <a:pt x="854" y="10453"/>
                  </a:lnTo>
                  <a:lnTo>
                    <a:pt x="1387" y="11520"/>
                  </a:lnTo>
                  <a:lnTo>
                    <a:pt x="2027" y="12587"/>
                  </a:lnTo>
                  <a:lnTo>
                    <a:pt x="2454" y="13333"/>
                  </a:lnTo>
                  <a:lnTo>
                    <a:pt x="2987" y="14080"/>
                  </a:lnTo>
                  <a:lnTo>
                    <a:pt x="3627" y="14827"/>
                  </a:lnTo>
                  <a:lnTo>
                    <a:pt x="4374" y="15360"/>
                  </a:lnTo>
                  <a:lnTo>
                    <a:pt x="5120" y="15787"/>
                  </a:lnTo>
                  <a:lnTo>
                    <a:pt x="5867" y="15893"/>
                  </a:lnTo>
                  <a:lnTo>
                    <a:pt x="6614" y="16000"/>
                  </a:lnTo>
                  <a:lnTo>
                    <a:pt x="7360" y="15893"/>
                  </a:lnTo>
                  <a:lnTo>
                    <a:pt x="8107" y="15573"/>
                  </a:lnTo>
                  <a:lnTo>
                    <a:pt x="8747" y="15253"/>
                  </a:lnTo>
                  <a:lnTo>
                    <a:pt x="9280" y="14720"/>
                  </a:lnTo>
                  <a:lnTo>
                    <a:pt x="9814" y="14080"/>
                  </a:lnTo>
                  <a:lnTo>
                    <a:pt x="10134" y="13333"/>
                  </a:lnTo>
                  <a:lnTo>
                    <a:pt x="10240" y="12800"/>
                  </a:lnTo>
                  <a:lnTo>
                    <a:pt x="10347" y="12267"/>
                  </a:lnTo>
                  <a:lnTo>
                    <a:pt x="10347" y="11200"/>
                  </a:lnTo>
                  <a:lnTo>
                    <a:pt x="10347" y="10027"/>
                  </a:lnTo>
                  <a:lnTo>
                    <a:pt x="10347" y="8960"/>
                  </a:lnTo>
                  <a:lnTo>
                    <a:pt x="10347" y="8000"/>
                  </a:lnTo>
                  <a:lnTo>
                    <a:pt x="10454" y="7147"/>
                  </a:lnTo>
                  <a:lnTo>
                    <a:pt x="10667" y="5440"/>
                  </a:lnTo>
                  <a:lnTo>
                    <a:pt x="10774" y="4587"/>
                  </a:lnTo>
                  <a:lnTo>
                    <a:pt x="10667" y="3734"/>
                  </a:lnTo>
                  <a:lnTo>
                    <a:pt x="10560" y="2880"/>
                  </a:lnTo>
                  <a:lnTo>
                    <a:pt x="10240" y="2027"/>
                  </a:lnTo>
                  <a:lnTo>
                    <a:pt x="9920" y="1494"/>
                  </a:lnTo>
                  <a:lnTo>
                    <a:pt x="9387" y="960"/>
                  </a:lnTo>
                  <a:lnTo>
                    <a:pt x="8747" y="534"/>
                  </a:lnTo>
                  <a:lnTo>
                    <a:pt x="8107" y="214"/>
                  </a:lnTo>
                  <a:lnTo>
                    <a:pt x="7360" y="107"/>
                  </a:lnTo>
                  <a:lnTo>
                    <a:pt x="66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0"/>
            <p:cNvSpPr/>
            <p:nvPr/>
          </p:nvSpPr>
          <p:spPr>
            <a:xfrm>
              <a:off x="5737664" y="2405758"/>
              <a:ext cx="156887" cy="232985"/>
            </a:xfrm>
            <a:custGeom>
              <a:avLst/>
              <a:gdLst/>
              <a:ahLst/>
              <a:cxnLst/>
              <a:rect l="l" t="t" r="r" b="b"/>
              <a:pathLst>
                <a:path w="10774" h="16000" fill="none" extrusionOk="0">
                  <a:moveTo>
                    <a:pt x="4587" y="854"/>
                  </a:moveTo>
                  <a:lnTo>
                    <a:pt x="4587" y="854"/>
                  </a:lnTo>
                  <a:lnTo>
                    <a:pt x="5227" y="427"/>
                  </a:lnTo>
                  <a:lnTo>
                    <a:pt x="5867" y="214"/>
                  </a:lnTo>
                  <a:lnTo>
                    <a:pt x="6614" y="0"/>
                  </a:lnTo>
                  <a:lnTo>
                    <a:pt x="7360" y="107"/>
                  </a:lnTo>
                  <a:lnTo>
                    <a:pt x="8107" y="214"/>
                  </a:lnTo>
                  <a:lnTo>
                    <a:pt x="8747" y="534"/>
                  </a:lnTo>
                  <a:lnTo>
                    <a:pt x="9387" y="960"/>
                  </a:lnTo>
                  <a:lnTo>
                    <a:pt x="9920" y="1494"/>
                  </a:lnTo>
                  <a:lnTo>
                    <a:pt x="9920" y="1494"/>
                  </a:lnTo>
                  <a:lnTo>
                    <a:pt x="10240" y="2027"/>
                  </a:lnTo>
                  <a:lnTo>
                    <a:pt x="10240" y="2027"/>
                  </a:lnTo>
                  <a:lnTo>
                    <a:pt x="10560" y="2880"/>
                  </a:lnTo>
                  <a:lnTo>
                    <a:pt x="10667" y="3734"/>
                  </a:lnTo>
                  <a:lnTo>
                    <a:pt x="10774" y="4587"/>
                  </a:lnTo>
                  <a:lnTo>
                    <a:pt x="10667" y="5440"/>
                  </a:lnTo>
                  <a:lnTo>
                    <a:pt x="10667" y="5440"/>
                  </a:lnTo>
                  <a:lnTo>
                    <a:pt x="10454" y="7147"/>
                  </a:lnTo>
                  <a:lnTo>
                    <a:pt x="10347" y="8000"/>
                  </a:lnTo>
                  <a:lnTo>
                    <a:pt x="10347" y="8960"/>
                  </a:lnTo>
                  <a:lnTo>
                    <a:pt x="10347" y="8960"/>
                  </a:lnTo>
                  <a:lnTo>
                    <a:pt x="10347" y="10027"/>
                  </a:lnTo>
                  <a:lnTo>
                    <a:pt x="10347" y="11200"/>
                  </a:lnTo>
                  <a:lnTo>
                    <a:pt x="10347" y="12267"/>
                  </a:lnTo>
                  <a:lnTo>
                    <a:pt x="10240" y="12800"/>
                  </a:lnTo>
                  <a:lnTo>
                    <a:pt x="10134" y="13333"/>
                  </a:lnTo>
                  <a:lnTo>
                    <a:pt x="10134" y="13333"/>
                  </a:lnTo>
                  <a:lnTo>
                    <a:pt x="9814" y="14080"/>
                  </a:lnTo>
                  <a:lnTo>
                    <a:pt x="9280" y="14720"/>
                  </a:lnTo>
                  <a:lnTo>
                    <a:pt x="8747" y="15253"/>
                  </a:lnTo>
                  <a:lnTo>
                    <a:pt x="8107" y="15573"/>
                  </a:lnTo>
                  <a:lnTo>
                    <a:pt x="7360" y="15893"/>
                  </a:lnTo>
                  <a:lnTo>
                    <a:pt x="6614" y="16000"/>
                  </a:lnTo>
                  <a:lnTo>
                    <a:pt x="5867" y="15893"/>
                  </a:lnTo>
                  <a:lnTo>
                    <a:pt x="5120" y="15787"/>
                  </a:lnTo>
                  <a:lnTo>
                    <a:pt x="5120" y="15787"/>
                  </a:lnTo>
                  <a:lnTo>
                    <a:pt x="4374" y="15360"/>
                  </a:lnTo>
                  <a:lnTo>
                    <a:pt x="4374" y="15360"/>
                  </a:lnTo>
                  <a:lnTo>
                    <a:pt x="3627" y="14827"/>
                  </a:lnTo>
                  <a:lnTo>
                    <a:pt x="2987" y="14080"/>
                  </a:lnTo>
                  <a:lnTo>
                    <a:pt x="2454" y="13333"/>
                  </a:lnTo>
                  <a:lnTo>
                    <a:pt x="2027" y="12587"/>
                  </a:lnTo>
                  <a:lnTo>
                    <a:pt x="2027" y="12587"/>
                  </a:lnTo>
                  <a:lnTo>
                    <a:pt x="1387" y="11520"/>
                  </a:lnTo>
                  <a:lnTo>
                    <a:pt x="854" y="10453"/>
                  </a:lnTo>
                  <a:lnTo>
                    <a:pt x="427" y="9280"/>
                  </a:lnTo>
                  <a:lnTo>
                    <a:pt x="107" y="8107"/>
                  </a:lnTo>
                  <a:lnTo>
                    <a:pt x="107" y="8107"/>
                  </a:lnTo>
                  <a:lnTo>
                    <a:pt x="1" y="6934"/>
                  </a:lnTo>
                  <a:lnTo>
                    <a:pt x="107" y="6294"/>
                  </a:lnTo>
                  <a:lnTo>
                    <a:pt x="214" y="5654"/>
                  </a:lnTo>
                  <a:lnTo>
                    <a:pt x="321" y="5120"/>
                  </a:lnTo>
                  <a:lnTo>
                    <a:pt x="641" y="4587"/>
                  </a:lnTo>
                  <a:lnTo>
                    <a:pt x="961" y="4054"/>
                  </a:lnTo>
                  <a:lnTo>
                    <a:pt x="1281" y="36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0"/>
            <p:cNvSpPr/>
            <p:nvPr/>
          </p:nvSpPr>
          <p:spPr>
            <a:xfrm>
              <a:off x="5796687" y="2436820"/>
              <a:ext cx="38850" cy="281140"/>
            </a:xfrm>
            <a:custGeom>
              <a:avLst/>
              <a:gdLst/>
              <a:ahLst/>
              <a:cxnLst/>
              <a:rect l="l" t="t" r="r" b="b"/>
              <a:pathLst>
                <a:path w="2668" h="19307" extrusionOk="0">
                  <a:moveTo>
                    <a:pt x="854" y="1"/>
                  </a:moveTo>
                  <a:lnTo>
                    <a:pt x="854" y="3947"/>
                  </a:lnTo>
                  <a:lnTo>
                    <a:pt x="747" y="8000"/>
                  </a:lnTo>
                  <a:lnTo>
                    <a:pt x="534" y="12054"/>
                  </a:lnTo>
                  <a:lnTo>
                    <a:pt x="1" y="16000"/>
                  </a:lnTo>
                  <a:lnTo>
                    <a:pt x="1" y="16427"/>
                  </a:lnTo>
                  <a:lnTo>
                    <a:pt x="107" y="16747"/>
                  </a:lnTo>
                  <a:lnTo>
                    <a:pt x="107" y="16960"/>
                  </a:lnTo>
                  <a:lnTo>
                    <a:pt x="321" y="17173"/>
                  </a:lnTo>
                  <a:lnTo>
                    <a:pt x="641" y="17493"/>
                  </a:lnTo>
                  <a:lnTo>
                    <a:pt x="1174" y="17600"/>
                  </a:lnTo>
                  <a:lnTo>
                    <a:pt x="1707" y="17813"/>
                  </a:lnTo>
                  <a:lnTo>
                    <a:pt x="2134" y="18133"/>
                  </a:lnTo>
                  <a:lnTo>
                    <a:pt x="2347" y="18347"/>
                  </a:lnTo>
                  <a:lnTo>
                    <a:pt x="2454" y="18560"/>
                  </a:lnTo>
                  <a:lnTo>
                    <a:pt x="2561" y="18880"/>
                  </a:lnTo>
                  <a:lnTo>
                    <a:pt x="2667" y="19307"/>
                  </a:lnTo>
                  <a:lnTo>
                    <a:pt x="8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0"/>
            <p:cNvSpPr/>
            <p:nvPr/>
          </p:nvSpPr>
          <p:spPr>
            <a:xfrm>
              <a:off x="5796687" y="2436820"/>
              <a:ext cx="38850" cy="281140"/>
            </a:xfrm>
            <a:custGeom>
              <a:avLst/>
              <a:gdLst/>
              <a:ahLst/>
              <a:cxnLst/>
              <a:rect l="l" t="t" r="r" b="b"/>
              <a:pathLst>
                <a:path w="2668" h="19307" fill="none" extrusionOk="0">
                  <a:moveTo>
                    <a:pt x="2667" y="19307"/>
                  </a:moveTo>
                  <a:lnTo>
                    <a:pt x="2667" y="19307"/>
                  </a:lnTo>
                  <a:lnTo>
                    <a:pt x="2561" y="18880"/>
                  </a:lnTo>
                  <a:lnTo>
                    <a:pt x="2454" y="18560"/>
                  </a:lnTo>
                  <a:lnTo>
                    <a:pt x="2347" y="18347"/>
                  </a:lnTo>
                  <a:lnTo>
                    <a:pt x="2134" y="18133"/>
                  </a:lnTo>
                  <a:lnTo>
                    <a:pt x="1707" y="17813"/>
                  </a:lnTo>
                  <a:lnTo>
                    <a:pt x="1174" y="17600"/>
                  </a:lnTo>
                  <a:lnTo>
                    <a:pt x="641" y="17493"/>
                  </a:lnTo>
                  <a:lnTo>
                    <a:pt x="321" y="17173"/>
                  </a:lnTo>
                  <a:lnTo>
                    <a:pt x="107" y="16960"/>
                  </a:lnTo>
                  <a:lnTo>
                    <a:pt x="107" y="16747"/>
                  </a:lnTo>
                  <a:lnTo>
                    <a:pt x="1" y="16427"/>
                  </a:lnTo>
                  <a:lnTo>
                    <a:pt x="1" y="16000"/>
                  </a:lnTo>
                  <a:lnTo>
                    <a:pt x="1" y="16000"/>
                  </a:lnTo>
                  <a:lnTo>
                    <a:pt x="534" y="12054"/>
                  </a:lnTo>
                  <a:lnTo>
                    <a:pt x="747" y="8000"/>
                  </a:lnTo>
                  <a:lnTo>
                    <a:pt x="854" y="3947"/>
                  </a:lnTo>
                  <a:lnTo>
                    <a:pt x="8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0"/>
            <p:cNvSpPr/>
            <p:nvPr/>
          </p:nvSpPr>
          <p:spPr>
            <a:xfrm>
              <a:off x="5670878" y="2427500"/>
              <a:ext cx="209687" cy="358797"/>
            </a:xfrm>
            <a:custGeom>
              <a:avLst/>
              <a:gdLst/>
              <a:ahLst/>
              <a:cxnLst/>
              <a:rect l="l" t="t" r="r" b="b"/>
              <a:pathLst>
                <a:path w="14400" h="24640" extrusionOk="0">
                  <a:moveTo>
                    <a:pt x="8533" y="1"/>
                  </a:moveTo>
                  <a:lnTo>
                    <a:pt x="7573" y="107"/>
                  </a:lnTo>
                  <a:lnTo>
                    <a:pt x="6720" y="321"/>
                  </a:lnTo>
                  <a:lnTo>
                    <a:pt x="5867" y="641"/>
                  </a:lnTo>
                  <a:lnTo>
                    <a:pt x="5013" y="961"/>
                  </a:lnTo>
                  <a:lnTo>
                    <a:pt x="4160" y="1494"/>
                  </a:lnTo>
                  <a:lnTo>
                    <a:pt x="3413" y="2134"/>
                  </a:lnTo>
                  <a:lnTo>
                    <a:pt x="2667" y="2881"/>
                  </a:lnTo>
                  <a:lnTo>
                    <a:pt x="1920" y="3734"/>
                  </a:lnTo>
                  <a:lnTo>
                    <a:pt x="3733" y="19520"/>
                  </a:lnTo>
                  <a:lnTo>
                    <a:pt x="0" y="20160"/>
                  </a:lnTo>
                  <a:lnTo>
                    <a:pt x="1280" y="22080"/>
                  </a:lnTo>
                  <a:lnTo>
                    <a:pt x="2027" y="22827"/>
                  </a:lnTo>
                  <a:lnTo>
                    <a:pt x="2987" y="23467"/>
                  </a:lnTo>
                  <a:lnTo>
                    <a:pt x="3733" y="23893"/>
                  </a:lnTo>
                  <a:lnTo>
                    <a:pt x="4480" y="24107"/>
                  </a:lnTo>
                  <a:lnTo>
                    <a:pt x="5227" y="24426"/>
                  </a:lnTo>
                  <a:lnTo>
                    <a:pt x="5973" y="24533"/>
                  </a:lnTo>
                  <a:lnTo>
                    <a:pt x="6826" y="24640"/>
                  </a:lnTo>
                  <a:lnTo>
                    <a:pt x="7573" y="24640"/>
                  </a:lnTo>
                  <a:lnTo>
                    <a:pt x="8320" y="24533"/>
                  </a:lnTo>
                  <a:lnTo>
                    <a:pt x="9066" y="24426"/>
                  </a:lnTo>
                  <a:lnTo>
                    <a:pt x="9813" y="24213"/>
                  </a:lnTo>
                  <a:lnTo>
                    <a:pt x="10560" y="23893"/>
                  </a:lnTo>
                  <a:lnTo>
                    <a:pt x="11306" y="23573"/>
                  </a:lnTo>
                  <a:lnTo>
                    <a:pt x="11946" y="23147"/>
                  </a:lnTo>
                  <a:lnTo>
                    <a:pt x="12586" y="22613"/>
                  </a:lnTo>
                  <a:lnTo>
                    <a:pt x="13120" y="22080"/>
                  </a:lnTo>
                  <a:lnTo>
                    <a:pt x="13653" y="21440"/>
                  </a:lnTo>
                  <a:lnTo>
                    <a:pt x="14080" y="20800"/>
                  </a:lnTo>
                  <a:lnTo>
                    <a:pt x="14293" y="20373"/>
                  </a:lnTo>
                  <a:lnTo>
                    <a:pt x="12906" y="20053"/>
                  </a:lnTo>
                  <a:lnTo>
                    <a:pt x="11520" y="19840"/>
                  </a:lnTo>
                  <a:lnTo>
                    <a:pt x="11306" y="16853"/>
                  </a:lnTo>
                  <a:lnTo>
                    <a:pt x="11733" y="16747"/>
                  </a:lnTo>
                  <a:lnTo>
                    <a:pt x="12160" y="16427"/>
                  </a:lnTo>
                  <a:lnTo>
                    <a:pt x="12693" y="16000"/>
                  </a:lnTo>
                  <a:lnTo>
                    <a:pt x="13333" y="15360"/>
                  </a:lnTo>
                  <a:lnTo>
                    <a:pt x="13866" y="14614"/>
                  </a:lnTo>
                  <a:lnTo>
                    <a:pt x="14186" y="13547"/>
                  </a:lnTo>
                  <a:lnTo>
                    <a:pt x="14293" y="12907"/>
                  </a:lnTo>
                  <a:lnTo>
                    <a:pt x="14400" y="12160"/>
                  </a:lnTo>
                  <a:lnTo>
                    <a:pt x="14400" y="10347"/>
                  </a:lnTo>
                  <a:lnTo>
                    <a:pt x="14186" y="8214"/>
                  </a:lnTo>
                  <a:lnTo>
                    <a:pt x="13866" y="6080"/>
                  </a:lnTo>
                  <a:lnTo>
                    <a:pt x="13440" y="3947"/>
                  </a:lnTo>
                  <a:lnTo>
                    <a:pt x="13226" y="3094"/>
                  </a:lnTo>
                  <a:lnTo>
                    <a:pt x="12906" y="2347"/>
                  </a:lnTo>
                  <a:lnTo>
                    <a:pt x="12373" y="1707"/>
                  </a:lnTo>
                  <a:lnTo>
                    <a:pt x="11733" y="1067"/>
                  </a:lnTo>
                  <a:lnTo>
                    <a:pt x="11093" y="641"/>
                  </a:lnTo>
                  <a:lnTo>
                    <a:pt x="10240" y="321"/>
                  </a:lnTo>
                  <a:lnTo>
                    <a:pt x="9493" y="107"/>
                  </a:lnTo>
                  <a:lnTo>
                    <a:pt x="853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0"/>
            <p:cNvSpPr/>
            <p:nvPr/>
          </p:nvSpPr>
          <p:spPr>
            <a:xfrm>
              <a:off x="5849507" y="2519145"/>
              <a:ext cx="13994" cy="13994"/>
            </a:xfrm>
            <a:custGeom>
              <a:avLst/>
              <a:gdLst/>
              <a:ahLst/>
              <a:cxnLst/>
              <a:rect l="l" t="t" r="r" b="b"/>
              <a:pathLst>
                <a:path w="961" h="961" extrusionOk="0">
                  <a:moveTo>
                    <a:pt x="427" y="1"/>
                  </a:moveTo>
                  <a:lnTo>
                    <a:pt x="214" y="107"/>
                  </a:lnTo>
                  <a:lnTo>
                    <a:pt x="107" y="214"/>
                  </a:lnTo>
                  <a:lnTo>
                    <a:pt x="0" y="427"/>
                  </a:lnTo>
                  <a:lnTo>
                    <a:pt x="0" y="641"/>
                  </a:lnTo>
                  <a:lnTo>
                    <a:pt x="107" y="747"/>
                  </a:lnTo>
                  <a:lnTo>
                    <a:pt x="214" y="961"/>
                  </a:lnTo>
                  <a:lnTo>
                    <a:pt x="747" y="961"/>
                  </a:lnTo>
                  <a:lnTo>
                    <a:pt x="854" y="854"/>
                  </a:lnTo>
                  <a:lnTo>
                    <a:pt x="960" y="641"/>
                  </a:lnTo>
                  <a:lnTo>
                    <a:pt x="960" y="427"/>
                  </a:lnTo>
                  <a:lnTo>
                    <a:pt x="854" y="214"/>
                  </a:lnTo>
                  <a:lnTo>
                    <a:pt x="747" y="107"/>
                  </a:lnTo>
                  <a:lnTo>
                    <a:pt x="640" y="107"/>
                  </a:lnTo>
                  <a:lnTo>
                    <a:pt x="4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0"/>
            <p:cNvSpPr/>
            <p:nvPr/>
          </p:nvSpPr>
          <p:spPr>
            <a:xfrm>
              <a:off x="5837085" y="2512941"/>
              <a:ext cx="27958" cy="9334"/>
            </a:xfrm>
            <a:custGeom>
              <a:avLst/>
              <a:gdLst/>
              <a:ahLst/>
              <a:cxnLst/>
              <a:rect l="l" t="t" r="r" b="b"/>
              <a:pathLst>
                <a:path w="1920" h="641" extrusionOk="0">
                  <a:moveTo>
                    <a:pt x="960" y="0"/>
                  </a:moveTo>
                  <a:lnTo>
                    <a:pt x="533" y="107"/>
                  </a:lnTo>
                  <a:lnTo>
                    <a:pt x="107" y="320"/>
                  </a:lnTo>
                  <a:lnTo>
                    <a:pt x="0" y="533"/>
                  </a:lnTo>
                  <a:lnTo>
                    <a:pt x="0" y="640"/>
                  </a:lnTo>
                  <a:lnTo>
                    <a:pt x="320" y="533"/>
                  </a:lnTo>
                  <a:lnTo>
                    <a:pt x="533" y="427"/>
                  </a:lnTo>
                  <a:lnTo>
                    <a:pt x="960" y="320"/>
                  </a:lnTo>
                  <a:lnTo>
                    <a:pt x="1280" y="320"/>
                  </a:lnTo>
                  <a:lnTo>
                    <a:pt x="1600" y="427"/>
                  </a:lnTo>
                  <a:lnTo>
                    <a:pt x="1920" y="427"/>
                  </a:lnTo>
                  <a:lnTo>
                    <a:pt x="1920" y="320"/>
                  </a:lnTo>
                  <a:lnTo>
                    <a:pt x="1707" y="213"/>
                  </a:lnTo>
                  <a:lnTo>
                    <a:pt x="12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0"/>
            <p:cNvSpPr/>
            <p:nvPr/>
          </p:nvSpPr>
          <p:spPr>
            <a:xfrm>
              <a:off x="5770285" y="2530023"/>
              <a:ext cx="13994" cy="13994"/>
            </a:xfrm>
            <a:custGeom>
              <a:avLst/>
              <a:gdLst/>
              <a:ahLst/>
              <a:cxnLst/>
              <a:rect l="l" t="t" r="r" b="b"/>
              <a:pathLst>
                <a:path w="961" h="961" extrusionOk="0">
                  <a:moveTo>
                    <a:pt x="214" y="0"/>
                  </a:moveTo>
                  <a:lnTo>
                    <a:pt x="107" y="214"/>
                  </a:lnTo>
                  <a:lnTo>
                    <a:pt x="0" y="320"/>
                  </a:lnTo>
                  <a:lnTo>
                    <a:pt x="0" y="534"/>
                  </a:lnTo>
                  <a:lnTo>
                    <a:pt x="0" y="747"/>
                  </a:lnTo>
                  <a:lnTo>
                    <a:pt x="214" y="854"/>
                  </a:lnTo>
                  <a:lnTo>
                    <a:pt x="320" y="960"/>
                  </a:lnTo>
                  <a:lnTo>
                    <a:pt x="534" y="960"/>
                  </a:lnTo>
                  <a:lnTo>
                    <a:pt x="747" y="854"/>
                  </a:lnTo>
                  <a:lnTo>
                    <a:pt x="854" y="747"/>
                  </a:lnTo>
                  <a:lnTo>
                    <a:pt x="960" y="534"/>
                  </a:lnTo>
                  <a:lnTo>
                    <a:pt x="960" y="320"/>
                  </a:lnTo>
                  <a:lnTo>
                    <a:pt x="854" y="214"/>
                  </a:lnTo>
                  <a:lnTo>
                    <a:pt x="747" y="107"/>
                  </a:lnTo>
                  <a:lnTo>
                    <a:pt x="6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0"/>
            <p:cNvSpPr/>
            <p:nvPr/>
          </p:nvSpPr>
          <p:spPr>
            <a:xfrm>
              <a:off x="5757863" y="2522261"/>
              <a:ext cx="27973" cy="9334"/>
            </a:xfrm>
            <a:custGeom>
              <a:avLst/>
              <a:gdLst/>
              <a:ahLst/>
              <a:cxnLst/>
              <a:rect l="l" t="t" r="r" b="b"/>
              <a:pathLst>
                <a:path w="1921" h="641" extrusionOk="0">
                  <a:moveTo>
                    <a:pt x="960" y="0"/>
                  </a:moveTo>
                  <a:lnTo>
                    <a:pt x="534" y="107"/>
                  </a:lnTo>
                  <a:lnTo>
                    <a:pt x="107" y="320"/>
                  </a:lnTo>
                  <a:lnTo>
                    <a:pt x="0" y="533"/>
                  </a:lnTo>
                  <a:lnTo>
                    <a:pt x="0" y="640"/>
                  </a:lnTo>
                  <a:lnTo>
                    <a:pt x="320" y="533"/>
                  </a:lnTo>
                  <a:lnTo>
                    <a:pt x="534" y="427"/>
                  </a:lnTo>
                  <a:lnTo>
                    <a:pt x="960" y="320"/>
                  </a:lnTo>
                  <a:lnTo>
                    <a:pt x="1280" y="320"/>
                  </a:lnTo>
                  <a:lnTo>
                    <a:pt x="1600" y="427"/>
                  </a:lnTo>
                  <a:lnTo>
                    <a:pt x="1920" y="427"/>
                  </a:lnTo>
                  <a:lnTo>
                    <a:pt x="1920" y="320"/>
                  </a:lnTo>
                  <a:lnTo>
                    <a:pt x="1707" y="213"/>
                  </a:lnTo>
                  <a:lnTo>
                    <a:pt x="12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0"/>
            <p:cNvSpPr/>
            <p:nvPr/>
          </p:nvSpPr>
          <p:spPr>
            <a:xfrm>
              <a:off x="5810668" y="2517601"/>
              <a:ext cx="29531" cy="65236"/>
            </a:xfrm>
            <a:custGeom>
              <a:avLst/>
              <a:gdLst/>
              <a:ahLst/>
              <a:cxnLst/>
              <a:rect l="l" t="t" r="r" b="b"/>
              <a:pathLst>
                <a:path w="2028" h="4480" extrusionOk="0">
                  <a:moveTo>
                    <a:pt x="1" y="0"/>
                  </a:moveTo>
                  <a:lnTo>
                    <a:pt x="534" y="1387"/>
                  </a:lnTo>
                  <a:lnTo>
                    <a:pt x="1174" y="2667"/>
                  </a:lnTo>
                  <a:lnTo>
                    <a:pt x="1707" y="3627"/>
                  </a:lnTo>
                  <a:lnTo>
                    <a:pt x="1814" y="3840"/>
                  </a:lnTo>
                  <a:lnTo>
                    <a:pt x="1814" y="4053"/>
                  </a:lnTo>
                  <a:lnTo>
                    <a:pt x="1707" y="4160"/>
                  </a:lnTo>
                  <a:lnTo>
                    <a:pt x="1494" y="4160"/>
                  </a:lnTo>
                  <a:lnTo>
                    <a:pt x="641" y="4480"/>
                  </a:lnTo>
                  <a:lnTo>
                    <a:pt x="1601" y="4373"/>
                  </a:lnTo>
                  <a:lnTo>
                    <a:pt x="1814" y="4267"/>
                  </a:lnTo>
                  <a:lnTo>
                    <a:pt x="1921" y="4160"/>
                  </a:lnTo>
                  <a:lnTo>
                    <a:pt x="2027" y="4053"/>
                  </a:lnTo>
                  <a:lnTo>
                    <a:pt x="1921" y="3840"/>
                  </a:lnTo>
                  <a:lnTo>
                    <a:pt x="1814" y="3520"/>
                  </a:lnTo>
                  <a:lnTo>
                    <a:pt x="1387" y="2560"/>
                  </a:lnTo>
                  <a:lnTo>
                    <a:pt x="747" y="128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0"/>
            <p:cNvSpPr/>
            <p:nvPr/>
          </p:nvSpPr>
          <p:spPr>
            <a:xfrm>
              <a:off x="5757863" y="2660507"/>
              <a:ext cx="77671" cy="27973"/>
            </a:xfrm>
            <a:custGeom>
              <a:avLst/>
              <a:gdLst/>
              <a:ahLst/>
              <a:cxnLst/>
              <a:rect l="l" t="t" r="r" b="b"/>
              <a:pathLst>
                <a:path w="5334" h="1921" extrusionOk="0">
                  <a:moveTo>
                    <a:pt x="0" y="0"/>
                  </a:moveTo>
                  <a:lnTo>
                    <a:pt x="320" y="427"/>
                  </a:lnTo>
                  <a:lnTo>
                    <a:pt x="640" y="853"/>
                  </a:lnTo>
                  <a:lnTo>
                    <a:pt x="1173" y="1173"/>
                  </a:lnTo>
                  <a:lnTo>
                    <a:pt x="1920" y="1600"/>
                  </a:lnTo>
                  <a:lnTo>
                    <a:pt x="2880" y="1813"/>
                  </a:lnTo>
                  <a:lnTo>
                    <a:pt x="3947" y="1920"/>
                  </a:lnTo>
                  <a:lnTo>
                    <a:pt x="4587" y="1920"/>
                  </a:lnTo>
                  <a:lnTo>
                    <a:pt x="5333" y="1813"/>
                  </a:lnTo>
                  <a:lnTo>
                    <a:pt x="5333" y="853"/>
                  </a:lnTo>
                  <a:lnTo>
                    <a:pt x="3947" y="960"/>
                  </a:lnTo>
                  <a:lnTo>
                    <a:pt x="2560" y="853"/>
                  </a:lnTo>
                  <a:lnTo>
                    <a:pt x="1280" y="533"/>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0"/>
            <p:cNvSpPr/>
            <p:nvPr/>
          </p:nvSpPr>
          <p:spPr>
            <a:xfrm>
              <a:off x="5796687" y="2596809"/>
              <a:ext cx="23313" cy="18653"/>
            </a:xfrm>
            <a:custGeom>
              <a:avLst/>
              <a:gdLst/>
              <a:ahLst/>
              <a:cxnLst/>
              <a:rect l="l" t="t" r="r" b="b"/>
              <a:pathLst>
                <a:path w="1601" h="1281" extrusionOk="0">
                  <a:moveTo>
                    <a:pt x="641" y="1"/>
                  </a:moveTo>
                  <a:lnTo>
                    <a:pt x="321" y="214"/>
                  </a:lnTo>
                  <a:lnTo>
                    <a:pt x="107" y="428"/>
                  </a:lnTo>
                  <a:lnTo>
                    <a:pt x="1" y="748"/>
                  </a:lnTo>
                  <a:lnTo>
                    <a:pt x="107" y="1068"/>
                  </a:lnTo>
                  <a:lnTo>
                    <a:pt x="427" y="1281"/>
                  </a:lnTo>
                  <a:lnTo>
                    <a:pt x="747" y="1174"/>
                  </a:lnTo>
                  <a:lnTo>
                    <a:pt x="1174" y="961"/>
                  </a:lnTo>
                  <a:lnTo>
                    <a:pt x="1387" y="748"/>
                  </a:lnTo>
                  <a:lnTo>
                    <a:pt x="1601" y="534"/>
                  </a:lnTo>
                  <a:lnTo>
                    <a:pt x="1601" y="321"/>
                  </a:lnTo>
                  <a:lnTo>
                    <a:pt x="1494" y="321"/>
                  </a:lnTo>
                  <a:lnTo>
                    <a:pt x="1067" y="108"/>
                  </a:lnTo>
                  <a:lnTo>
                    <a:pt x="64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0"/>
            <p:cNvSpPr/>
            <p:nvPr/>
          </p:nvSpPr>
          <p:spPr>
            <a:xfrm>
              <a:off x="5796687" y="2596809"/>
              <a:ext cx="23313" cy="18653"/>
            </a:xfrm>
            <a:custGeom>
              <a:avLst/>
              <a:gdLst/>
              <a:ahLst/>
              <a:cxnLst/>
              <a:rect l="l" t="t" r="r" b="b"/>
              <a:pathLst>
                <a:path w="1601" h="1281" fill="none" extrusionOk="0">
                  <a:moveTo>
                    <a:pt x="1494" y="321"/>
                  </a:moveTo>
                  <a:lnTo>
                    <a:pt x="1494" y="321"/>
                  </a:lnTo>
                  <a:lnTo>
                    <a:pt x="1067" y="108"/>
                  </a:lnTo>
                  <a:lnTo>
                    <a:pt x="641" y="1"/>
                  </a:lnTo>
                  <a:lnTo>
                    <a:pt x="641" y="1"/>
                  </a:lnTo>
                  <a:lnTo>
                    <a:pt x="321" y="214"/>
                  </a:lnTo>
                  <a:lnTo>
                    <a:pt x="107" y="428"/>
                  </a:lnTo>
                  <a:lnTo>
                    <a:pt x="107" y="428"/>
                  </a:lnTo>
                  <a:lnTo>
                    <a:pt x="1" y="748"/>
                  </a:lnTo>
                  <a:lnTo>
                    <a:pt x="107" y="1068"/>
                  </a:lnTo>
                  <a:lnTo>
                    <a:pt x="107" y="1068"/>
                  </a:lnTo>
                  <a:lnTo>
                    <a:pt x="427" y="1281"/>
                  </a:lnTo>
                  <a:lnTo>
                    <a:pt x="747" y="1174"/>
                  </a:lnTo>
                  <a:lnTo>
                    <a:pt x="747" y="1174"/>
                  </a:lnTo>
                  <a:lnTo>
                    <a:pt x="1174" y="961"/>
                  </a:lnTo>
                  <a:lnTo>
                    <a:pt x="1387" y="748"/>
                  </a:lnTo>
                  <a:lnTo>
                    <a:pt x="1387" y="748"/>
                  </a:lnTo>
                  <a:lnTo>
                    <a:pt x="1601" y="534"/>
                  </a:lnTo>
                  <a:lnTo>
                    <a:pt x="1601" y="534"/>
                  </a:lnTo>
                  <a:lnTo>
                    <a:pt x="1601" y="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0"/>
            <p:cNvSpPr/>
            <p:nvPr/>
          </p:nvSpPr>
          <p:spPr>
            <a:xfrm>
              <a:off x="5796687" y="2589047"/>
              <a:ext cx="27973" cy="21755"/>
            </a:xfrm>
            <a:custGeom>
              <a:avLst/>
              <a:gdLst/>
              <a:ahLst/>
              <a:cxnLst/>
              <a:rect l="l" t="t" r="r" b="b"/>
              <a:pathLst>
                <a:path w="1921" h="1494" extrusionOk="0">
                  <a:moveTo>
                    <a:pt x="107" y="1"/>
                  </a:moveTo>
                  <a:lnTo>
                    <a:pt x="1" y="107"/>
                  </a:lnTo>
                  <a:lnTo>
                    <a:pt x="107" y="427"/>
                  </a:lnTo>
                  <a:lnTo>
                    <a:pt x="214" y="854"/>
                  </a:lnTo>
                  <a:lnTo>
                    <a:pt x="641" y="1174"/>
                  </a:lnTo>
                  <a:lnTo>
                    <a:pt x="1067" y="1387"/>
                  </a:lnTo>
                  <a:lnTo>
                    <a:pt x="1601" y="1494"/>
                  </a:lnTo>
                  <a:lnTo>
                    <a:pt x="1814" y="1387"/>
                  </a:lnTo>
                  <a:lnTo>
                    <a:pt x="1921" y="1281"/>
                  </a:lnTo>
                  <a:lnTo>
                    <a:pt x="1601" y="1281"/>
                  </a:lnTo>
                  <a:lnTo>
                    <a:pt x="1174" y="1174"/>
                  </a:lnTo>
                  <a:lnTo>
                    <a:pt x="747" y="961"/>
                  </a:lnTo>
                  <a:lnTo>
                    <a:pt x="427" y="641"/>
                  </a:lnTo>
                  <a:lnTo>
                    <a:pt x="321" y="427"/>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0"/>
            <p:cNvSpPr/>
            <p:nvPr/>
          </p:nvSpPr>
          <p:spPr>
            <a:xfrm>
              <a:off x="5838629" y="2503620"/>
              <a:ext cx="24871" cy="4674"/>
            </a:xfrm>
            <a:custGeom>
              <a:avLst/>
              <a:gdLst/>
              <a:ahLst/>
              <a:cxnLst/>
              <a:rect l="l" t="t" r="r" b="b"/>
              <a:pathLst>
                <a:path w="1708" h="321" extrusionOk="0">
                  <a:moveTo>
                    <a:pt x="854" y="0"/>
                  </a:moveTo>
                  <a:lnTo>
                    <a:pt x="534" y="107"/>
                  </a:lnTo>
                  <a:lnTo>
                    <a:pt x="214" y="107"/>
                  </a:lnTo>
                  <a:lnTo>
                    <a:pt x="1" y="214"/>
                  </a:lnTo>
                  <a:lnTo>
                    <a:pt x="1" y="320"/>
                  </a:lnTo>
                  <a:lnTo>
                    <a:pt x="1707" y="320"/>
                  </a:lnTo>
                  <a:lnTo>
                    <a:pt x="1707" y="214"/>
                  </a:lnTo>
                  <a:lnTo>
                    <a:pt x="1494" y="107"/>
                  </a:lnTo>
                  <a:lnTo>
                    <a:pt x="1174" y="107"/>
                  </a:lnTo>
                  <a:lnTo>
                    <a:pt x="8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0"/>
            <p:cNvSpPr/>
            <p:nvPr/>
          </p:nvSpPr>
          <p:spPr>
            <a:xfrm>
              <a:off x="5759406" y="2503620"/>
              <a:ext cx="26429" cy="7776"/>
            </a:xfrm>
            <a:custGeom>
              <a:avLst/>
              <a:gdLst/>
              <a:ahLst/>
              <a:cxnLst/>
              <a:rect l="l" t="t" r="r" b="b"/>
              <a:pathLst>
                <a:path w="1815" h="534" extrusionOk="0">
                  <a:moveTo>
                    <a:pt x="854" y="0"/>
                  </a:moveTo>
                  <a:lnTo>
                    <a:pt x="428" y="107"/>
                  </a:lnTo>
                  <a:lnTo>
                    <a:pt x="1" y="427"/>
                  </a:lnTo>
                  <a:lnTo>
                    <a:pt x="1" y="534"/>
                  </a:lnTo>
                  <a:lnTo>
                    <a:pt x="108" y="534"/>
                  </a:lnTo>
                  <a:lnTo>
                    <a:pt x="961" y="320"/>
                  </a:lnTo>
                  <a:lnTo>
                    <a:pt x="1814" y="320"/>
                  </a:lnTo>
                  <a:lnTo>
                    <a:pt x="1814" y="214"/>
                  </a:lnTo>
                  <a:lnTo>
                    <a:pt x="1601" y="107"/>
                  </a:lnTo>
                  <a:lnTo>
                    <a:pt x="12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0"/>
            <p:cNvSpPr/>
            <p:nvPr/>
          </p:nvSpPr>
          <p:spPr>
            <a:xfrm>
              <a:off x="5757863" y="2557984"/>
              <a:ext cx="1558" cy="4674"/>
            </a:xfrm>
            <a:custGeom>
              <a:avLst/>
              <a:gdLst/>
              <a:ahLst/>
              <a:cxnLst/>
              <a:rect l="l" t="t" r="r" b="b"/>
              <a:pathLst>
                <a:path w="107" h="321" extrusionOk="0">
                  <a:moveTo>
                    <a:pt x="0" y="0"/>
                  </a:moveTo>
                  <a:lnTo>
                    <a:pt x="0" y="107"/>
                  </a:lnTo>
                  <a:lnTo>
                    <a:pt x="0" y="320"/>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0"/>
            <p:cNvSpPr/>
            <p:nvPr/>
          </p:nvSpPr>
          <p:spPr>
            <a:xfrm>
              <a:off x="5774945" y="2557984"/>
              <a:ext cx="1573" cy="3116"/>
            </a:xfrm>
            <a:custGeom>
              <a:avLst/>
              <a:gdLst/>
              <a:ahLst/>
              <a:cxnLst/>
              <a:rect l="l" t="t" r="r" b="b"/>
              <a:pathLst>
                <a:path w="108" h="214" extrusionOk="0">
                  <a:moveTo>
                    <a:pt x="0" y="0"/>
                  </a:moveTo>
                  <a:lnTo>
                    <a:pt x="0" y="107"/>
                  </a:lnTo>
                  <a:lnTo>
                    <a:pt x="0" y="214"/>
                  </a:lnTo>
                  <a:lnTo>
                    <a:pt x="107" y="214"/>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0"/>
            <p:cNvSpPr/>
            <p:nvPr/>
          </p:nvSpPr>
          <p:spPr>
            <a:xfrm>
              <a:off x="5765625" y="2565746"/>
              <a:ext cx="1573" cy="3131"/>
            </a:xfrm>
            <a:custGeom>
              <a:avLst/>
              <a:gdLst/>
              <a:ahLst/>
              <a:cxnLst/>
              <a:rect l="l" t="t" r="r" b="b"/>
              <a:pathLst>
                <a:path w="108" h="215" extrusionOk="0">
                  <a:moveTo>
                    <a:pt x="1" y="1"/>
                  </a:moveTo>
                  <a:lnTo>
                    <a:pt x="1" y="107"/>
                  </a:lnTo>
                  <a:lnTo>
                    <a:pt x="1" y="214"/>
                  </a:lnTo>
                  <a:lnTo>
                    <a:pt x="107" y="214"/>
                  </a:lnTo>
                  <a:lnTo>
                    <a:pt x="107" y="107"/>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0"/>
            <p:cNvSpPr/>
            <p:nvPr/>
          </p:nvSpPr>
          <p:spPr>
            <a:xfrm>
              <a:off x="5866589" y="2553324"/>
              <a:ext cx="3116" cy="4674"/>
            </a:xfrm>
            <a:custGeom>
              <a:avLst/>
              <a:gdLst/>
              <a:ahLst/>
              <a:cxnLst/>
              <a:rect l="l" t="t" r="r" b="b"/>
              <a:pathLst>
                <a:path w="214" h="321" extrusionOk="0">
                  <a:moveTo>
                    <a:pt x="107" y="0"/>
                  </a:moveTo>
                  <a:lnTo>
                    <a:pt x="1" y="214"/>
                  </a:lnTo>
                  <a:lnTo>
                    <a:pt x="107" y="320"/>
                  </a:lnTo>
                  <a:lnTo>
                    <a:pt x="214" y="214"/>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0"/>
            <p:cNvSpPr/>
            <p:nvPr/>
          </p:nvSpPr>
          <p:spPr>
            <a:xfrm>
              <a:off x="5849507" y="2554882"/>
              <a:ext cx="1558" cy="3116"/>
            </a:xfrm>
            <a:custGeom>
              <a:avLst/>
              <a:gdLst/>
              <a:ahLst/>
              <a:cxnLst/>
              <a:rect l="l" t="t" r="r" b="b"/>
              <a:pathLst>
                <a:path w="107" h="214" extrusionOk="0">
                  <a:moveTo>
                    <a:pt x="0" y="0"/>
                  </a:moveTo>
                  <a:lnTo>
                    <a:pt x="0" y="107"/>
                  </a:lnTo>
                  <a:lnTo>
                    <a:pt x="0" y="213"/>
                  </a:lnTo>
                  <a:lnTo>
                    <a:pt x="107" y="107"/>
                  </a:lnTo>
                  <a:lnTo>
                    <a:pt x="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0"/>
            <p:cNvSpPr/>
            <p:nvPr/>
          </p:nvSpPr>
          <p:spPr>
            <a:xfrm>
              <a:off x="5857269" y="2559542"/>
              <a:ext cx="3116" cy="4674"/>
            </a:xfrm>
            <a:custGeom>
              <a:avLst/>
              <a:gdLst/>
              <a:ahLst/>
              <a:cxnLst/>
              <a:rect l="l" t="t" r="r" b="b"/>
              <a:pathLst>
                <a:path w="214" h="321" extrusionOk="0">
                  <a:moveTo>
                    <a:pt x="107" y="0"/>
                  </a:moveTo>
                  <a:lnTo>
                    <a:pt x="1" y="213"/>
                  </a:lnTo>
                  <a:lnTo>
                    <a:pt x="107" y="320"/>
                  </a:lnTo>
                  <a:lnTo>
                    <a:pt x="214" y="213"/>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0"/>
            <p:cNvSpPr/>
            <p:nvPr/>
          </p:nvSpPr>
          <p:spPr>
            <a:xfrm>
              <a:off x="5670878" y="2399539"/>
              <a:ext cx="159988" cy="251639"/>
            </a:xfrm>
            <a:custGeom>
              <a:avLst/>
              <a:gdLst/>
              <a:ahLst/>
              <a:cxnLst/>
              <a:rect l="l" t="t" r="r" b="b"/>
              <a:pathLst>
                <a:path w="10987" h="17281" extrusionOk="0">
                  <a:moveTo>
                    <a:pt x="7466" y="1"/>
                  </a:moveTo>
                  <a:lnTo>
                    <a:pt x="6400" y="107"/>
                  </a:lnTo>
                  <a:lnTo>
                    <a:pt x="5333" y="321"/>
                  </a:lnTo>
                  <a:lnTo>
                    <a:pt x="4267" y="747"/>
                  </a:lnTo>
                  <a:lnTo>
                    <a:pt x="3307" y="1281"/>
                  </a:lnTo>
                  <a:lnTo>
                    <a:pt x="2560" y="1921"/>
                  </a:lnTo>
                  <a:lnTo>
                    <a:pt x="1813" y="2667"/>
                  </a:lnTo>
                  <a:lnTo>
                    <a:pt x="1173" y="3521"/>
                  </a:lnTo>
                  <a:lnTo>
                    <a:pt x="747" y="4481"/>
                  </a:lnTo>
                  <a:lnTo>
                    <a:pt x="320" y="5334"/>
                  </a:lnTo>
                  <a:lnTo>
                    <a:pt x="107" y="6401"/>
                  </a:lnTo>
                  <a:lnTo>
                    <a:pt x="0" y="7361"/>
                  </a:lnTo>
                  <a:lnTo>
                    <a:pt x="107" y="8427"/>
                  </a:lnTo>
                  <a:lnTo>
                    <a:pt x="320" y="9387"/>
                  </a:lnTo>
                  <a:lnTo>
                    <a:pt x="427" y="10347"/>
                  </a:lnTo>
                  <a:lnTo>
                    <a:pt x="427" y="11307"/>
                  </a:lnTo>
                  <a:lnTo>
                    <a:pt x="427" y="12374"/>
                  </a:lnTo>
                  <a:lnTo>
                    <a:pt x="427" y="13440"/>
                  </a:lnTo>
                  <a:lnTo>
                    <a:pt x="640" y="14507"/>
                  </a:lnTo>
                  <a:lnTo>
                    <a:pt x="853" y="15040"/>
                  </a:lnTo>
                  <a:lnTo>
                    <a:pt x="1067" y="15467"/>
                  </a:lnTo>
                  <a:lnTo>
                    <a:pt x="1493" y="16000"/>
                  </a:lnTo>
                  <a:lnTo>
                    <a:pt x="1920" y="16427"/>
                  </a:lnTo>
                  <a:lnTo>
                    <a:pt x="2560" y="16854"/>
                  </a:lnTo>
                  <a:lnTo>
                    <a:pt x="3200" y="17280"/>
                  </a:lnTo>
                  <a:lnTo>
                    <a:pt x="3520" y="17067"/>
                  </a:lnTo>
                  <a:lnTo>
                    <a:pt x="3733" y="16747"/>
                  </a:lnTo>
                  <a:lnTo>
                    <a:pt x="4160" y="16000"/>
                  </a:lnTo>
                  <a:lnTo>
                    <a:pt x="4373" y="15147"/>
                  </a:lnTo>
                  <a:lnTo>
                    <a:pt x="4480" y="14080"/>
                  </a:lnTo>
                  <a:lnTo>
                    <a:pt x="4373" y="13120"/>
                  </a:lnTo>
                  <a:lnTo>
                    <a:pt x="4267" y="12054"/>
                  </a:lnTo>
                  <a:lnTo>
                    <a:pt x="3947" y="11094"/>
                  </a:lnTo>
                  <a:lnTo>
                    <a:pt x="3520" y="10134"/>
                  </a:lnTo>
                  <a:lnTo>
                    <a:pt x="4160" y="9707"/>
                  </a:lnTo>
                  <a:lnTo>
                    <a:pt x="4693" y="9174"/>
                  </a:lnTo>
                  <a:lnTo>
                    <a:pt x="5120" y="8534"/>
                  </a:lnTo>
                  <a:lnTo>
                    <a:pt x="5333" y="7787"/>
                  </a:lnTo>
                  <a:lnTo>
                    <a:pt x="5547" y="7254"/>
                  </a:lnTo>
                  <a:lnTo>
                    <a:pt x="5760" y="6827"/>
                  </a:lnTo>
                  <a:lnTo>
                    <a:pt x="6293" y="6614"/>
                  </a:lnTo>
                  <a:lnTo>
                    <a:pt x="6720" y="6507"/>
                  </a:lnTo>
                  <a:lnTo>
                    <a:pt x="7466" y="6401"/>
                  </a:lnTo>
                  <a:lnTo>
                    <a:pt x="8320" y="5974"/>
                  </a:lnTo>
                  <a:lnTo>
                    <a:pt x="9173" y="5547"/>
                  </a:lnTo>
                  <a:lnTo>
                    <a:pt x="9813" y="4907"/>
                  </a:lnTo>
                  <a:lnTo>
                    <a:pt x="10346" y="4054"/>
                  </a:lnTo>
                  <a:lnTo>
                    <a:pt x="10666" y="3307"/>
                  </a:lnTo>
                  <a:lnTo>
                    <a:pt x="10880" y="2347"/>
                  </a:lnTo>
                  <a:lnTo>
                    <a:pt x="10986" y="1387"/>
                  </a:lnTo>
                  <a:lnTo>
                    <a:pt x="10773" y="427"/>
                  </a:lnTo>
                  <a:lnTo>
                    <a:pt x="9706" y="214"/>
                  </a:lnTo>
                  <a:lnTo>
                    <a:pt x="86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0"/>
            <p:cNvSpPr/>
            <p:nvPr/>
          </p:nvSpPr>
          <p:spPr>
            <a:xfrm>
              <a:off x="5670878" y="2399539"/>
              <a:ext cx="159988" cy="251639"/>
            </a:xfrm>
            <a:custGeom>
              <a:avLst/>
              <a:gdLst/>
              <a:ahLst/>
              <a:cxnLst/>
              <a:rect l="l" t="t" r="r" b="b"/>
              <a:pathLst>
                <a:path w="10987" h="17281" fill="none" extrusionOk="0">
                  <a:moveTo>
                    <a:pt x="10773" y="427"/>
                  </a:moveTo>
                  <a:lnTo>
                    <a:pt x="10773" y="427"/>
                  </a:lnTo>
                  <a:lnTo>
                    <a:pt x="10986" y="1387"/>
                  </a:lnTo>
                  <a:lnTo>
                    <a:pt x="10880" y="2347"/>
                  </a:lnTo>
                  <a:lnTo>
                    <a:pt x="10666" y="3307"/>
                  </a:lnTo>
                  <a:lnTo>
                    <a:pt x="10346" y="4054"/>
                  </a:lnTo>
                  <a:lnTo>
                    <a:pt x="9813" y="4907"/>
                  </a:lnTo>
                  <a:lnTo>
                    <a:pt x="9173" y="5547"/>
                  </a:lnTo>
                  <a:lnTo>
                    <a:pt x="8320" y="5974"/>
                  </a:lnTo>
                  <a:lnTo>
                    <a:pt x="7466" y="6401"/>
                  </a:lnTo>
                  <a:lnTo>
                    <a:pt x="7466" y="6401"/>
                  </a:lnTo>
                  <a:lnTo>
                    <a:pt x="6720" y="6507"/>
                  </a:lnTo>
                  <a:lnTo>
                    <a:pt x="6720" y="6507"/>
                  </a:lnTo>
                  <a:lnTo>
                    <a:pt x="6293" y="6614"/>
                  </a:lnTo>
                  <a:lnTo>
                    <a:pt x="5760" y="6827"/>
                  </a:lnTo>
                  <a:lnTo>
                    <a:pt x="5760" y="6827"/>
                  </a:lnTo>
                  <a:lnTo>
                    <a:pt x="5547" y="7254"/>
                  </a:lnTo>
                  <a:lnTo>
                    <a:pt x="5333" y="7787"/>
                  </a:lnTo>
                  <a:lnTo>
                    <a:pt x="5333" y="7787"/>
                  </a:lnTo>
                  <a:lnTo>
                    <a:pt x="5120" y="8534"/>
                  </a:lnTo>
                  <a:lnTo>
                    <a:pt x="4693" y="9174"/>
                  </a:lnTo>
                  <a:lnTo>
                    <a:pt x="4160" y="9707"/>
                  </a:lnTo>
                  <a:lnTo>
                    <a:pt x="3520" y="10134"/>
                  </a:lnTo>
                  <a:lnTo>
                    <a:pt x="3520" y="10134"/>
                  </a:lnTo>
                  <a:lnTo>
                    <a:pt x="3947" y="11094"/>
                  </a:lnTo>
                  <a:lnTo>
                    <a:pt x="4267" y="12054"/>
                  </a:lnTo>
                  <a:lnTo>
                    <a:pt x="4373" y="13120"/>
                  </a:lnTo>
                  <a:lnTo>
                    <a:pt x="4480" y="14080"/>
                  </a:lnTo>
                  <a:lnTo>
                    <a:pt x="4373" y="15147"/>
                  </a:lnTo>
                  <a:lnTo>
                    <a:pt x="4160" y="16000"/>
                  </a:lnTo>
                  <a:lnTo>
                    <a:pt x="3733" y="16747"/>
                  </a:lnTo>
                  <a:lnTo>
                    <a:pt x="3520" y="17067"/>
                  </a:lnTo>
                  <a:lnTo>
                    <a:pt x="3200" y="17280"/>
                  </a:lnTo>
                  <a:lnTo>
                    <a:pt x="3200" y="17280"/>
                  </a:lnTo>
                  <a:lnTo>
                    <a:pt x="2560" y="16854"/>
                  </a:lnTo>
                  <a:lnTo>
                    <a:pt x="1920" y="16427"/>
                  </a:lnTo>
                  <a:lnTo>
                    <a:pt x="1493" y="16000"/>
                  </a:lnTo>
                  <a:lnTo>
                    <a:pt x="1067" y="15467"/>
                  </a:lnTo>
                  <a:lnTo>
                    <a:pt x="853" y="15040"/>
                  </a:lnTo>
                  <a:lnTo>
                    <a:pt x="640" y="14507"/>
                  </a:lnTo>
                  <a:lnTo>
                    <a:pt x="427" y="13440"/>
                  </a:lnTo>
                  <a:lnTo>
                    <a:pt x="427" y="12374"/>
                  </a:lnTo>
                  <a:lnTo>
                    <a:pt x="427" y="11307"/>
                  </a:lnTo>
                  <a:lnTo>
                    <a:pt x="427" y="10347"/>
                  </a:lnTo>
                  <a:lnTo>
                    <a:pt x="320" y="9387"/>
                  </a:lnTo>
                  <a:lnTo>
                    <a:pt x="320" y="9387"/>
                  </a:lnTo>
                  <a:lnTo>
                    <a:pt x="107" y="8427"/>
                  </a:lnTo>
                  <a:lnTo>
                    <a:pt x="0" y="7361"/>
                  </a:lnTo>
                  <a:lnTo>
                    <a:pt x="107" y="6401"/>
                  </a:lnTo>
                  <a:lnTo>
                    <a:pt x="320" y="5334"/>
                  </a:lnTo>
                  <a:lnTo>
                    <a:pt x="747" y="4481"/>
                  </a:lnTo>
                  <a:lnTo>
                    <a:pt x="1173" y="3521"/>
                  </a:lnTo>
                  <a:lnTo>
                    <a:pt x="1813" y="2667"/>
                  </a:lnTo>
                  <a:lnTo>
                    <a:pt x="2560" y="1921"/>
                  </a:lnTo>
                  <a:lnTo>
                    <a:pt x="2560" y="1921"/>
                  </a:lnTo>
                  <a:lnTo>
                    <a:pt x="3307" y="1281"/>
                  </a:lnTo>
                  <a:lnTo>
                    <a:pt x="4267" y="747"/>
                  </a:lnTo>
                  <a:lnTo>
                    <a:pt x="5333" y="321"/>
                  </a:lnTo>
                  <a:lnTo>
                    <a:pt x="6400" y="107"/>
                  </a:lnTo>
                  <a:lnTo>
                    <a:pt x="7466" y="1"/>
                  </a:lnTo>
                  <a:lnTo>
                    <a:pt x="8640" y="1"/>
                  </a:lnTo>
                  <a:lnTo>
                    <a:pt x="9706" y="214"/>
                  </a:lnTo>
                  <a:lnTo>
                    <a:pt x="10773" y="4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0"/>
            <p:cNvSpPr/>
            <p:nvPr/>
          </p:nvSpPr>
          <p:spPr>
            <a:xfrm>
              <a:off x="5585437" y="2415078"/>
              <a:ext cx="108731" cy="111848"/>
            </a:xfrm>
            <a:custGeom>
              <a:avLst/>
              <a:gdLst/>
              <a:ahLst/>
              <a:cxnLst/>
              <a:rect l="l" t="t" r="r" b="b"/>
              <a:pathLst>
                <a:path w="7467" h="7681" extrusionOk="0">
                  <a:moveTo>
                    <a:pt x="3414" y="0"/>
                  </a:moveTo>
                  <a:lnTo>
                    <a:pt x="2881" y="107"/>
                  </a:lnTo>
                  <a:lnTo>
                    <a:pt x="2347" y="320"/>
                  </a:lnTo>
                  <a:lnTo>
                    <a:pt x="1921" y="534"/>
                  </a:lnTo>
                  <a:lnTo>
                    <a:pt x="1387" y="854"/>
                  </a:lnTo>
                  <a:lnTo>
                    <a:pt x="1067" y="1280"/>
                  </a:lnTo>
                  <a:lnTo>
                    <a:pt x="641" y="1707"/>
                  </a:lnTo>
                  <a:lnTo>
                    <a:pt x="427" y="2134"/>
                  </a:lnTo>
                  <a:lnTo>
                    <a:pt x="214" y="2667"/>
                  </a:lnTo>
                  <a:lnTo>
                    <a:pt x="1" y="3200"/>
                  </a:lnTo>
                  <a:lnTo>
                    <a:pt x="1" y="3734"/>
                  </a:lnTo>
                  <a:lnTo>
                    <a:pt x="1" y="4267"/>
                  </a:lnTo>
                  <a:lnTo>
                    <a:pt x="107" y="4907"/>
                  </a:lnTo>
                  <a:lnTo>
                    <a:pt x="214" y="5440"/>
                  </a:lnTo>
                  <a:lnTo>
                    <a:pt x="534" y="5867"/>
                  </a:lnTo>
                  <a:lnTo>
                    <a:pt x="854" y="6400"/>
                  </a:lnTo>
                  <a:lnTo>
                    <a:pt x="1281" y="6720"/>
                  </a:lnTo>
                  <a:lnTo>
                    <a:pt x="1707" y="7040"/>
                  </a:lnTo>
                  <a:lnTo>
                    <a:pt x="2134" y="7360"/>
                  </a:lnTo>
                  <a:lnTo>
                    <a:pt x="2667" y="7467"/>
                  </a:lnTo>
                  <a:lnTo>
                    <a:pt x="3200" y="7573"/>
                  </a:lnTo>
                  <a:lnTo>
                    <a:pt x="3734" y="7680"/>
                  </a:lnTo>
                  <a:lnTo>
                    <a:pt x="4267" y="7573"/>
                  </a:lnTo>
                  <a:lnTo>
                    <a:pt x="4800" y="7467"/>
                  </a:lnTo>
                  <a:lnTo>
                    <a:pt x="5334" y="7253"/>
                  </a:lnTo>
                  <a:lnTo>
                    <a:pt x="5760" y="6933"/>
                  </a:lnTo>
                  <a:lnTo>
                    <a:pt x="6187" y="6507"/>
                  </a:lnTo>
                  <a:lnTo>
                    <a:pt x="6507" y="6080"/>
                  </a:lnTo>
                  <a:lnTo>
                    <a:pt x="6827" y="5654"/>
                  </a:lnTo>
                  <a:lnTo>
                    <a:pt x="7040" y="5120"/>
                  </a:lnTo>
                  <a:lnTo>
                    <a:pt x="7094" y="4854"/>
                  </a:lnTo>
                  <a:lnTo>
                    <a:pt x="7147" y="4694"/>
                  </a:lnTo>
                  <a:lnTo>
                    <a:pt x="7360" y="4054"/>
                  </a:lnTo>
                  <a:lnTo>
                    <a:pt x="7467" y="3307"/>
                  </a:lnTo>
                  <a:lnTo>
                    <a:pt x="7360" y="2560"/>
                  </a:lnTo>
                  <a:lnTo>
                    <a:pt x="7147" y="1920"/>
                  </a:lnTo>
                  <a:lnTo>
                    <a:pt x="6827" y="1280"/>
                  </a:lnTo>
                  <a:lnTo>
                    <a:pt x="6400" y="747"/>
                  </a:lnTo>
                  <a:lnTo>
                    <a:pt x="5974" y="427"/>
                  </a:lnTo>
                  <a:lnTo>
                    <a:pt x="5547" y="214"/>
                  </a:lnTo>
                  <a:lnTo>
                    <a:pt x="5014" y="107"/>
                  </a:lnTo>
                  <a:lnTo>
                    <a:pt x="45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0"/>
            <p:cNvSpPr/>
            <p:nvPr/>
          </p:nvSpPr>
          <p:spPr>
            <a:xfrm>
              <a:off x="5585437" y="2415078"/>
              <a:ext cx="108731" cy="111848"/>
            </a:xfrm>
            <a:custGeom>
              <a:avLst/>
              <a:gdLst/>
              <a:ahLst/>
              <a:cxnLst/>
              <a:rect l="l" t="t" r="r" b="b"/>
              <a:pathLst>
                <a:path w="7467" h="7681" fill="none" extrusionOk="0">
                  <a:moveTo>
                    <a:pt x="6507" y="5974"/>
                  </a:moveTo>
                  <a:lnTo>
                    <a:pt x="6507" y="5974"/>
                  </a:lnTo>
                  <a:lnTo>
                    <a:pt x="6934" y="5334"/>
                  </a:lnTo>
                  <a:lnTo>
                    <a:pt x="7147" y="4694"/>
                  </a:lnTo>
                  <a:lnTo>
                    <a:pt x="7360" y="4054"/>
                  </a:lnTo>
                  <a:lnTo>
                    <a:pt x="7467" y="3307"/>
                  </a:lnTo>
                  <a:lnTo>
                    <a:pt x="7467" y="3307"/>
                  </a:lnTo>
                  <a:lnTo>
                    <a:pt x="7360" y="2560"/>
                  </a:lnTo>
                  <a:lnTo>
                    <a:pt x="7147" y="1920"/>
                  </a:lnTo>
                  <a:lnTo>
                    <a:pt x="6827" y="1280"/>
                  </a:lnTo>
                  <a:lnTo>
                    <a:pt x="6400" y="747"/>
                  </a:lnTo>
                  <a:lnTo>
                    <a:pt x="6400" y="747"/>
                  </a:lnTo>
                  <a:lnTo>
                    <a:pt x="5974" y="427"/>
                  </a:lnTo>
                  <a:lnTo>
                    <a:pt x="5547" y="214"/>
                  </a:lnTo>
                  <a:lnTo>
                    <a:pt x="5014" y="107"/>
                  </a:lnTo>
                  <a:lnTo>
                    <a:pt x="4587" y="0"/>
                  </a:lnTo>
                  <a:lnTo>
                    <a:pt x="4587" y="0"/>
                  </a:lnTo>
                  <a:lnTo>
                    <a:pt x="3947" y="0"/>
                  </a:lnTo>
                  <a:lnTo>
                    <a:pt x="3414" y="0"/>
                  </a:lnTo>
                  <a:lnTo>
                    <a:pt x="2881" y="107"/>
                  </a:lnTo>
                  <a:lnTo>
                    <a:pt x="2347" y="320"/>
                  </a:lnTo>
                  <a:lnTo>
                    <a:pt x="1921" y="534"/>
                  </a:lnTo>
                  <a:lnTo>
                    <a:pt x="1387" y="854"/>
                  </a:lnTo>
                  <a:lnTo>
                    <a:pt x="1067" y="1280"/>
                  </a:lnTo>
                  <a:lnTo>
                    <a:pt x="641" y="1707"/>
                  </a:lnTo>
                  <a:lnTo>
                    <a:pt x="641" y="1707"/>
                  </a:lnTo>
                  <a:lnTo>
                    <a:pt x="427" y="2134"/>
                  </a:lnTo>
                  <a:lnTo>
                    <a:pt x="214" y="2667"/>
                  </a:lnTo>
                  <a:lnTo>
                    <a:pt x="1" y="3200"/>
                  </a:lnTo>
                  <a:lnTo>
                    <a:pt x="1" y="3734"/>
                  </a:lnTo>
                  <a:lnTo>
                    <a:pt x="1" y="4267"/>
                  </a:lnTo>
                  <a:lnTo>
                    <a:pt x="107" y="4907"/>
                  </a:lnTo>
                  <a:lnTo>
                    <a:pt x="214" y="5440"/>
                  </a:lnTo>
                  <a:lnTo>
                    <a:pt x="534" y="5867"/>
                  </a:lnTo>
                  <a:lnTo>
                    <a:pt x="534" y="5867"/>
                  </a:lnTo>
                  <a:lnTo>
                    <a:pt x="854" y="6400"/>
                  </a:lnTo>
                  <a:lnTo>
                    <a:pt x="1281" y="6720"/>
                  </a:lnTo>
                  <a:lnTo>
                    <a:pt x="1707" y="7040"/>
                  </a:lnTo>
                  <a:lnTo>
                    <a:pt x="2134" y="7360"/>
                  </a:lnTo>
                  <a:lnTo>
                    <a:pt x="2667" y="7467"/>
                  </a:lnTo>
                  <a:lnTo>
                    <a:pt x="3200" y="7573"/>
                  </a:lnTo>
                  <a:lnTo>
                    <a:pt x="3734" y="7680"/>
                  </a:lnTo>
                  <a:lnTo>
                    <a:pt x="4267" y="7573"/>
                  </a:lnTo>
                  <a:lnTo>
                    <a:pt x="4267" y="7573"/>
                  </a:lnTo>
                  <a:lnTo>
                    <a:pt x="4800" y="7467"/>
                  </a:lnTo>
                  <a:lnTo>
                    <a:pt x="5334" y="7253"/>
                  </a:lnTo>
                  <a:lnTo>
                    <a:pt x="5760" y="6933"/>
                  </a:lnTo>
                  <a:lnTo>
                    <a:pt x="6187" y="6507"/>
                  </a:lnTo>
                  <a:lnTo>
                    <a:pt x="6507" y="6080"/>
                  </a:lnTo>
                  <a:lnTo>
                    <a:pt x="6827" y="5654"/>
                  </a:lnTo>
                  <a:lnTo>
                    <a:pt x="7040" y="5120"/>
                  </a:lnTo>
                  <a:lnTo>
                    <a:pt x="7147" y="45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7" name="Google Shape;3407;p50"/>
          <p:cNvGrpSpPr/>
          <p:nvPr/>
        </p:nvGrpSpPr>
        <p:grpSpPr>
          <a:xfrm>
            <a:off x="5368233" y="2272861"/>
            <a:ext cx="849639" cy="2399893"/>
            <a:chOff x="4306284" y="2268099"/>
            <a:chExt cx="849639" cy="2399893"/>
          </a:xfrm>
        </p:grpSpPr>
        <p:sp>
          <p:nvSpPr>
            <p:cNvPr id="3408" name="Google Shape;3408;p50"/>
            <p:cNvSpPr/>
            <p:nvPr/>
          </p:nvSpPr>
          <p:spPr>
            <a:xfrm>
              <a:off x="5047217" y="2962444"/>
              <a:ext cx="22075" cy="27580"/>
            </a:xfrm>
            <a:custGeom>
              <a:avLst/>
              <a:gdLst/>
              <a:ahLst/>
              <a:cxnLst/>
              <a:rect l="l" t="t" r="r" b="b"/>
              <a:pathLst>
                <a:path w="1516" h="1894" extrusionOk="0">
                  <a:moveTo>
                    <a:pt x="1" y="0"/>
                  </a:moveTo>
                  <a:lnTo>
                    <a:pt x="854" y="1067"/>
                  </a:lnTo>
                  <a:lnTo>
                    <a:pt x="1516" y="1894"/>
                  </a:lnTo>
                  <a:lnTo>
                    <a:pt x="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0"/>
            <p:cNvSpPr/>
            <p:nvPr/>
          </p:nvSpPr>
          <p:spPr>
            <a:xfrm>
              <a:off x="5047217" y="2962444"/>
              <a:ext cx="24871" cy="31074"/>
            </a:xfrm>
            <a:custGeom>
              <a:avLst/>
              <a:gdLst/>
              <a:ahLst/>
              <a:cxnLst/>
              <a:rect l="l" t="t" r="r" b="b"/>
              <a:pathLst>
                <a:path w="1708" h="2134" fill="none" extrusionOk="0">
                  <a:moveTo>
                    <a:pt x="1708" y="2134"/>
                  </a:moveTo>
                  <a:lnTo>
                    <a:pt x="1708" y="2134"/>
                  </a:lnTo>
                  <a:lnTo>
                    <a:pt x="854" y="10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0"/>
            <p:cNvSpPr/>
            <p:nvPr/>
          </p:nvSpPr>
          <p:spPr>
            <a:xfrm>
              <a:off x="4955573" y="3019910"/>
              <a:ext cx="144465" cy="4674"/>
            </a:xfrm>
            <a:custGeom>
              <a:avLst/>
              <a:gdLst/>
              <a:ahLst/>
              <a:cxnLst/>
              <a:rect l="l" t="t" r="r" b="b"/>
              <a:pathLst>
                <a:path w="9921" h="321" extrusionOk="0">
                  <a:moveTo>
                    <a:pt x="5014" y="1"/>
                  </a:moveTo>
                  <a:lnTo>
                    <a:pt x="1494" y="107"/>
                  </a:lnTo>
                  <a:lnTo>
                    <a:pt x="1" y="214"/>
                  </a:lnTo>
                  <a:lnTo>
                    <a:pt x="1494" y="214"/>
                  </a:lnTo>
                  <a:lnTo>
                    <a:pt x="5014" y="321"/>
                  </a:lnTo>
                  <a:lnTo>
                    <a:pt x="8427" y="214"/>
                  </a:lnTo>
                  <a:lnTo>
                    <a:pt x="9920" y="214"/>
                  </a:lnTo>
                  <a:lnTo>
                    <a:pt x="8427" y="107"/>
                  </a:lnTo>
                  <a:lnTo>
                    <a:pt x="501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0"/>
            <p:cNvSpPr/>
            <p:nvPr/>
          </p:nvSpPr>
          <p:spPr>
            <a:xfrm>
              <a:off x="5000631" y="2894101"/>
              <a:ext cx="3116" cy="187946"/>
            </a:xfrm>
            <a:custGeom>
              <a:avLst/>
              <a:gdLst/>
              <a:ahLst/>
              <a:cxnLst/>
              <a:rect l="l" t="t" r="r" b="b"/>
              <a:pathLst>
                <a:path w="214" h="12907" extrusionOk="0">
                  <a:moveTo>
                    <a:pt x="107" y="0"/>
                  </a:moveTo>
                  <a:lnTo>
                    <a:pt x="0" y="1813"/>
                  </a:lnTo>
                  <a:lnTo>
                    <a:pt x="0" y="6400"/>
                  </a:lnTo>
                  <a:lnTo>
                    <a:pt x="0" y="10986"/>
                  </a:lnTo>
                  <a:lnTo>
                    <a:pt x="107" y="12906"/>
                  </a:lnTo>
                  <a:lnTo>
                    <a:pt x="107" y="10986"/>
                  </a:lnTo>
                  <a:lnTo>
                    <a:pt x="213" y="6400"/>
                  </a:lnTo>
                  <a:lnTo>
                    <a:pt x="107" y="1813"/>
                  </a:lnTo>
                  <a:lnTo>
                    <a:pt x="10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0"/>
            <p:cNvSpPr/>
            <p:nvPr/>
          </p:nvSpPr>
          <p:spPr>
            <a:xfrm>
              <a:off x="5045674" y="2950008"/>
              <a:ext cx="52815" cy="71468"/>
            </a:xfrm>
            <a:custGeom>
              <a:avLst/>
              <a:gdLst/>
              <a:ahLst/>
              <a:cxnLst/>
              <a:rect l="l" t="t" r="r" b="b"/>
              <a:pathLst>
                <a:path w="3627" h="4908" extrusionOk="0">
                  <a:moveTo>
                    <a:pt x="0" y="1"/>
                  </a:moveTo>
                  <a:lnTo>
                    <a:pt x="747" y="1281"/>
                  </a:lnTo>
                  <a:lnTo>
                    <a:pt x="1707" y="2561"/>
                  </a:lnTo>
                  <a:lnTo>
                    <a:pt x="2667" y="3734"/>
                  </a:lnTo>
                  <a:lnTo>
                    <a:pt x="3627" y="4907"/>
                  </a:lnTo>
                  <a:lnTo>
                    <a:pt x="2773" y="3627"/>
                  </a:lnTo>
                  <a:lnTo>
                    <a:pt x="1920" y="2454"/>
                  </a:lnTo>
                  <a:lnTo>
                    <a:pt x="960" y="1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0"/>
            <p:cNvSpPr/>
            <p:nvPr/>
          </p:nvSpPr>
          <p:spPr>
            <a:xfrm>
              <a:off x="4310944" y="4512653"/>
              <a:ext cx="128928" cy="155328"/>
            </a:xfrm>
            <a:custGeom>
              <a:avLst/>
              <a:gdLst/>
              <a:ahLst/>
              <a:cxnLst/>
              <a:rect l="l" t="t" r="r" b="b"/>
              <a:pathLst>
                <a:path w="8854" h="10667" extrusionOk="0">
                  <a:moveTo>
                    <a:pt x="8854" y="1"/>
                  </a:moveTo>
                  <a:lnTo>
                    <a:pt x="3414" y="427"/>
                  </a:lnTo>
                  <a:lnTo>
                    <a:pt x="2881" y="2774"/>
                  </a:lnTo>
                  <a:lnTo>
                    <a:pt x="1494" y="6400"/>
                  </a:lnTo>
                  <a:lnTo>
                    <a:pt x="427" y="8747"/>
                  </a:lnTo>
                  <a:lnTo>
                    <a:pt x="107" y="9600"/>
                  </a:lnTo>
                  <a:lnTo>
                    <a:pt x="1" y="10134"/>
                  </a:lnTo>
                  <a:lnTo>
                    <a:pt x="107" y="10347"/>
                  </a:lnTo>
                  <a:lnTo>
                    <a:pt x="107" y="10560"/>
                  </a:lnTo>
                  <a:lnTo>
                    <a:pt x="214" y="10667"/>
                  </a:lnTo>
                  <a:lnTo>
                    <a:pt x="854" y="10667"/>
                  </a:lnTo>
                  <a:lnTo>
                    <a:pt x="1281" y="10454"/>
                  </a:lnTo>
                  <a:lnTo>
                    <a:pt x="1814" y="10134"/>
                  </a:lnTo>
                  <a:lnTo>
                    <a:pt x="2347" y="9707"/>
                  </a:lnTo>
                  <a:lnTo>
                    <a:pt x="3627" y="8640"/>
                  </a:lnTo>
                  <a:lnTo>
                    <a:pt x="4907" y="7254"/>
                  </a:lnTo>
                  <a:lnTo>
                    <a:pt x="7147" y="4694"/>
                  </a:lnTo>
                  <a:lnTo>
                    <a:pt x="8000" y="3521"/>
                  </a:lnTo>
                  <a:lnTo>
                    <a:pt x="88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0"/>
            <p:cNvSpPr/>
            <p:nvPr/>
          </p:nvSpPr>
          <p:spPr>
            <a:xfrm>
              <a:off x="4310944" y="4512653"/>
              <a:ext cx="128928" cy="155328"/>
            </a:xfrm>
            <a:custGeom>
              <a:avLst/>
              <a:gdLst/>
              <a:ahLst/>
              <a:cxnLst/>
              <a:rect l="l" t="t" r="r" b="b"/>
              <a:pathLst>
                <a:path w="8854" h="10667" fill="none" extrusionOk="0">
                  <a:moveTo>
                    <a:pt x="8854" y="1"/>
                  </a:moveTo>
                  <a:lnTo>
                    <a:pt x="8000" y="3521"/>
                  </a:lnTo>
                  <a:lnTo>
                    <a:pt x="8000" y="3521"/>
                  </a:lnTo>
                  <a:lnTo>
                    <a:pt x="7147" y="4694"/>
                  </a:lnTo>
                  <a:lnTo>
                    <a:pt x="4907" y="7254"/>
                  </a:lnTo>
                  <a:lnTo>
                    <a:pt x="3627" y="8640"/>
                  </a:lnTo>
                  <a:lnTo>
                    <a:pt x="2347" y="9707"/>
                  </a:lnTo>
                  <a:lnTo>
                    <a:pt x="1814" y="10134"/>
                  </a:lnTo>
                  <a:lnTo>
                    <a:pt x="1281" y="10454"/>
                  </a:lnTo>
                  <a:lnTo>
                    <a:pt x="854" y="10667"/>
                  </a:lnTo>
                  <a:lnTo>
                    <a:pt x="427" y="10667"/>
                  </a:lnTo>
                  <a:lnTo>
                    <a:pt x="427" y="10667"/>
                  </a:lnTo>
                  <a:lnTo>
                    <a:pt x="214" y="10667"/>
                  </a:lnTo>
                  <a:lnTo>
                    <a:pt x="107" y="10560"/>
                  </a:lnTo>
                  <a:lnTo>
                    <a:pt x="107" y="10347"/>
                  </a:lnTo>
                  <a:lnTo>
                    <a:pt x="1" y="10134"/>
                  </a:lnTo>
                  <a:lnTo>
                    <a:pt x="107" y="9600"/>
                  </a:lnTo>
                  <a:lnTo>
                    <a:pt x="427" y="8747"/>
                  </a:lnTo>
                  <a:lnTo>
                    <a:pt x="1494" y="6400"/>
                  </a:lnTo>
                  <a:lnTo>
                    <a:pt x="2881" y="2774"/>
                  </a:lnTo>
                  <a:lnTo>
                    <a:pt x="3414" y="427"/>
                  </a:lnTo>
                  <a:lnTo>
                    <a:pt x="885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0"/>
            <p:cNvSpPr/>
            <p:nvPr/>
          </p:nvSpPr>
          <p:spPr>
            <a:xfrm>
              <a:off x="4318706" y="4553036"/>
              <a:ext cx="110304" cy="105644"/>
            </a:xfrm>
            <a:custGeom>
              <a:avLst/>
              <a:gdLst/>
              <a:ahLst/>
              <a:cxnLst/>
              <a:rect l="l" t="t" r="r" b="b"/>
              <a:pathLst>
                <a:path w="7575" h="7255" extrusionOk="0">
                  <a:moveTo>
                    <a:pt x="7574" y="1"/>
                  </a:moveTo>
                  <a:lnTo>
                    <a:pt x="7361" y="214"/>
                  </a:lnTo>
                  <a:lnTo>
                    <a:pt x="6614" y="1174"/>
                  </a:lnTo>
                  <a:lnTo>
                    <a:pt x="5441" y="2561"/>
                  </a:lnTo>
                  <a:lnTo>
                    <a:pt x="3948" y="4267"/>
                  </a:lnTo>
                  <a:lnTo>
                    <a:pt x="2561" y="5654"/>
                  </a:lnTo>
                  <a:lnTo>
                    <a:pt x="1068" y="6934"/>
                  </a:lnTo>
                  <a:lnTo>
                    <a:pt x="854" y="7147"/>
                  </a:lnTo>
                  <a:lnTo>
                    <a:pt x="1174" y="7041"/>
                  </a:lnTo>
                  <a:lnTo>
                    <a:pt x="2668" y="5654"/>
                  </a:lnTo>
                  <a:lnTo>
                    <a:pt x="4054" y="4267"/>
                  </a:lnTo>
                  <a:lnTo>
                    <a:pt x="5441" y="2774"/>
                  </a:lnTo>
                  <a:lnTo>
                    <a:pt x="6614" y="1281"/>
                  </a:lnTo>
                  <a:lnTo>
                    <a:pt x="7361" y="321"/>
                  </a:lnTo>
                  <a:lnTo>
                    <a:pt x="7574" y="1"/>
                  </a:lnTo>
                  <a:close/>
                  <a:moveTo>
                    <a:pt x="1" y="7147"/>
                  </a:moveTo>
                  <a:lnTo>
                    <a:pt x="214" y="7254"/>
                  </a:lnTo>
                  <a:lnTo>
                    <a:pt x="534" y="7254"/>
                  </a:lnTo>
                  <a:lnTo>
                    <a:pt x="854" y="71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0"/>
            <p:cNvSpPr/>
            <p:nvPr/>
          </p:nvSpPr>
          <p:spPr>
            <a:xfrm>
              <a:off x="4314061" y="4551493"/>
              <a:ext cx="114949" cy="107188"/>
            </a:xfrm>
            <a:custGeom>
              <a:avLst/>
              <a:gdLst/>
              <a:ahLst/>
              <a:cxnLst/>
              <a:rect l="l" t="t" r="r" b="b"/>
              <a:pathLst>
                <a:path w="7894" h="7361" fill="none" extrusionOk="0">
                  <a:moveTo>
                    <a:pt x="0" y="6933"/>
                  </a:moveTo>
                  <a:lnTo>
                    <a:pt x="0" y="6933"/>
                  </a:lnTo>
                  <a:lnTo>
                    <a:pt x="107" y="7040"/>
                  </a:lnTo>
                  <a:lnTo>
                    <a:pt x="320" y="7253"/>
                  </a:lnTo>
                  <a:lnTo>
                    <a:pt x="320" y="7253"/>
                  </a:lnTo>
                  <a:lnTo>
                    <a:pt x="640" y="7253"/>
                  </a:lnTo>
                  <a:lnTo>
                    <a:pt x="853" y="7253"/>
                  </a:lnTo>
                  <a:lnTo>
                    <a:pt x="1173" y="7253"/>
                  </a:lnTo>
                  <a:lnTo>
                    <a:pt x="1387" y="7040"/>
                  </a:lnTo>
                  <a:lnTo>
                    <a:pt x="1387" y="7040"/>
                  </a:lnTo>
                  <a:lnTo>
                    <a:pt x="2880" y="5760"/>
                  </a:lnTo>
                  <a:lnTo>
                    <a:pt x="4267" y="4373"/>
                  </a:lnTo>
                  <a:lnTo>
                    <a:pt x="4267" y="4373"/>
                  </a:lnTo>
                  <a:lnTo>
                    <a:pt x="5760" y="2667"/>
                  </a:lnTo>
                  <a:lnTo>
                    <a:pt x="6933" y="1280"/>
                  </a:lnTo>
                  <a:lnTo>
                    <a:pt x="6933" y="1280"/>
                  </a:lnTo>
                  <a:lnTo>
                    <a:pt x="7680" y="320"/>
                  </a:lnTo>
                  <a:lnTo>
                    <a:pt x="7680" y="320"/>
                  </a:lnTo>
                  <a:lnTo>
                    <a:pt x="7893" y="107"/>
                  </a:lnTo>
                  <a:lnTo>
                    <a:pt x="7893" y="0"/>
                  </a:lnTo>
                  <a:lnTo>
                    <a:pt x="7893" y="107"/>
                  </a:lnTo>
                  <a:lnTo>
                    <a:pt x="7680" y="427"/>
                  </a:lnTo>
                  <a:lnTo>
                    <a:pt x="7680" y="427"/>
                  </a:lnTo>
                  <a:lnTo>
                    <a:pt x="6933" y="1387"/>
                  </a:lnTo>
                  <a:lnTo>
                    <a:pt x="6933" y="1387"/>
                  </a:lnTo>
                  <a:lnTo>
                    <a:pt x="5760" y="2880"/>
                  </a:lnTo>
                  <a:lnTo>
                    <a:pt x="4373" y="4373"/>
                  </a:lnTo>
                  <a:lnTo>
                    <a:pt x="4373" y="4373"/>
                  </a:lnTo>
                  <a:lnTo>
                    <a:pt x="2987" y="5760"/>
                  </a:lnTo>
                  <a:lnTo>
                    <a:pt x="1493" y="7147"/>
                  </a:lnTo>
                  <a:lnTo>
                    <a:pt x="1493" y="7147"/>
                  </a:lnTo>
                  <a:lnTo>
                    <a:pt x="1173" y="7253"/>
                  </a:lnTo>
                  <a:lnTo>
                    <a:pt x="853" y="7360"/>
                  </a:lnTo>
                  <a:lnTo>
                    <a:pt x="853" y="7360"/>
                  </a:lnTo>
                  <a:lnTo>
                    <a:pt x="533" y="7360"/>
                  </a:lnTo>
                  <a:lnTo>
                    <a:pt x="320" y="7253"/>
                  </a:lnTo>
                  <a:lnTo>
                    <a:pt x="320" y="7253"/>
                  </a:lnTo>
                  <a:lnTo>
                    <a:pt x="107" y="7040"/>
                  </a:lnTo>
                  <a:lnTo>
                    <a:pt x="0" y="693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0"/>
            <p:cNvSpPr/>
            <p:nvPr/>
          </p:nvSpPr>
          <p:spPr>
            <a:xfrm>
              <a:off x="4332687" y="4616735"/>
              <a:ext cx="29531" cy="23313"/>
            </a:xfrm>
            <a:custGeom>
              <a:avLst/>
              <a:gdLst/>
              <a:ahLst/>
              <a:cxnLst/>
              <a:rect l="l" t="t" r="r" b="b"/>
              <a:pathLst>
                <a:path w="2028" h="1601" extrusionOk="0">
                  <a:moveTo>
                    <a:pt x="1" y="0"/>
                  </a:moveTo>
                  <a:lnTo>
                    <a:pt x="534" y="213"/>
                  </a:lnTo>
                  <a:lnTo>
                    <a:pt x="1068" y="427"/>
                  </a:lnTo>
                  <a:lnTo>
                    <a:pt x="1494" y="747"/>
                  </a:lnTo>
                  <a:lnTo>
                    <a:pt x="1814" y="1173"/>
                  </a:lnTo>
                  <a:lnTo>
                    <a:pt x="2028" y="1600"/>
                  </a:lnTo>
                  <a:lnTo>
                    <a:pt x="2028" y="1600"/>
                  </a:lnTo>
                  <a:lnTo>
                    <a:pt x="1921" y="1173"/>
                  </a:lnTo>
                  <a:lnTo>
                    <a:pt x="1601" y="747"/>
                  </a:lnTo>
                  <a:lnTo>
                    <a:pt x="1174" y="320"/>
                  </a:lnTo>
                  <a:lnTo>
                    <a:pt x="64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0"/>
            <p:cNvSpPr/>
            <p:nvPr/>
          </p:nvSpPr>
          <p:spPr>
            <a:xfrm>
              <a:off x="4326483" y="4616735"/>
              <a:ext cx="35734" cy="23313"/>
            </a:xfrm>
            <a:custGeom>
              <a:avLst/>
              <a:gdLst/>
              <a:ahLst/>
              <a:cxnLst/>
              <a:rect l="l" t="t" r="r" b="b"/>
              <a:pathLst>
                <a:path w="2454" h="1601" fill="none" extrusionOk="0">
                  <a:moveTo>
                    <a:pt x="0" y="0"/>
                  </a:moveTo>
                  <a:lnTo>
                    <a:pt x="0" y="0"/>
                  </a:lnTo>
                  <a:lnTo>
                    <a:pt x="427" y="0"/>
                  </a:lnTo>
                  <a:lnTo>
                    <a:pt x="427" y="0"/>
                  </a:lnTo>
                  <a:lnTo>
                    <a:pt x="1067" y="107"/>
                  </a:lnTo>
                  <a:lnTo>
                    <a:pt x="1600" y="320"/>
                  </a:lnTo>
                  <a:lnTo>
                    <a:pt x="1600" y="320"/>
                  </a:lnTo>
                  <a:lnTo>
                    <a:pt x="2027" y="747"/>
                  </a:lnTo>
                  <a:lnTo>
                    <a:pt x="2347" y="1173"/>
                  </a:lnTo>
                  <a:lnTo>
                    <a:pt x="2347" y="1173"/>
                  </a:lnTo>
                  <a:lnTo>
                    <a:pt x="2454" y="1600"/>
                  </a:lnTo>
                  <a:lnTo>
                    <a:pt x="2454" y="1600"/>
                  </a:lnTo>
                  <a:lnTo>
                    <a:pt x="2240" y="1173"/>
                  </a:lnTo>
                  <a:lnTo>
                    <a:pt x="2240" y="1173"/>
                  </a:lnTo>
                  <a:lnTo>
                    <a:pt x="1920" y="747"/>
                  </a:lnTo>
                  <a:lnTo>
                    <a:pt x="1494" y="427"/>
                  </a:lnTo>
                  <a:lnTo>
                    <a:pt x="1494" y="427"/>
                  </a:lnTo>
                  <a:lnTo>
                    <a:pt x="960" y="213"/>
                  </a:lnTo>
                  <a:lnTo>
                    <a:pt x="427" y="0"/>
                  </a:lnTo>
                  <a:lnTo>
                    <a:pt x="427"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0"/>
            <p:cNvSpPr/>
            <p:nvPr/>
          </p:nvSpPr>
          <p:spPr>
            <a:xfrm>
              <a:off x="4402589" y="4539056"/>
              <a:ext cx="31089" cy="52829"/>
            </a:xfrm>
            <a:custGeom>
              <a:avLst/>
              <a:gdLst/>
              <a:ahLst/>
              <a:cxnLst/>
              <a:rect l="l" t="t" r="r" b="b"/>
              <a:pathLst>
                <a:path w="2135" h="3628" extrusionOk="0">
                  <a:moveTo>
                    <a:pt x="2027" y="1"/>
                  </a:moveTo>
                  <a:lnTo>
                    <a:pt x="1494" y="214"/>
                  </a:lnTo>
                  <a:lnTo>
                    <a:pt x="2134" y="1"/>
                  </a:lnTo>
                  <a:close/>
                  <a:moveTo>
                    <a:pt x="1494" y="214"/>
                  </a:moveTo>
                  <a:lnTo>
                    <a:pt x="1174" y="428"/>
                  </a:lnTo>
                  <a:lnTo>
                    <a:pt x="854" y="641"/>
                  </a:lnTo>
                  <a:lnTo>
                    <a:pt x="534" y="961"/>
                  </a:lnTo>
                  <a:lnTo>
                    <a:pt x="321" y="1281"/>
                  </a:lnTo>
                  <a:lnTo>
                    <a:pt x="214" y="1708"/>
                  </a:lnTo>
                  <a:lnTo>
                    <a:pt x="107" y="2134"/>
                  </a:lnTo>
                  <a:lnTo>
                    <a:pt x="427" y="1388"/>
                  </a:lnTo>
                  <a:lnTo>
                    <a:pt x="854" y="748"/>
                  </a:lnTo>
                  <a:lnTo>
                    <a:pt x="1494" y="214"/>
                  </a:lnTo>
                  <a:close/>
                  <a:moveTo>
                    <a:pt x="107" y="2134"/>
                  </a:moveTo>
                  <a:lnTo>
                    <a:pt x="1" y="2561"/>
                  </a:lnTo>
                  <a:lnTo>
                    <a:pt x="107" y="2881"/>
                  </a:lnTo>
                  <a:lnTo>
                    <a:pt x="107" y="2134"/>
                  </a:lnTo>
                  <a:close/>
                  <a:moveTo>
                    <a:pt x="107" y="2881"/>
                  </a:moveTo>
                  <a:lnTo>
                    <a:pt x="214" y="3628"/>
                  </a:lnTo>
                  <a:lnTo>
                    <a:pt x="214" y="3414"/>
                  </a:lnTo>
                  <a:lnTo>
                    <a:pt x="107" y="28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0"/>
            <p:cNvSpPr/>
            <p:nvPr/>
          </p:nvSpPr>
          <p:spPr>
            <a:xfrm>
              <a:off x="4402589" y="4539056"/>
              <a:ext cx="31089" cy="52829"/>
            </a:xfrm>
            <a:custGeom>
              <a:avLst/>
              <a:gdLst/>
              <a:ahLst/>
              <a:cxnLst/>
              <a:rect l="l" t="t" r="r" b="b"/>
              <a:pathLst>
                <a:path w="2135" h="3628" fill="none" extrusionOk="0">
                  <a:moveTo>
                    <a:pt x="214" y="3628"/>
                  </a:moveTo>
                  <a:lnTo>
                    <a:pt x="214" y="3628"/>
                  </a:lnTo>
                  <a:lnTo>
                    <a:pt x="214" y="3414"/>
                  </a:lnTo>
                  <a:lnTo>
                    <a:pt x="214" y="3414"/>
                  </a:lnTo>
                  <a:lnTo>
                    <a:pt x="107" y="2881"/>
                  </a:lnTo>
                  <a:lnTo>
                    <a:pt x="107" y="2881"/>
                  </a:lnTo>
                  <a:lnTo>
                    <a:pt x="1" y="2561"/>
                  </a:lnTo>
                  <a:lnTo>
                    <a:pt x="107" y="2134"/>
                  </a:lnTo>
                  <a:lnTo>
                    <a:pt x="214" y="1708"/>
                  </a:lnTo>
                  <a:lnTo>
                    <a:pt x="321" y="1281"/>
                  </a:lnTo>
                  <a:lnTo>
                    <a:pt x="321" y="1281"/>
                  </a:lnTo>
                  <a:lnTo>
                    <a:pt x="534" y="961"/>
                  </a:lnTo>
                  <a:lnTo>
                    <a:pt x="854" y="641"/>
                  </a:lnTo>
                  <a:lnTo>
                    <a:pt x="1174" y="428"/>
                  </a:lnTo>
                  <a:lnTo>
                    <a:pt x="1494" y="214"/>
                  </a:lnTo>
                  <a:lnTo>
                    <a:pt x="1494" y="214"/>
                  </a:lnTo>
                  <a:lnTo>
                    <a:pt x="2027" y="1"/>
                  </a:lnTo>
                  <a:lnTo>
                    <a:pt x="2027" y="1"/>
                  </a:lnTo>
                  <a:lnTo>
                    <a:pt x="2134" y="1"/>
                  </a:lnTo>
                  <a:lnTo>
                    <a:pt x="2134" y="1"/>
                  </a:lnTo>
                  <a:lnTo>
                    <a:pt x="1494" y="214"/>
                  </a:lnTo>
                  <a:lnTo>
                    <a:pt x="1494" y="214"/>
                  </a:lnTo>
                  <a:lnTo>
                    <a:pt x="854" y="748"/>
                  </a:lnTo>
                  <a:lnTo>
                    <a:pt x="427" y="1388"/>
                  </a:lnTo>
                  <a:lnTo>
                    <a:pt x="427" y="1388"/>
                  </a:lnTo>
                  <a:lnTo>
                    <a:pt x="107" y="2134"/>
                  </a:lnTo>
                  <a:lnTo>
                    <a:pt x="107" y="2881"/>
                  </a:lnTo>
                  <a:lnTo>
                    <a:pt x="107" y="2881"/>
                  </a:lnTo>
                  <a:lnTo>
                    <a:pt x="214" y="36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0"/>
            <p:cNvSpPr/>
            <p:nvPr/>
          </p:nvSpPr>
          <p:spPr>
            <a:xfrm>
              <a:off x="4427448" y="4521974"/>
              <a:ext cx="7776" cy="32633"/>
            </a:xfrm>
            <a:custGeom>
              <a:avLst/>
              <a:gdLst/>
              <a:ahLst/>
              <a:cxnLst/>
              <a:rect l="l" t="t" r="r" b="b"/>
              <a:pathLst>
                <a:path w="534" h="2241" extrusionOk="0">
                  <a:moveTo>
                    <a:pt x="534" y="1"/>
                  </a:moveTo>
                  <a:lnTo>
                    <a:pt x="320" y="534"/>
                  </a:lnTo>
                  <a:lnTo>
                    <a:pt x="214" y="1067"/>
                  </a:lnTo>
                  <a:lnTo>
                    <a:pt x="0" y="2241"/>
                  </a:lnTo>
                  <a:lnTo>
                    <a:pt x="0" y="2241"/>
                  </a:lnTo>
                  <a:lnTo>
                    <a:pt x="214" y="1601"/>
                  </a:lnTo>
                  <a:lnTo>
                    <a:pt x="320" y="106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0"/>
            <p:cNvSpPr/>
            <p:nvPr/>
          </p:nvSpPr>
          <p:spPr>
            <a:xfrm>
              <a:off x="4427448" y="4521974"/>
              <a:ext cx="7776" cy="32633"/>
            </a:xfrm>
            <a:custGeom>
              <a:avLst/>
              <a:gdLst/>
              <a:ahLst/>
              <a:cxnLst/>
              <a:rect l="l" t="t" r="r" b="b"/>
              <a:pathLst>
                <a:path w="534" h="2241" fill="none" extrusionOk="0">
                  <a:moveTo>
                    <a:pt x="534" y="1"/>
                  </a:moveTo>
                  <a:lnTo>
                    <a:pt x="534" y="1"/>
                  </a:lnTo>
                  <a:lnTo>
                    <a:pt x="320" y="1067"/>
                  </a:lnTo>
                  <a:lnTo>
                    <a:pt x="320" y="1067"/>
                  </a:lnTo>
                  <a:lnTo>
                    <a:pt x="214" y="1601"/>
                  </a:lnTo>
                  <a:lnTo>
                    <a:pt x="0" y="2241"/>
                  </a:lnTo>
                  <a:lnTo>
                    <a:pt x="0" y="2241"/>
                  </a:lnTo>
                  <a:lnTo>
                    <a:pt x="214" y="1067"/>
                  </a:lnTo>
                  <a:lnTo>
                    <a:pt x="214" y="1067"/>
                  </a:lnTo>
                  <a:lnTo>
                    <a:pt x="320" y="534"/>
                  </a:lnTo>
                  <a:lnTo>
                    <a:pt x="53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0"/>
            <p:cNvSpPr/>
            <p:nvPr/>
          </p:nvSpPr>
          <p:spPr>
            <a:xfrm>
              <a:off x="4352886" y="4559255"/>
              <a:ext cx="20211" cy="6232"/>
            </a:xfrm>
            <a:custGeom>
              <a:avLst/>
              <a:gdLst/>
              <a:ahLst/>
              <a:cxnLst/>
              <a:rect l="l" t="t" r="r" b="b"/>
              <a:pathLst>
                <a:path w="1388" h="428" extrusionOk="0">
                  <a:moveTo>
                    <a:pt x="321" y="1"/>
                  </a:moveTo>
                  <a:lnTo>
                    <a:pt x="1" y="107"/>
                  </a:lnTo>
                  <a:lnTo>
                    <a:pt x="641" y="214"/>
                  </a:lnTo>
                  <a:lnTo>
                    <a:pt x="1387" y="427"/>
                  </a:lnTo>
                  <a:lnTo>
                    <a:pt x="1067" y="214"/>
                  </a:lnTo>
                  <a:lnTo>
                    <a:pt x="747" y="107"/>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0"/>
            <p:cNvSpPr/>
            <p:nvPr/>
          </p:nvSpPr>
          <p:spPr>
            <a:xfrm>
              <a:off x="4349784" y="4568575"/>
              <a:ext cx="17095" cy="4674"/>
            </a:xfrm>
            <a:custGeom>
              <a:avLst/>
              <a:gdLst/>
              <a:ahLst/>
              <a:cxnLst/>
              <a:rect l="l" t="t" r="r" b="b"/>
              <a:pathLst>
                <a:path w="1174" h="321" extrusionOk="0">
                  <a:moveTo>
                    <a:pt x="0" y="1"/>
                  </a:moveTo>
                  <a:lnTo>
                    <a:pt x="640" y="107"/>
                  </a:lnTo>
                  <a:lnTo>
                    <a:pt x="1174" y="321"/>
                  </a:lnTo>
                  <a:lnTo>
                    <a:pt x="960" y="107"/>
                  </a:lnTo>
                  <a:lnTo>
                    <a:pt x="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0"/>
            <p:cNvSpPr/>
            <p:nvPr/>
          </p:nvSpPr>
          <p:spPr>
            <a:xfrm>
              <a:off x="4343565" y="4579453"/>
              <a:ext cx="17095" cy="4674"/>
            </a:xfrm>
            <a:custGeom>
              <a:avLst/>
              <a:gdLst/>
              <a:ahLst/>
              <a:cxnLst/>
              <a:rect l="l" t="t" r="r" b="b"/>
              <a:pathLst>
                <a:path w="1174" h="321" extrusionOk="0">
                  <a:moveTo>
                    <a:pt x="1" y="0"/>
                  </a:moveTo>
                  <a:lnTo>
                    <a:pt x="641" y="107"/>
                  </a:lnTo>
                  <a:lnTo>
                    <a:pt x="1174" y="320"/>
                  </a:lnTo>
                  <a:lnTo>
                    <a:pt x="961" y="107"/>
                  </a:lnTo>
                  <a:lnTo>
                    <a:pt x="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0"/>
            <p:cNvSpPr/>
            <p:nvPr/>
          </p:nvSpPr>
          <p:spPr>
            <a:xfrm>
              <a:off x="4357546" y="4535954"/>
              <a:ext cx="31074" cy="20211"/>
            </a:xfrm>
            <a:custGeom>
              <a:avLst/>
              <a:gdLst/>
              <a:ahLst/>
              <a:cxnLst/>
              <a:rect l="l" t="t" r="r" b="b"/>
              <a:pathLst>
                <a:path w="2134" h="1388" extrusionOk="0">
                  <a:moveTo>
                    <a:pt x="1707" y="1"/>
                  </a:moveTo>
                  <a:lnTo>
                    <a:pt x="1494" y="107"/>
                  </a:lnTo>
                  <a:lnTo>
                    <a:pt x="1281" y="214"/>
                  </a:lnTo>
                  <a:lnTo>
                    <a:pt x="747" y="854"/>
                  </a:lnTo>
                  <a:lnTo>
                    <a:pt x="442" y="1261"/>
                  </a:lnTo>
                  <a:lnTo>
                    <a:pt x="442" y="1261"/>
                  </a:lnTo>
                  <a:lnTo>
                    <a:pt x="1" y="1387"/>
                  </a:lnTo>
                  <a:lnTo>
                    <a:pt x="214" y="1387"/>
                  </a:lnTo>
                  <a:lnTo>
                    <a:pt x="747" y="1281"/>
                  </a:lnTo>
                  <a:lnTo>
                    <a:pt x="1494" y="961"/>
                  </a:lnTo>
                  <a:lnTo>
                    <a:pt x="1814" y="641"/>
                  </a:lnTo>
                  <a:lnTo>
                    <a:pt x="1387" y="854"/>
                  </a:lnTo>
                  <a:lnTo>
                    <a:pt x="747" y="1174"/>
                  </a:lnTo>
                  <a:lnTo>
                    <a:pt x="449" y="1259"/>
                  </a:lnTo>
                  <a:lnTo>
                    <a:pt x="449" y="1259"/>
                  </a:lnTo>
                  <a:lnTo>
                    <a:pt x="854" y="854"/>
                  </a:lnTo>
                  <a:lnTo>
                    <a:pt x="1387" y="321"/>
                  </a:lnTo>
                  <a:lnTo>
                    <a:pt x="1707" y="107"/>
                  </a:lnTo>
                  <a:lnTo>
                    <a:pt x="1921" y="107"/>
                  </a:lnTo>
                  <a:lnTo>
                    <a:pt x="2027" y="214"/>
                  </a:lnTo>
                  <a:lnTo>
                    <a:pt x="1921" y="427"/>
                  </a:lnTo>
                  <a:lnTo>
                    <a:pt x="1814" y="641"/>
                  </a:lnTo>
                  <a:lnTo>
                    <a:pt x="2027" y="534"/>
                  </a:lnTo>
                  <a:lnTo>
                    <a:pt x="2134" y="214"/>
                  </a:lnTo>
                  <a:lnTo>
                    <a:pt x="1921" y="1"/>
                  </a:lnTo>
                  <a:close/>
                  <a:moveTo>
                    <a:pt x="347" y="1361"/>
                  </a:moveTo>
                  <a:lnTo>
                    <a:pt x="321" y="1387"/>
                  </a:lnTo>
                  <a:lnTo>
                    <a:pt x="347" y="136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0"/>
            <p:cNvSpPr/>
            <p:nvPr/>
          </p:nvSpPr>
          <p:spPr>
            <a:xfrm>
              <a:off x="4346667" y="4528192"/>
              <a:ext cx="15552" cy="27973"/>
            </a:xfrm>
            <a:custGeom>
              <a:avLst/>
              <a:gdLst/>
              <a:ahLst/>
              <a:cxnLst/>
              <a:rect l="l" t="t" r="r" b="b"/>
              <a:pathLst>
                <a:path w="1068" h="1921" extrusionOk="0">
                  <a:moveTo>
                    <a:pt x="214" y="0"/>
                  </a:moveTo>
                  <a:lnTo>
                    <a:pt x="1" y="214"/>
                  </a:lnTo>
                  <a:lnTo>
                    <a:pt x="1" y="427"/>
                  </a:lnTo>
                  <a:lnTo>
                    <a:pt x="108" y="854"/>
                  </a:lnTo>
                  <a:lnTo>
                    <a:pt x="534" y="1494"/>
                  </a:lnTo>
                  <a:lnTo>
                    <a:pt x="961" y="1814"/>
                  </a:lnTo>
                  <a:lnTo>
                    <a:pt x="1068" y="1920"/>
                  </a:lnTo>
                  <a:lnTo>
                    <a:pt x="1068" y="1920"/>
                  </a:lnTo>
                  <a:lnTo>
                    <a:pt x="641" y="1387"/>
                  </a:lnTo>
                  <a:lnTo>
                    <a:pt x="214" y="854"/>
                  </a:lnTo>
                  <a:lnTo>
                    <a:pt x="108" y="427"/>
                  </a:lnTo>
                  <a:lnTo>
                    <a:pt x="108" y="214"/>
                  </a:lnTo>
                  <a:lnTo>
                    <a:pt x="214" y="107"/>
                  </a:lnTo>
                  <a:lnTo>
                    <a:pt x="428" y="107"/>
                  </a:lnTo>
                  <a:lnTo>
                    <a:pt x="534" y="214"/>
                  </a:lnTo>
                  <a:lnTo>
                    <a:pt x="748" y="534"/>
                  </a:lnTo>
                  <a:lnTo>
                    <a:pt x="961" y="1174"/>
                  </a:lnTo>
                  <a:lnTo>
                    <a:pt x="1068" y="1920"/>
                  </a:lnTo>
                  <a:lnTo>
                    <a:pt x="1068" y="1707"/>
                  </a:lnTo>
                  <a:lnTo>
                    <a:pt x="1068" y="1174"/>
                  </a:lnTo>
                  <a:lnTo>
                    <a:pt x="854" y="534"/>
                  </a:lnTo>
                  <a:lnTo>
                    <a:pt x="641" y="107"/>
                  </a:lnTo>
                  <a:lnTo>
                    <a:pt x="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0"/>
            <p:cNvSpPr/>
            <p:nvPr/>
          </p:nvSpPr>
          <p:spPr>
            <a:xfrm>
              <a:off x="4421229" y="4539056"/>
              <a:ext cx="12450" cy="32633"/>
            </a:xfrm>
            <a:custGeom>
              <a:avLst/>
              <a:gdLst/>
              <a:ahLst/>
              <a:cxnLst/>
              <a:rect l="l" t="t" r="r" b="b"/>
              <a:pathLst>
                <a:path w="855" h="2241" extrusionOk="0">
                  <a:moveTo>
                    <a:pt x="214" y="2134"/>
                  </a:moveTo>
                  <a:lnTo>
                    <a:pt x="214" y="2134"/>
                  </a:lnTo>
                  <a:lnTo>
                    <a:pt x="1" y="2241"/>
                  </a:lnTo>
                  <a:lnTo>
                    <a:pt x="1" y="2241"/>
                  </a:lnTo>
                  <a:lnTo>
                    <a:pt x="214" y="2134"/>
                  </a:lnTo>
                  <a:lnTo>
                    <a:pt x="214" y="2134"/>
                  </a:lnTo>
                  <a:close/>
                  <a:moveTo>
                    <a:pt x="321" y="1921"/>
                  </a:moveTo>
                  <a:lnTo>
                    <a:pt x="321" y="1921"/>
                  </a:lnTo>
                  <a:lnTo>
                    <a:pt x="321" y="1921"/>
                  </a:lnTo>
                  <a:lnTo>
                    <a:pt x="321" y="1921"/>
                  </a:lnTo>
                  <a:lnTo>
                    <a:pt x="321" y="1921"/>
                  </a:lnTo>
                  <a:lnTo>
                    <a:pt x="321" y="1921"/>
                  </a:lnTo>
                  <a:close/>
                  <a:moveTo>
                    <a:pt x="854" y="1"/>
                  </a:moveTo>
                  <a:lnTo>
                    <a:pt x="854" y="1"/>
                  </a:lnTo>
                  <a:lnTo>
                    <a:pt x="854" y="1"/>
                  </a:lnTo>
                  <a:lnTo>
                    <a:pt x="854" y="1"/>
                  </a:lnTo>
                  <a:lnTo>
                    <a:pt x="854" y="1"/>
                  </a:lnTo>
                  <a:lnTo>
                    <a:pt x="854" y="1"/>
                  </a:lnTo>
                  <a:lnTo>
                    <a:pt x="854" y="1"/>
                  </a:lnTo>
                  <a:lnTo>
                    <a:pt x="854" y="1"/>
                  </a:lnTo>
                  <a:lnTo>
                    <a:pt x="427" y="1708"/>
                  </a:lnTo>
                  <a:lnTo>
                    <a:pt x="427" y="1708"/>
                  </a:lnTo>
                  <a:lnTo>
                    <a:pt x="427" y="1708"/>
                  </a:lnTo>
                  <a:lnTo>
                    <a:pt x="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0"/>
            <p:cNvSpPr/>
            <p:nvPr/>
          </p:nvSpPr>
          <p:spPr>
            <a:xfrm>
              <a:off x="4421229" y="4570133"/>
              <a:ext cx="3131" cy="1558"/>
            </a:xfrm>
            <a:custGeom>
              <a:avLst/>
              <a:gdLst/>
              <a:ahLst/>
              <a:cxnLst/>
              <a:rect l="l" t="t" r="r" b="b"/>
              <a:pathLst>
                <a:path w="215" h="107" fill="none" extrusionOk="0">
                  <a:moveTo>
                    <a:pt x="214" y="0"/>
                  </a:moveTo>
                  <a:lnTo>
                    <a:pt x="214" y="0"/>
                  </a:lnTo>
                  <a:lnTo>
                    <a:pt x="1" y="107"/>
                  </a:lnTo>
                  <a:lnTo>
                    <a:pt x="1" y="107"/>
                  </a:lnTo>
                  <a:lnTo>
                    <a:pt x="214"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0"/>
            <p:cNvSpPr/>
            <p:nvPr/>
          </p:nvSpPr>
          <p:spPr>
            <a:xfrm>
              <a:off x="4425890" y="4567017"/>
              <a:ext cx="15" cy="15"/>
            </a:xfrm>
            <a:custGeom>
              <a:avLst/>
              <a:gdLst/>
              <a:ahLst/>
              <a:cxnLst/>
              <a:rect l="l" t="t" r="r" b="b"/>
              <a:pathLst>
                <a:path w="1" h="1" fill="none" extrusionOk="0">
                  <a:moveTo>
                    <a:pt x="1" y="1"/>
                  </a:moveTo>
                  <a:lnTo>
                    <a:pt x="1" y="1"/>
                  </a:lnTo>
                  <a:lnTo>
                    <a:pt x="1" y="1"/>
                  </a:lnTo>
                  <a:lnTo>
                    <a:pt x="1" y="1"/>
                  </a:lnTo>
                  <a:lnTo>
                    <a:pt x="1" y="1"/>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0"/>
            <p:cNvSpPr/>
            <p:nvPr/>
          </p:nvSpPr>
          <p:spPr>
            <a:xfrm>
              <a:off x="4427448" y="4539056"/>
              <a:ext cx="6232" cy="24871"/>
            </a:xfrm>
            <a:custGeom>
              <a:avLst/>
              <a:gdLst/>
              <a:ahLst/>
              <a:cxnLst/>
              <a:rect l="l" t="t" r="r" b="b"/>
              <a:pathLst>
                <a:path w="428" h="1708" fill="none" extrusionOk="0">
                  <a:moveTo>
                    <a:pt x="427" y="1"/>
                  </a:moveTo>
                  <a:lnTo>
                    <a:pt x="427" y="1"/>
                  </a:lnTo>
                  <a:lnTo>
                    <a:pt x="427" y="1"/>
                  </a:lnTo>
                  <a:lnTo>
                    <a:pt x="427" y="1"/>
                  </a:lnTo>
                  <a:lnTo>
                    <a:pt x="427" y="1"/>
                  </a:lnTo>
                  <a:lnTo>
                    <a:pt x="427" y="1"/>
                  </a:lnTo>
                  <a:lnTo>
                    <a:pt x="427" y="1"/>
                  </a:lnTo>
                  <a:lnTo>
                    <a:pt x="427" y="1"/>
                  </a:lnTo>
                  <a:lnTo>
                    <a:pt x="0" y="1708"/>
                  </a:lnTo>
                  <a:lnTo>
                    <a:pt x="0" y="1708"/>
                  </a:lnTo>
                  <a:lnTo>
                    <a:pt x="0" y="1708"/>
                  </a:lnTo>
                  <a:lnTo>
                    <a:pt x="4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0"/>
            <p:cNvSpPr/>
            <p:nvPr/>
          </p:nvSpPr>
          <p:spPr>
            <a:xfrm>
              <a:off x="4424346" y="4567017"/>
              <a:ext cx="1558" cy="3131"/>
            </a:xfrm>
            <a:custGeom>
              <a:avLst/>
              <a:gdLst/>
              <a:ahLst/>
              <a:cxnLst/>
              <a:rect l="l" t="t" r="r" b="b"/>
              <a:pathLst>
                <a:path w="107" h="215" extrusionOk="0">
                  <a:moveTo>
                    <a:pt x="107" y="1"/>
                  </a:moveTo>
                  <a:lnTo>
                    <a:pt x="107" y="1"/>
                  </a:lnTo>
                  <a:lnTo>
                    <a:pt x="107" y="1"/>
                  </a:lnTo>
                  <a:lnTo>
                    <a:pt x="0" y="214"/>
                  </a:lnTo>
                  <a:lnTo>
                    <a:pt x="0" y="214"/>
                  </a:lnTo>
                  <a:lnTo>
                    <a:pt x="0"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0"/>
            <p:cNvSpPr/>
            <p:nvPr/>
          </p:nvSpPr>
          <p:spPr>
            <a:xfrm>
              <a:off x="4424346" y="4567017"/>
              <a:ext cx="1558" cy="3131"/>
            </a:xfrm>
            <a:custGeom>
              <a:avLst/>
              <a:gdLst/>
              <a:ahLst/>
              <a:cxnLst/>
              <a:rect l="l" t="t" r="r" b="b"/>
              <a:pathLst>
                <a:path w="107" h="215" fill="none" extrusionOk="0">
                  <a:moveTo>
                    <a:pt x="107" y="1"/>
                  </a:moveTo>
                  <a:lnTo>
                    <a:pt x="107" y="1"/>
                  </a:lnTo>
                  <a:lnTo>
                    <a:pt x="107" y="1"/>
                  </a:lnTo>
                  <a:lnTo>
                    <a:pt x="0" y="214"/>
                  </a:lnTo>
                  <a:lnTo>
                    <a:pt x="0" y="214"/>
                  </a:lnTo>
                  <a:lnTo>
                    <a:pt x="0" y="214"/>
                  </a:lnTo>
                  <a:lnTo>
                    <a:pt x="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0"/>
            <p:cNvSpPr/>
            <p:nvPr/>
          </p:nvSpPr>
          <p:spPr>
            <a:xfrm>
              <a:off x="4404147" y="4539056"/>
              <a:ext cx="29531" cy="52829"/>
            </a:xfrm>
            <a:custGeom>
              <a:avLst/>
              <a:gdLst/>
              <a:ahLst/>
              <a:cxnLst/>
              <a:rect l="l" t="t" r="r" b="b"/>
              <a:pathLst>
                <a:path w="2028" h="3628" extrusionOk="0">
                  <a:moveTo>
                    <a:pt x="1814" y="108"/>
                  </a:moveTo>
                  <a:lnTo>
                    <a:pt x="1387" y="214"/>
                  </a:lnTo>
                  <a:lnTo>
                    <a:pt x="747" y="748"/>
                  </a:lnTo>
                  <a:lnTo>
                    <a:pt x="320" y="1388"/>
                  </a:lnTo>
                  <a:lnTo>
                    <a:pt x="107" y="1814"/>
                  </a:lnTo>
                  <a:lnTo>
                    <a:pt x="0" y="2668"/>
                  </a:lnTo>
                  <a:lnTo>
                    <a:pt x="0" y="2881"/>
                  </a:lnTo>
                  <a:lnTo>
                    <a:pt x="0" y="2988"/>
                  </a:lnTo>
                  <a:lnTo>
                    <a:pt x="747" y="2134"/>
                  </a:lnTo>
                  <a:lnTo>
                    <a:pt x="1494" y="1174"/>
                  </a:lnTo>
                  <a:lnTo>
                    <a:pt x="1600" y="1068"/>
                  </a:lnTo>
                  <a:lnTo>
                    <a:pt x="1814" y="108"/>
                  </a:lnTo>
                  <a:close/>
                  <a:moveTo>
                    <a:pt x="2027" y="1"/>
                  </a:moveTo>
                  <a:lnTo>
                    <a:pt x="1920" y="108"/>
                  </a:lnTo>
                  <a:lnTo>
                    <a:pt x="1814" y="534"/>
                  </a:lnTo>
                  <a:lnTo>
                    <a:pt x="1600" y="1068"/>
                  </a:lnTo>
                  <a:lnTo>
                    <a:pt x="1707" y="961"/>
                  </a:lnTo>
                  <a:lnTo>
                    <a:pt x="1707" y="961"/>
                  </a:lnTo>
                  <a:lnTo>
                    <a:pt x="1494" y="1281"/>
                  </a:lnTo>
                  <a:lnTo>
                    <a:pt x="747" y="2241"/>
                  </a:lnTo>
                  <a:lnTo>
                    <a:pt x="107" y="3201"/>
                  </a:lnTo>
                  <a:lnTo>
                    <a:pt x="107" y="3628"/>
                  </a:lnTo>
                  <a:lnTo>
                    <a:pt x="1174" y="2241"/>
                  </a:lnTo>
                  <a:lnTo>
                    <a:pt x="1387" y="2134"/>
                  </a:lnTo>
                  <a:lnTo>
                    <a:pt x="1494" y="1921"/>
                  </a:lnTo>
                  <a:lnTo>
                    <a:pt x="1600" y="1708"/>
                  </a:lnTo>
                  <a:lnTo>
                    <a:pt x="2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0"/>
            <p:cNvSpPr/>
            <p:nvPr/>
          </p:nvSpPr>
          <p:spPr>
            <a:xfrm>
              <a:off x="4404147" y="4539056"/>
              <a:ext cx="29531" cy="52829"/>
            </a:xfrm>
            <a:custGeom>
              <a:avLst/>
              <a:gdLst/>
              <a:ahLst/>
              <a:cxnLst/>
              <a:rect l="l" t="t" r="r" b="b"/>
              <a:pathLst>
                <a:path w="2028" h="3628" fill="none" extrusionOk="0">
                  <a:moveTo>
                    <a:pt x="2027" y="1"/>
                  </a:moveTo>
                  <a:lnTo>
                    <a:pt x="2027" y="1"/>
                  </a:lnTo>
                  <a:lnTo>
                    <a:pt x="1920" y="108"/>
                  </a:lnTo>
                  <a:lnTo>
                    <a:pt x="1920" y="108"/>
                  </a:lnTo>
                  <a:lnTo>
                    <a:pt x="1814" y="534"/>
                  </a:lnTo>
                  <a:lnTo>
                    <a:pt x="1600" y="1068"/>
                  </a:lnTo>
                  <a:lnTo>
                    <a:pt x="1600" y="1068"/>
                  </a:lnTo>
                  <a:lnTo>
                    <a:pt x="1814" y="108"/>
                  </a:lnTo>
                  <a:lnTo>
                    <a:pt x="1814" y="108"/>
                  </a:lnTo>
                  <a:lnTo>
                    <a:pt x="1387" y="214"/>
                  </a:lnTo>
                  <a:lnTo>
                    <a:pt x="1387" y="214"/>
                  </a:lnTo>
                  <a:lnTo>
                    <a:pt x="747" y="748"/>
                  </a:lnTo>
                  <a:lnTo>
                    <a:pt x="320" y="1388"/>
                  </a:lnTo>
                  <a:lnTo>
                    <a:pt x="320" y="1388"/>
                  </a:lnTo>
                  <a:lnTo>
                    <a:pt x="107" y="1814"/>
                  </a:lnTo>
                  <a:lnTo>
                    <a:pt x="107" y="1814"/>
                  </a:lnTo>
                  <a:lnTo>
                    <a:pt x="0" y="2668"/>
                  </a:lnTo>
                  <a:lnTo>
                    <a:pt x="0" y="2668"/>
                  </a:lnTo>
                  <a:lnTo>
                    <a:pt x="0" y="2881"/>
                  </a:lnTo>
                  <a:lnTo>
                    <a:pt x="0" y="2881"/>
                  </a:lnTo>
                  <a:lnTo>
                    <a:pt x="0" y="2988"/>
                  </a:lnTo>
                  <a:lnTo>
                    <a:pt x="0" y="2988"/>
                  </a:lnTo>
                  <a:lnTo>
                    <a:pt x="747" y="2134"/>
                  </a:lnTo>
                  <a:lnTo>
                    <a:pt x="747" y="2134"/>
                  </a:lnTo>
                  <a:lnTo>
                    <a:pt x="1494" y="1174"/>
                  </a:lnTo>
                  <a:lnTo>
                    <a:pt x="1494" y="1174"/>
                  </a:lnTo>
                  <a:lnTo>
                    <a:pt x="1707" y="961"/>
                  </a:lnTo>
                  <a:lnTo>
                    <a:pt x="1707" y="854"/>
                  </a:lnTo>
                  <a:lnTo>
                    <a:pt x="1707" y="961"/>
                  </a:lnTo>
                  <a:lnTo>
                    <a:pt x="1494" y="1281"/>
                  </a:lnTo>
                  <a:lnTo>
                    <a:pt x="1494" y="1281"/>
                  </a:lnTo>
                  <a:lnTo>
                    <a:pt x="747" y="2241"/>
                  </a:lnTo>
                  <a:lnTo>
                    <a:pt x="747" y="2241"/>
                  </a:lnTo>
                  <a:lnTo>
                    <a:pt x="107" y="3201"/>
                  </a:lnTo>
                  <a:lnTo>
                    <a:pt x="107" y="3201"/>
                  </a:lnTo>
                  <a:lnTo>
                    <a:pt x="107" y="3628"/>
                  </a:lnTo>
                  <a:lnTo>
                    <a:pt x="107" y="3628"/>
                  </a:lnTo>
                  <a:lnTo>
                    <a:pt x="1174" y="2241"/>
                  </a:lnTo>
                  <a:lnTo>
                    <a:pt x="1174" y="2241"/>
                  </a:lnTo>
                  <a:lnTo>
                    <a:pt x="1387" y="2134"/>
                  </a:lnTo>
                  <a:lnTo>
                    <a:pt x="1387" y="2134"/>
                  </a:lnTo>
                  <a:lnTo>
                    <a:pt x="1494" y="1921"/>
                  </a:lnTo>
                  <a:lnTo>
                    <a:pt x="1494" y="1921"/>
                  </a:lnTo>
                  <a:lnTo>
                    <a:pt x="1494" y="1921"/>
                  </a:lnTo>
                  <a:lnTo>
                    <a:pt x="1494" y="1921"/>
                  </a:lnTo>
                  <a:lnTo>
                    <a:pt x="1600" y="1708"/>
                  </a:lnTo>
                  <a:lnTo>
                    <a:pt x="20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0"/>
            <p:cNvSpPr/>
            <p:nvPr/>
          </p:nvSpPr>
          <p:spPr>
            <a:xfrm>
              <a:off x="4433666" y="4539056"/>
              <a:ext cx="15" cy="15"/>
            </a:xfrm>
            <a:custGeom>
              <a:avLst/>
              <a:gdLst/>
              <a:ahLst/>
              <a:cxnLst/>
              <a:rect l="l" t="t" r="r" b="b"/>
              <a:pathLst>
                <a:path w="1" h="1" fill="none" extrusionOk="0">
                  <a:moveTo>
                    <a:pt x="0" y="1"/>
                  </a:moveTo>
                  <a:lnTo>
                    <a:pt x="0" y="1"/>
                  </a:ln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0"/>
            <p:cNvSpPr/>
            <p:nvPr/>
          </p:nvSpPr>
          <p:spPr>
            <a:xfrm>
              <a:off x="4404147" y="4553036"/>
              <a:ext cx="24871" cy="32633"/>
            </a:xfrm>
            <a:custGeom>
              <a:avLst/>
              <a:gdLst/>
              <a:ahLst/>
              <a:cxnLst/>
              <a:rect l="l" t="t" r="r" b="b"/>
              <a:pathLst>
                <a:path w="1708" h="2241" extrusionOk="0">
                  <a:moveTo>
                    <a:pt x="1707" y="1"/>
                  </a:moveTo>
                  <a:lnTo>
                    <a:pt x="1494" y="214"/>
                  </a:lnTo>
                  <a:lnTo>
                    <a:pt x="747" y="1174"/>
                  </a:lnTo>
                  <a:lnTo>
                    <a:pt x="0" y="2028"/>
                  </a:lnTo>
                  <a:lnTo>
                    <a:pt x="107" y="2241"/>
                  </a:lnTo>
                  <a:lnTo>
                    <a:pt x="747" y="1281"/>
                  </a:lnTo>
                  <a:lnTo>
                    <a:pt x="1494" y="321"/>
                  </a:lnTo>
                  <a:lnTo>
                    <a:pt x="1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0"/>
            <p:cNvSpPr/>
            <p:nvPr/>
          </p:nvSpPr>
          <p:spPr>
            <a:xfrm>
              <a:off x="4404147" y="4551493"/>
              <a:ext cx="24871" cy="34176"/>
            </a:xfrm>
            <a:custGeom>
              <a:avLst/>
              <a:gdLst/>
              <a:ahLst/>
              <a:cxnLst/>
              <a:rect l="l" t="t" r="r" b="b"/>
              <a:pathLst>
                <a:path w="1708" h="2347" fill="none" extrusionOk="0">
                  <a:moveTo>
                    <a:pt x="1707" y="0"/>
                  </a:moveTo>
                  <a:lnTo>
                    <a:pt x="1707" y="107"/>
                  </a:lnTo>
                  <a:lnTo>
                    <a:pt x="1707" y="107"/>
                  </a:lnTo>
                  <a:lnTo>
                    <a:pt x="1494" y="320"/>
                  </a:lnTo>
                  <a:lnTo>
                    <a:pt x="1494" y="320"/>
                  </a:lnTo>
                  <a:lnTo>
                    <a:pt x="747" y="1280"/>
                  </a:lnTo>
                  <a:lnTo>
                    <a:pt x="747" y="1280"/>
                  </a:lnTo>
                  <a:lnTo>
                    <a:pt x="0" y="2134"/>
                  </a:lnTo>
                  <a:lnTo>
                    <a:pt x="0" y="2134"/>
                  </a:lnTo>
                  <a:lnTo>
                    <a:pt x="107" y="2347"/>
                  </a:lnTo>
                  <a:lnTo>
                    <a:pt x="107" y="2347"/>
                  </a:lnTo>
                  <a:lnTo>
                    <a:pt x="747" y="1387"/>
                  </a:lnTo>
                  <a:lnTo>
                    <a:pt x="747" y="1387"/>
                  </a:lnTo>
                  <a:lnTo>
                    <a:pt x="1494" y="427"/>
                  </a:lnTo>
                  <a:lnTo>
                    <a:pt x="1707" y="107"/>
                  </a:lnTo>
                  <a:lnTo>
                    <a:pt x="17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0"/>
            <p:cNvSpPr/>
            <p:nvPr/>
          </p:nvSpPr>
          <p:spPr>
            <a:xfrm>
              <a:off x="4362206" y="4633496"/>
              <a:ext cx="6553" cy="6553"/>
            </a:xfrm>
            <a:custGeom>
              <a:avLst/>
              <a:gdLst/>
              <a:ahLst/>
              <a:cxnLst/>
              <a:rect l="l" t="t" r="r" b="b"/>
              <a:pathLst>
                <a:path w="450" h="450" extrusionOk="0">
                  <a:moveTo>
                    <a:pt x="449" y="1"/>
                  </a:moveTo>
                  <a:lnTo>
                    <a:pt x="1" y="449"/>
                  </a:lnTo>
                  <a:lnTo>
                    <a:pt x="321" y="129"/>
                  </a:lnTo>
                  <a:lnTo>
                    <a:pt x="44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0"/>
            <p:cNvSpPr/>
            <p:nvPr/>
          </p:nvSpPr>
          <p:spPr>
            <a:xfrm>
              <a:off x="4362206" y="4632259"/>
              <a:ext cx="7776" cy="7790"/>
            </a:xfrm>
            <a:custGeom>
              <a:avLst/>
              <a:gdLst/>
              <a:ahLst/>
              <a:cxnLst/>
              <a:rect l="l" t="t" r="r" b="b"/>
              <a:pathLst>
                <a:path w="534" h="535" fill="none" extrusionOk="0">
                  <a:moveTo>
                    <a:pt x="534" y="1"/>
                  </a:moveTo>
                  <a:lnTo>
                    <a:pt x="534" y="1"/>
                  </a:lnTo>
                  <a:lnTo>
                    <a:pt x="1" y="534"/>
                  </a:lnTo>
                  <a:lnTo>
                    <a:pt x="1" y="534"/>
                  </a:lnTo>
                  <a:lnTo>
                    <a:pt x="1" y="534"/>
                  </a:lnTo>
                  <a:lnTo>
                    <a:pt x="1" y="534"/>
                  </a:lnTo>
                  <a:lnTo>
                    <a:pt x="321" y="214"/>
                  </a:lnTo>
                  <a:lnTo>
                    <a:pt x="321" y="214"/>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0"/>
            <p:cNvSpPr/>
            <p:nvPr/>
          </p:nvSpPr>
          <p:spPr>
            <a:xfrm>
              <a:off x="4360648" y="4585657"/>
              <a:ext cx="45068" cy="54388"/>
            </a:xfrm>
            <a:custGeom>
              <a:avLst/>
              <a:gdLst/>
              <a:ahLst/>
              <a:cxnLst/>
              <a:rect l="l" t="t" r="r" b="b"/>
              <a:pathLst>
                <a:path w="3095" h="3735" extrusionOk="0">
                  <a:moveTo>
                    <a:pt x="1814" y="1174"/>
                  </a:moveTo>
                  <a:lnTo>
                    <a:pt x="961" y="2134"/>
                  </a:lnTo>
                  <a:lnTo>
                    <a:pt x="961" y="2134"/>
                  </a:lnTo>
                  <a:lnTo>
                    <a:pt x="1068" y="2027"/>
                  </a:lnTo>
                  <a:lnTo>
                    <a:pt x="1814" y="1174"/>
                  </a:lnTo>
                  <a:close/>
                  <a:moveTo>
                    <a:pt x="2987" y="1"/>
                  </a:moveTo>
                  <a:lnTo>
                    <a:pt x="1174" y="2027"/>
                  </a:lnTo>
                  <a:lnTo>
                    <a:pt x="1" y="3307"/>
                  </a:lnTo>
                  <a:lnTo>
                    <a:pt x="108" y="3734"/>
                  </a:lnTo>
                  <a:lnTo>
                    <a:pt x="641" y="3201"/>
                  </a:lnTo>
                  <a:lnTo>
                    <a:pt x="3094" y="428"/>
                  </a:lnTo>
                  <a:lnTo>
                    <a:pt x="3094" y="214"/>
                  </a:lnTo>
                  <a:lnTo>
                    <a:pt x="29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0"/>
            <p:cNvSpPr/>
            <p:nvPr/>
          </p:nvSpPr>
          <p:spPr>
            <a:xfrm>
              <a:off x="4374628" y="4602754"/>
              <a:ext cx="12450" cy="13994"/>
            </a:xfrm>
            <a:custGeom>
              <a:avLst/>
              <a:gdLst/>
              <a:ahLst/>
              <a:cxnLst/>
              <a:rect l="l" t="t" r="r" b="b"/>
              <a:pathLst>
                <a:path w="855" h="961" fill="none" extrusionOk="0">
                  <a:moveTo>
                    <a:pt x="854" y="0"/>
                  </a:moveTo>
                  <a:lnTo>
                    <a:pt x="1" y="960"/>
                  </a:lnTo>
                  <a:lnTo>
                    <a:pt x="1" y="960"/>
                  </a:lnTo>
                  <a:lnTo>
                    <a:pt x="108" y="853"/>
                  </a:lnTo>
                  <a:lnTo>
                    <a:pt x="108" y="853"/>
                  </a:lnTo>
                  <a:lnTo>
                    <a:pt x="85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0"/>
            <p:cNvSpPr/>
            <p:nvPr/>
          </p:nvSpPr>
          <p:spPr>
            <a:xfrm>
              <a:off x="4359104" y="4585657"/>
              <a:ext cx="45054" cy="48170"/>
            </a:xfrm>
            <a:custGeom>
              <a:avLst/>
              <a:gdLst/>
              <a:ahLst/>
              <a:cxnLst/>
              <a:rect l="l" t="t" r="r" b="b"/>
              <a:pathLst>
                <a:path w="3094" h="3308" extrusionOk="0">
                  <a:moveTo>
                    <a:pt x="3093" y="1"/>
                  </a:moveTo>
                  <a:lnTo>
                    <a:pt x="1920" y="1174"/>
                  </a:lnTo>
                  <a:lnTo>
                    <a:pt x="1174" y="2027"/>
                  </a:lnTo>
                  <a:lnTo>
                    <a:pt x="1067" y="2134"/>
                  </a:lnTo>
                  <a:lnTo>
                    <a:pt x="0" y="3201"/>
                  </a:lnTo>
                  <a:lnTo>
                    <a:pt x="107" y="3307"/>
                  </a:lnTo>
                  <a:lnTo>
                    <a:pt x="1280" y="2027"/>
                  </a:lnTo>
                  <a:lnTo>
                    <a:pt x="3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0"/>
            <p:cNvSpPr/>
            <p:nvPr/>
          </p:nvSpPr>
          <p:spPr>
            <a:xfrm>
              <a:off x="4331143" y="4615176"/>
              <a:ext cx="10878" cy="3116"/>
            </a:xfrm>
            <a:custGeom>
              <a:avLst/>
              <a:gdLst/>
              <a:ahLst/>
              <a:cxnLst/>
              <a:rect l="l" t="t" r="r" b="b"/>
              <a:pathLst>
                <a:path w="747" h="214" extrusionOk="0">
                  <a:moveTo>
                    <a:pt x="214" y="0"/>
                  </a:moveTo>
                  <a:lnTo>
                    <a:pt x="0" y="107"/>
                  </a:lnTo>
                  <a:lnTo>
                    <a:pt x="107" y="107"/>
                  </a:lnTo>
                  <a:lnTo>
                    <a:pt x="747" y="214"/>
                  </a:lnTo>
                  <a:lnTo>
                    <a:pt x="747" y="214"/>
                  </a:lnTo>
                  <a:lnTo>
                    <a:pt x="534" y="10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0"/>
            <p:cNvSpPr/>
            <p:nvPr/>
          </p:nvSpPr>
          <p:spPr>
            <a:xfrm>
              <a:off x="4331143" y="4615176"/>
              <a:ext cx="18653" cy="6232"/>
            </a:xfrm>
            <a:custGeom>
              <a:avLst/>
              <a:gdLst/>
              <a:ahLst/>
              <a:cxnLst/>
              <a:rect l="l" t="t" r="r" b="b"/>
              <a:pathLst>
                <a:path w="1281" h="428" fill="none" extrusionOk="0">
                  <a:moveTo>
                    <a:pt x="214" y="0"/>
                  </a:moveTo>
                  <a:lnTo>
                    <a:pt x="214" y="0"/>
                  </a:lnTo>
                  <a:lnTo>
                    <a:pt x="0" y="107"/>
                  </a:lnTo>
                  <a:lnTo>
                    <a:pt x="0" y="107"/>
                  </a:lnTo>
                  <a:lnTo>
                    <a:pt x="107" y="107"/>
                  </a:lnTo>
                  <a:lnTo>
                    <a:pt x="107" y="107"/>
                  </a:lnTo>
                  <a:lnTo>
                    <a:pt x="747" y="214"/>
                  </a:lnTo>
                  <a:lnTo>
                    <a:pt x="1280" y="427"/>
                  </a:lnTo>
                  <a:lnTo>
                    <a:pt x="1280" y="427"/>
                  </a:lnTo>
                  <a:lnTo>
                    <a:pt x="1280" y="427"/>
                  </a:lnTo>
                  <a:lnTo>
                    <a:pt x="1280" y="427"/>
                  </a:lnTo>
                  <a:lnTo>
                    <a:pt x="747" y="214"/>
                  </a:lnTo>
                  <a:lnTo>
                    <a:pt x="534" y="107"/>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0"/>
            <p:cNvSpPr/>
            <p:nvPr/>
          </p:nvSpPr>
          <p:spPr>
            <a:xfrm>
              <a:off x="4354444" y="4640035"/>
              <a:ext cx="7776" cy="7776"/>
            </a:xfrm>
            <a:custGeom>
              <a:avLst/>
              <a:gdLst/>
              <a:ahLst/>
              <a:cxnLst/>
              <a:rect l="l" t="t" r="r" b="b"/>
              <a:pathLst>
                <a:path w="534" h="534" extrusionOk="0">
                  <a:moveTo>
                    <a:pt x="534" y="0"/>
                  </a:moveTo>
                  <a:lnTo>
                    <a:pt x="534" y="0"/>
                  </a:lnTo>
                  <a:lnTo>
                    <a:pt x="0" y="533"/>
                  </a:lnTo>
                  <a:lnTo>
                    <a:pt x="0" y="533"/>
                  </a:lnTo>
                  <a:lnTo>
                    <a:pt x="534" y="0"/>
                  </a:lnTo>
                  <a:lnTo>
                    <a:pt x="534" y="0"/>
                  </a:lnTo>
                  <a:lnTo>
                    <a:pt x="53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0"/>
            <p:cNvSpPr/>
            <p:nvPr/>
          </p:nvSpPr>
          <p:spPr>
            <a:xfrm>
              <a:off x="4354444" y="4640035"/>
              <a:ext cx="7776" cy="7776"/>
            </a:xfrm>
            <a:custGeom>
              <a:avLst/>
              <a:gdLst/>
              <a:ahLst/>
              <a:cxnLst/>
              <a:rect l="l" t="t" r="r" b="b"/>
              <a:pathLst>
                <a:path w="534" h="534" fill="none" extrusionOk="0">
                  <a:moveTo>
                    <a:pt x="534" y="0"/>
                  </a:moveTo>
                  <a:lnTo>
                    <a:pt x="534" y="0"/>
                  </a:lnTo>
                  <a:lnTo>
                    <a:pt x="0" y="533"/>
                  </a:lnTo>
                  <a:lnTo>
                    <a:pt x="0" y="533"/>
                  </a:lnTo>
                  <a:lnTo>
                    <a:pt x="534" y="0"/>
                  </a:lnTo>
                  <a:lnTo>
                    <a:pt x="534" y="0"/>
                  </a:lnTo>
                  <a:lnTo>
                    <a:pt x="5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0"/>
            <p:cNvSpPr/>
            <p:nvPr/>
          </p:nvSpPr>
          <p:spPr>
            <a:xfrm>
              <a:off x="4312503" y="4616735"/>
              <a:ext cx="49713" cy="51257"/>
            </a:xfrm>
            <a:custGeom>
              <a:avLst/>
              <a:gdLst/>
              <a:ahLst/>
              <a:cxnLst/>
              <a:rect l="l" t="t" r="r" b="b"/>
              <a:pathLst>
                <a:path w="3414" h="3520" extrusionOk="0">
                  <a:moveTo>
                    <a:pt x="1067" y="0"/>
                  </a:moveTo>
                  <a:lnTo>
                    <a:pt x="427" y="1387"/>
                  </a:lnTo>
                  <a:lnTo>
                    <a:pt x="107" y="2347"/>
                  </a:lnTo>
                  <a:lnTo>
                    <a:pt x="0" y="2987"/>
                  </a:lnTo>
                  <a:lnTo>
                    <a:pt x="0" y="3307"/>
                  </a:lnTo>
                  <a:lnTo>
                    <a:pt x="214" y="3413"/>
                  </a:lnTo>
                  <a:lnTo>
                    <a:pt x="320" y="3520"/>
                  </a:lnTo>
                  <a:lnTo>
                    <a:pt x="534" y="3520"/>
                  </a:lnTo>
                  <a:lnTo>
                    <a:pt x="960" y="3413"/>
                  </a:lnTo>
                  <a:lnTo>
                    <a:pt x="1920" y="2880"/>
                  </a:lnTo>
                  <a:lnTo>
                    <a:pt x="2880" y="2133"/>
                  </a:lnTo>
                  <a:lnTo>
                    <a:pt x="3414" y="1600"/>
                  </a:lnTo>
                  <a:lnTo>
                    <a:pt x="3200" y="1173"/>
                  </a:lnTo>
                  <a:lnTo>
                    <a:pt x="1600" y="2667"/>
                  </a:lnTo>
                  <a:lnTo>
                    <a:pt x="1280" y="2773"/>
                  </a:lnTo>
                  <a:lnTo>
                    <a:pt x="960" y="2880"/>
                  </a:lnTo>
                  <a:lnTo>
                    <a:pt x="854" y="2880"/>
                  </a:lnTo>
                  <a:lnTo>
                    <a:pt x="427" y="2773"/>
                  </a:lnTo>
                  <a:lnTo>
                    <a:pt x="1174" y="2773"/>
                  </a:lnTo>
                  <a:lnTo>
                    <a:pt x="1494" y="2560"/>
                  </a:lnTo>
                  <a:lnTo>
                    <a:pt x="3200" y="1067"/>
                  </a:lnTo>
                  <a:lnTo>
                    <a:pt x="2880" y="747"/>
                  </a:lnTo>
                  <a:lnTo>
                    <a:pt x="2454" y="427"/>
                  </a:lnTo>
                  <a:lnTo>
                    <a:pt x="1920" y="213"/>
                  </a:lnTo>
                  <a:lnTo>
                    <a:pt x="1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0"/>
            <p:cNvSpPr/>
            <p:nvPr/>
          </p:nvSpPr>
          <p:spPr>
            <a:xfrm>
              <a:off x="4312503" y="4616735"/>
              <a:ext cx="49713" cy="51257"/>
            </a:xfrm>
            <a:custGeom>
              <a:avLst/>
              <a:gdLst/>
              <a:ahLst/>
              <a:cxnLst/>
              <a:rect l="l" t="t" r="r" b="b"/>
              <a:pathLst>
                <a:path w="3414" h="3520" fill="none" extrusionOk="0">
                  <a:moveTo>
                    <a:pt x="1067" y="0"/>
                  </a:moveTo>
                  <a:lnTo>
                    <a:pt x="1067" y="0"/>
                  </a:lnTo>
                  <a:lnTo>
                    <a:pt x="427" y="1387"/>
                  </a:lnTo>
                  <a:lnTo>
                    <a:pt x="107" y="2347"/>
                  </a:lnTo>
                  <a:lnTo>
                    <a:pt x="0" y="2987"/>
                  </a:lnTo>
                  <a:lnTo>
                    <a:pt x="0" y="2987"/>
                  </a:lnTo>
                  <a:lnTo>
                    <a:pt x="0" y="3307"/>
                  </a:lnTo>
                  <a:lnTo>
                    <a:pt x="214" y="3413"/>
                  </a:lnTo>
                  <a:lnTo>
                    <a:pt x="320" y="3520"/>
                  </a:lnTo>
                  <a:lnTo>
                    <a:pt x="534" y="3520"/>
                  </a:lnTo>
                  <a:lnTo>
                    <a:pt x="534" y="3520"/>
                  </a:lnTo>
                  <a:lnTo>
                    <a:pt x="960" y="3413"/>
                  </a:lnTo>
                  <a:lnTo>
                    <a:pt x="960" y="3413"/>
                  </a:lnTo>
                  <a:lnTo>
                    <a:pt x="1920" y="2880"/>
                  </a:lnTo>
                  <a:lnTo>
                    <a:pt x="2880" y="2133"/>
                  </a:lnTo>
                  <a:lnTo>
                    <a:pt x="2880" y="2133"/>
                  </a:lnTo>
                  <a:lnTo>
                    <a:pt x="3414" y="1600"/>
                  </a:lnTo>
                  <a:lnTo>
                    <a:pt x="3414" y="1600"/>
                  </a:lnTo>
                  <a:lnTo>
                    <a:pt x="3200" y="1173"/>
                  </a:lnTo>
                  <a:lnTo>
                    <a:pt x="3200" y="1173"/>
                  </a:lnTo>
                  <a:lnTo>
                    <a:pt x="3200" y="1173"/>
                  </a:lnTo>
                  <a:lnTo>
                    <a:pt x="3200" y="1173"/>
                  </a:lnTo>
                  <a:lnTo>
                    <a:pt x="1600" y="2667"/>
                  </a:lnTo>
                  <a:lnTo>
                    <a:pt x="1600" y="2667"/>
                  </a:lnTo>
                  <a:lnTo>
                    <a:pt x="1280" y="2773"/>
                  </a:lnTo>
                  <a:lnTo>
                    <a:pt x="960" y="2880"/>
                  </a:lnTo>
                  <a:lnTo>
                    <a:pt x="960" y="2880"/>
                  </a:lnTo>
                  <a:lnTo>
                    <a:pt x="854" y="2880"/>
                  </a:lnTo>
                  <a:lnTo>
                    <a:pt x="854" y="2880"/>
                  </a:lnTo>
                  <a:lnTo>
                    <a:pt x="427" y="2773"/>
                  </a:lnTo>
                  <a:lnTo>
                    <a:pt x="427" y="2773"/>
                  </a:lnTo>
                  <a:lnTo>
                    <a:pt x="214" y="2560"/>
                  </a:lnTo>
                  <a:lnTo>
                    <a:pt x="107" y="2453"/>
                  </a:lnTo>
                  <a:lnTo>
                    <a:pt x="107" y="2453"/>
                  </a:lnTo>
                  <a:lnTo>
                    <a:pt x="214" y="2560"/>
                  </a:lnTo>
                  <a:lnTo>
                    <a:pt x="427" y="2773"/>
                  </a:lnTo>
                  <a:lnTo>
                    <a:pt x="427" y="2773"/>
                  </a:lnTo>
                  <a:lnTo>
                    <a:pt x="854" y="2773"/>
                  </a:lnTo>
                  <a:lnTo>
                    <a:pt x="854" y="2773"/>
                  </a:lnTo>
                  <a:lnTo>
                    <a:pt x="1174" y="2773"/>
                  </a:lnTo>
                  <a:lnTo>
                    <a:pt x="1494" y="2560"/>
                  </a:lnTo>
                  <a:lnTo>
                    <a:pt x="1494" y="2560"/>
                  </a:lnTo>
                  <a:lnTo>
                    <a:pt x="3200" y="1067"/>
                  </a:lnTo>
                  <a:lnTo>
                    <a:pt x="3200" y="1067"/>
                  </a:lnTo>
                  <a:lnTo>
                    <a:pt x="2880" y="747"/>
                  </a:lnTo>
                  <a:lnTo>
                    <a:pt x="2454" y="427"/>
                  </a:lnTo>
                  <a:lnTo>
                    <a:pt x="2454" y="427"/>
                  </a:lnTo>
                  <a:lnTo>
                    <a:pt x="1920" y="213"/>
                  </a:lnTo>
                  <a:lnTo>
                    <a:pt x="1387" y="0"/>
                  </a:lnTo>
                  <a:lnTo>
                    <a:pt x="1387" y="0"/>
                  </a:lnTo>
                  <a:lnTo>
                    <a:pt x="106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0"/>
            <p:cNvSpPr/>
            <p:nvPr/>
          </p:nvSpPr>
          <p:spPr>
            <a:xfrm>
              <a:off x="4318706" y="4632259"/>
              <a:ext cx="40408" cy="26429"/>
            </a:xfrm>
            <a:custGeom>
              <a:avLst/>
              <a:gdLst/>
              <a:ahLst/>
              <a:cxnLst/>
              <a:rect l="l" t="t" r="r" b="b"/>
              <a:pathLst>
                <a:path w="2775" h="1815" extrusionOk="0">
                  <a:moveTo>
                    <a:pt x="2774" y="1"/>
                  </a:moveTo>
                  <a:lnTo>
                    <a:pt x="1068" y="1494"/>
                  </a:lnTo>
                  <a:lnTo>
                    <a:pt x="748" y="1707"/>
                  </a:lnTo>
                  <a:lnTo>
                    <a:pt x="1" y="1707"/>
                  </a:lnTo>
                  <a:lnTo>
                    <a:pt x="428" y="1814"/>
                  </a:lnTo>
                  <a:lnTo>
                    <a:pt x="534" y="1814"/>
                  </a:lnTo>
                  <a:lnTo>
                    <a:pt x="854" y="1707"/>
                  </a:lnTo>
                  <a:lnTo>
                    <a:pt x="1174" y="1601"/>
                  </a:lnTo>
                  <a:lnTo>
                    <a:pt x="2774" y="107"/>
                  </a:lnTo>
                  <a:lnTo>
                    <a:pt x="2774" y="1"/>
                  </a:lnTo>
                  <a:close/>
                </a:path>
              </a:pathLst>
            </a:custGeom>
            <a:solidFill>
              <a:srgbClr val="171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0"/>
            <p:cNvSpPr/>
            <p:nvPr/>
          </p:nvSpPr>
          <p:spPr>
            <a:xfrm>
              <a:off x="4314061" y="4632259"/>
              <a:ext cx="45054" cy="26429"/>
            </a:xfrm>
            <a:custGeom>
              <a:avLst/>
              <a:gdLst/>
              <a:ahLst/>
              <a:cxnLst/>
              <a:rect l="l" t="t" r="r" b="b"/>
              <a:pathLst>
                <a:path w="3094" h="1815" fill="none" extrusionOk="0">
                  <a:moveTo>
                    <a:pt x="3093" y="1"/>
                  </a:moveTo>
                  <a:lnTo>
                    <a:pt x="3093" y="1"/>
                  </a:lnTo>
                  <a:lnTo>
                    <a:pt x="1387" y="1494"/>
                  </a:lnTo>
                  <a:lnTo>
                    <a:pt x="1387" y="1494"/>
                  </a:lnTo>
                  <a:lnTo>
                    <a:pt x="1067" y="1707"/>
                  </a:lnTo>
                  <a:lnTo>
                    <a:pt x="747" y="1707"/>
                  </a:lnTo>
                  <a:lnTo>
                    <a:pt x="747" y="1707"/>
                  </a:lnTo>
                  <a:lnTo>
                    <a:pt x="320" y="1707"/>
                  </a:lnTo>
                  <a:lnTo>
                    <a:pt x="320" y="1707"/>
                  </a:lnTo>
                  <a:lnTo>
                    <a:pt x="107" y="1494"/>
                  </a:lnTo>
                  <a:lnTo>
                    <a:pt x="0" y="1387"/>
                  </a:lnTo>
                  <a:lnTo>
                    <a:pt x="107" y="1494"/>
                  </a:lnTo>
                  <a:lnTo>
                    <a:pt x="107" y="1494"/>
                  </a:lnTo>
                  <a:lnTo>
                    <a:pt x="320" y="1707"/>
                  </a:lnTo>
                  <a:lnTo>
                    <a:pt x="320" y="1707"/>
                  </a:lnTo>
                  <a:lnTo>
                    <a:pt x="747" y="1814"/>
                  </a:lnTo>
                  <a:lnTo>
                    <a:pt x="747" y="1814"/>
                  </a:lnTo>
                  <a:lnTo>
                    <a:pt x="853" y="1814"/>
                  </a:lnTo>
                  <a:lnTo>
                    <a:pt x="853" y="1814"/>
                  </a:lnTo>
                  <a:lnTo>
                    <a:pt x="1173" y="1707"/>
                  </a:lnTo>
                  <a:lnTo>
                    <a:pt x="1493" y="1601"/>
                  </a:lnTo>
                  <a:lnTo>
                    <a:pt x="1493" y="1601"/>
                  </a:lnTo>
                  <a:lnTo>
                    <a:pt x="3093" y="107"/>
                  </a:lnTo>
                  <a:lnTo>
                    <a:pt x="3093" y="107"/>
                  </a:lnTo>
                  <a:lnTo>
                    <a:pt x="30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0"/>
            <p:cNvSpPr/>
            <p:nvPr/>
          </p:nvSpPr>
          <p:spPr>
            <a:xfrm>
              <a:off x="4332687" y="4616735"/>
              <a:ext cx="29531" cy="23313"/>
            </a:xfrm>
            <a:custGeom>
              <a:avLst/>
              <a:gdLst/>
              <a:ahLst/>
              <a:cxnLst/>
              <a:rect l="l" t="t" r="r" b="b"/>
              <a:pathLst>
                <a:path w="2028" h="1601" extrusionOk="0">
                  <a:moveTo>
                    <a:pt x="1" y="0"/>
                  </a:moveTo>
                  <a:lnTo>
                    <a:pt x="534" y="213"/>
                  </a:lnTo>
                  <a:lnTo>
                    <a:pt x="1068" y="427"/>
                  </a:lnTo>
                  <a:lnTo>
                    <a:pt x="1494" y="747"/>
                  </a:lnTo>
                  <a:lnTo>
                    <a:pt x="1601" y="853"/>
                  </a:lnTo>
                  <a:lnTo>
                    <a:pt x="1174" y="320"/>
                  </a:lnTo>
                  <a:lnTo>
                    <a:pt x="641" y="107"/>
                  </a:lnTo>
                  <a:lnTo>
                    <a:pt x="1" y="0"/>
                  </a:lnTo>
                  <a:close/>
                  <a:moveTo>
                    <a:pt x="1601" y="853"/>
                  </a:moveTo>
                  <a:lnTo>
                    <a:pt x="1601" y="853"/>
                  </a:lnTo>
                  <a:lnTo>
                    <a:pt x="1814" y="1173"/>
                  </a:lnTo>
                  <a:lnTo>
                    <a:pt x="2028" y="1600"/>
                  </a:lnTo>
                  <a:lnTo>
                    <a:pt x="2028" y="1600"/>
                  </a:lnTo>
                  <a:lnTo>
                    <a:pt x="1921" y="1173"/>
                  </a:lnTo>
                  <a:lnTo>
                    <a:pt x="1814" y="1067"/>
                  </a:lnTo>
                  <a:lnTo>
                    <a:pt x="1601" y="85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50"/>
            <p:cNvSpPr/>
            <p:nvPr/>
          </p:nvSpPr>
          <p:spPr>
            <a:xfrm>
              <a:off x="4328027" y="4616735"/>
              <a:ext cx="34191" cy="23313"/>
            </a:xfrm>
            <a:custGeom>
              <a:avLst/>
              <a:gdLst/>
              <a:ahLst/>
              <a:cxnLst/>
              <a:rect l="l" t="t" r="r" b="b"/>
              <a:pathLst>
                <a:path w="2348" h="1601" fill="none" extrusionOk="0">
                  <a:moveTo>
                    <a:pt x="214" y="0"/>
                  </a:moveTo>
                  <a:lnTo>
                    <a:pt x="214" y="0"/>
                  </a:lnTo>
                  <a:lnTo>
                    <a:pt x="1" y="0"/>
                  </a:lnTo>
                  <a:lnTo>
                    <a:pt x="1" y="0"/>
                  </a:lnTo>
                  <a:lnTo>
                    <a:pt x="1" y="0"/>
                  </a:lnTo>
                  <a:lnTo>
                    <a:pt x="1" y="0"/>
                  </a:lnTo>
                  <a:lnTo>
                    <a:pt x="321" y="0"/>
                  </a:lnTo>
                  <a:lnTo>
                    <a:pt x="321" y="0"/>
                  </a:lnTo>
                  <a:lnTo>
                    <a:pt x="854" y="213"/>
                  </a:lnTo>
                  <a:lnTo>
                    <a:pt x="1388" y="427"/>
                  </a:lnTo>
                  <a:lnTo>
                    <a:pt x="1388" y="427"/>
                  </a:lnTo>
                  <a:lnTo>
                    <a:pt x="1814" y="747"/>
                  </a:lnTo>
                  <a:lnTo>
                    <a:pt x="2134" y="1067"/>
                  </a:lnTo>
                  <a:lnTo>
                    <a:pt x="2134" y="1067"/>
                  </a:lnTo>
                  <a:lnTo>
                    <a:pt x="2134" y="1173"/>
                  </a:lnTo>
                  <a:lnTo>
                    <a:pt x="2134" y="1173"/>
                  </a:lnTo>
                  <a:lnTo>
                    <a:pt x="2134" y="1173"/>
                  </a:lnTo>
                  <a:lnTo>
                    <a:pt x="2134" y="1173"/>
                  </a:lnTo>
                  <a:lnTo>
                    <a:pt x="2348" y="1600"/>
                  </a:lnTo>
                  <a:lnTo>
                    <a:pt x="2348" y="1600"/>
                  </a:lnTo>
                  <a:lnTo>
                    <a:pt x="2348" y="1600"/>
                  </a:lnTo>
                  <a:lnTo>
                    <a:pt x="2348" y="1600"/>
                  </a:lnTo>
                  <a:lnTo>
                    <a:pt x="2348" y="1600"/>
                  </a:lnTo>
                  <a:lnTo>
                    <a:pt x="2348" y="1600"/>
                  </a:lnTo>
                  <a:lnTo>
                    <a:pt x="2348" y="1600"/>
                  </a:lnTo>
                  <a:lnTo>
                    <a:pt x="2348" y="1600"/>
                  </a:lnTo>
                  <a:lnTo>
                    <a:pt x="2241" y="1173"/>
                  </a:lnTo>
                  <a:lnTo>
                    <a:pt x="2241" y="1173"/>
                  </a:lnTo>
                  <a:lnTo>
                    <a:pt x="2241" y="1173"/>
                  </a:lnTo>
                  <a:lnTo>
                    <a:pt x="2241" y="1173"/>
                  </a:lnTo>
                  <a:lnTo>
                    <a:pt x="2134" y="1067"/>
                  </a:lnTo>
                  <a:lnTo>
                    <a:pt x="2134" y="1173"/>
                  </a:lnTo>
                  <a:lnTo>
                    <a:pt x="2134" y="1173"/>
                  </a:lnTo>
                  <a:lnTo>
                    <a:pt x="1921" y="853"/>
                  </a:lnTo>
                  <a:lnTo>
                    <a:pt x="1494" y="320"/>
                  </a:lnTo>
                  <a:lnTo>
                    <a:pt x="1494" y="320"/>
                  </a:lnTo>
                  <a:lnTo>
                    <a:pt x="1494" y="320"/>
                  </a:lnTo>
                  <a:lnTo>
                    <a:pt x="1494" y="320"/>
                  </a:lnTo>
                  <a:lnTo>
                    <a:pt x="961" y="107"/>
                  </a:lnTo>
                  <a:lnTo>
                    <a:pt x="321" y="0"/>
                  </a:lnTo>
                  <a:lnTo>
                    <a:pt x="321"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50"/>
            <p:cNvSpPr/>
            <p:nvPr/>
          </p:nvSpPr>
          <p:spPr>
            <a:xfrm>
              <a:off x="4404147" y="4542172"/>
              <a:ext cx="20211" cy="46612"/>
            </a:xfrm>
            <a:custGeom>
              <a:avLst/>
              <a:gdLst/>
              <a:ahLst/>
              <a:cxnLst/>
              <a:rect l="l" t="t" r="r" b="b"/>
              <a:pathLst>
                <a:path w="1388" h="3201" extrusionOk="0">
                  <a:moveTo>
                    <a:pt x="1387" y="0"/>
                  </a:moveTo>
                  <a:lnTo>
                    <a:pt x="960" y="320"/>
                  </a:lnTo>
                  <a:lnTo>
                    <a:pt x="534" y="640"/>
                  </a:lnTo>
                  <a:lnTo>
                    <a:pt x="320" y="1174"/>
                  </a:lnTo>
                  <a:lnTo>
                    <a:pt x="747" y="534"/>
                  </a:lnTo>
                  <a:lnTo>
                    <a:pt x="1387" y="0"/>
                  </a:lnTo>
                  <a:close/>
                  <a:moveTo>
                    <a:pt x="0" y="2774"/>
                  </a:moveTo>
                  <a:lnTo>
                    <a:pt x="0" y="2987"/>
                  </a:lnTo>
                  <a:lnTo>
                    <a:pt x="107" y="3200"/>
                  </a:lnTo>
                  <a:lnTo>
                    <a:pt x="107" y="2987"/>
                  </a:lnTo>
                  <a:lnTo>
                    <a:pt x="0" y="277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50"/>
            <p:cNvSpPr/>
            <p:nvPr/>
          </p:nvSpPr>
          <p:spPr>
            <a:xfrm>
              <a:off x="4404147" y="4577895"/>
              <a:ext cx="1573" cy="13994"/>
            </a:xfrm>
            <a:custGeom>
              <a:avLst/>
              <a:gdLst/>
              <a:ahLst/>
              <a:cxnLst/>
              <a:rect l="l" t="t" r="r" b="b"/>
              <a:pathLst>
                <a:path w="108" h="961" fill="none" extrusionOk="0">
                  <a:moveTo>
                    <a:pt x="0" y="1"/>
                  </a:moveTo>
                  <a:lnTo>
                    <a:pt x="0" y="1"/>
                  </a:lnTo>
                  <a:lnTo>
                    <a:pt x="0" y="534"/>
                  </a:lnTo>
                  <a:lnTo>
                    <a:pt x="0" y="534"/>
                  </a:lnTo>
                  <a:lnTo>
                    <a:pt x="0" y="534"/>
                  </a:lnTo>
                  <a:lnTo>
                    <a:pt x="0" y="534"/>
                  </a:lnTo>
                  <a:lnTo>
                    <a:pt x="0" y="534"/>
                  </a:lnTo>
                  <a:lnTo>
                    <a:pt x="107" y="747"/>
                  </a:lnTo>
                  <a:lnTo>
                    <a:pt x="107" y="747"/>
                  </a:lnTo>
                  <a:lnTo>
                    <a:pt x="107" y="961"/>
                  </a:lnTo>
                  <a:lnTo>
                    <a:pt x="107" y="961"/>
                  </a:lnTo>
                  <a:lnTo>
                    <a:pt x="107" y="961"/>
                  </a:lnTo>
                  <a:lnTo>
                    <a:pt x="107" y="961"/>
                  </a:lnTo>
                  <a:lnTo>
                    <a:pt x="107" y="534"/>
                  </a:lnTo>
                  <a:lnTo>
                    <a:pt x="107" y="534"/>
                  </a:lnTo>
                  <a:lnTo>
                    <a:pt x="0" y="321"/>
                  </a:lnTo>
                  <a:lnTo>
                    <a:pt x="0" y="321"/>
                  </a:lnTo>
                  <a:lnTo>
                    <a:pt x="0" y="214"/>
                  </a:lnTo>
                  <a:lnTo>
                    <a:pt x="0"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50"/>
            <p:cNvSpPr/>
            <p:nvPr/>
          </p:nvSpPr>
          <p:spPr>
            <a:xfrm>
              <a:off x="4405705" y="4540614"/>
              <a:ext cx="24857" cy="24871"/>
            </a:xfrm>
            <a:custGeom>
              <a:avLst/>
              <a:gdLst/>
              <a:ahLst/>
              <a:cxnLst/>
              <a:rect l="l" t="t" r="r" b="b"/>
              <a:pathLst>
                <a:path w="1707" h="1708" fill="none" extrusionOk="0">
                  <a:moveTo>
                    <a:pt x="1707" y="1"/>
                  </a:moveTo>
                  <a:lnTo>
                    <a:pt x="1707" y="1"/>
                  </a:lnTo>
                  <a:lnTo>
                    <a:pt x="1280" y="107"/>
                  </a:lnTo>
                  <a:lnTo>
                    <a:pt x="853" y="427"/>
                  </a:lnTo>
                  <a:lnTo>
                    <a:pt x="427" y="747"/>
                  </a:lnTo>
                  <a:lnTo>
                    <a:pt x="213" y="1281"/>
                  </a:lnTo>
                  <a:lnTo>
                    <a:pt x="213" y="1281"/>
                  </a:lnTo>
                  <a:lnTo>
                    <a:pt x="0" y="1707"/>
                  </a:lnTo>
                  <a:lnTo>
                    <a:pt x="0" y="1707"/>
                  </a:lnTo>
                  <a:lnTo>
                    <a:pt x="213" y="1281"/>
                  </a:lnTo>
                  <a:lnTo>
                    <a:pt x="213" y="1281"/>
                  </a:lnTo>
                  <a:lnTo>
                    <a:pt x="640" y="641"/>
                  </a:lnTo>
                  <a:lnTo>
                    <a:pt x="1280" y="107"/>
                  </a:lnTo>
                  <a:lnTo>
                    <a:pt x="1280" y="107"/>
                  </a:lnTo>
                  <a:lnTo>
                    <a:pt x="1707" y="1"/>
                  </a:lnTo>
                  <a:lnTo>
                    <a:pt x="1707" y="1"/>
                  </a:lnTo>
                  <a:lnTo>
                    <a:pt x="17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50"/>
            <p:cNvSpPr/>
            <p:nvPr/>
          </p:nvSpPr>
          <p:spPr>
            <a:xfrm>
              <a:off x="4432108" y="4539056"/>
              <a:ext cx="1573" cy="1573"/>
            </a:xfrm>
            <a:custGeom>
              <a:avLst/>
              <a:gdLst/>
              <a:ahLst/>
              <a:cxnLst/>
              <a:rect l="l" t="t" r="r" b="b"/>
              <a:pathLst>
                <a:path w="108" h="108" fill="none" extrusionOk="0">
                  <a:moveTo>
                    <a:pt x="107" y="1"/>
                  </a:moveTo>
                  <a:lnTo>
                    <a:pt x="107" y="1"/>
                  </a:lnTo>
                  <a:lnTo>
                    <a:pt x="0" y="108"/>
                  </a:lnTo>
                  <a:lnTo>
                    <a:pt x="0" y="108"/>
                  </a:lnTo>
                  <a:lnTo>
                    <a:pt x="0" y="108"/>
                  </a:lnTo>
                  <a:lnTo>
                    <a:pt x="0" y="108"/>
                  </a:lnTo>
                  <a:lnTo>
                    <a:pt x="107" y="1"/>
                  </a:lnTo>
                  <a:lnTo>
                    <a:pt x="107" y="1"/>
                  </a:lnTo>
                  <a:lnTo>
                    <a:pt x="107" y="1"/>
                  </a:lnTo>
                  <a:lnTo>
                    <a:pt x="107" y="1"/>
                  </a:lnTo>
                  <a:lnTo>
                    <a:pt x="107" y="1"/>
                  </a:lnTo>
                  <a:lnTo>
                    <a:pt x="107" y="1"/>
                  </a:lnTo>
                  <a:lnTo>
                    <a:pt x="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50"/>
            <p:cNvSpPr/>
            <p:nvPr/>
          </p:nvSpPr>
          <p:spPr>
            <a:xfrm>
              <a:off x="4427448" y="4540614"/>
              <a:ext cx="4674" cy="13994"/>
            </a:xfrm>
            <a:custGeom>
              <a:avLst/>
              <a:gdLst/>
              <a:ahLst/>
              <a:cxnLst/>
              <a:rect l="l" t="t" r="r" b="b"/>
              <a:pathLst>
                <a:path w="321" h="961" extrusionOk="0">
                  <a:moveTo>
                    <a:pt x="214" y="1"/>
                  </a:moveTo>
                  <a:lnTo>
                    <a:pt x="0" y="961"/>
                  </a:lnTo>
                  <a:lnTo>
                    <a:pt x="214" y="42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50"/>
            <p:cNvSpPr/>
            <p:nvPr/>
          </p:nvSpPr>
          <p:spPr>
            <a:xfrm>
              <a:off x="4427448" y="4540614"/>
              <a:ext cx="4674" cy="13994"/>
            </a:xfrm>
            <a:custGeom>
              <a:avLst/>
              <a:gdLst/>
              <a:ahLst/>
              <a:cxnLst/>
              <a:rect l="l" t="t" r="r" b="b"/>
              <a:pathLst>
                <a:path w="321" h="961" fill="none" extrusionOk="0">
                  <a:moveTo>
                    <a:pt x="320" y="1"/>
                  </a:moveTo>
                  <a:lnTo>
                    <a:pt x="320" y="1"/>
                  </a:lnTo>
                  <a:lnTo>
                    <a:pt x="214" y="1"/>
                  </a:lnTo>
                  <a:lnTo>
                    <a:pt x="214" y="1"/>
                  </a:lnTo>
                  <a:lnTo>
                    <a:pt x="214" y="1"/>
                  </a:lnTo>
                  <a:lnTo>
                    <a:pt x="214" y="1"/>
                  </a:lnTo>
                  <a:lnTo>
                    <a:pt x="0" y="961"/>
                  </a:lnTo>
                  <a:lnTo>
                    <a:pt x="0" y="961"/>
                  </a:lnTo>
                  <a:lnTo>
                    <a:pt x="214" y="427"/>
                  </a:lnTo>
                  <a:lnTo>
                    <a:pt x="320" y="1"/>
                  </a:lnTo>
                  <a:lnTo>
                    <a:pt x="320" y="1"/>
                  </a:lnTo>
                  <a:lnTo>
                    <a:pt x="32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50"/>
            <p:cNvSpPr/>
            <p:nvPr/>
          </p:nvSpPr>
          <p:spPr>
            <a:xfrm>
              <a:off x="4714818" y="4466052"/>
              <a:ext cx="215905" cy="107188"/>
            </a:xfrm>
            <a:custGeom>
              <a:avLst/>
              <a:gdLst/>
              <a:ahLst/>
              <a:cxnLst/>
              <a:rect l="l" t="t" r="r" b="b"/>
              <a:pathLst>
                <a:path w="14827" h="7361" extrusionOk="0">
                  <a:moveTo>
                    <a:pt x="107" y="1"/>
                  </a:moveTo>
                  <a:lnTo>
                    <a:pt x="0" y="6934"/>
                  </a:lnTo>
                  <a:lnTo>
                    <a:pt x="533" y="6934"/>
                  </a:lnTo>
                  <a:lnTo>
                    <a:pt x="3520" y="7147"/>
                  </a:lnTo>
                  <a:lnTo>
                    <a:pt x="7893" y="7254"/>
                  </a:lnTo>
                  <a:lnTo>
                    <a:pt x="12053" y="7361"/>
                  </a:lnTo>
                  <a:lnTo>
                    <a:pt x="13653" y="7254"/>
                  </a:lnTo>
                  <a:lnTo>
                    <a:pt x="14613" y="7147"/>
                  </a:lnTo>
                  <a:lnTo>
                    <a:pt x="14826" y="7041"/>
                  </a:lnTo>
                  <a:lnTo>
                    <a:pt x="14826" y="6934"/>
                  </a:lnTo>
                  <a:lnTo>
                    <a:pt x="14720" y="6721"/>
                  </a:lnTo>
                  <a:lnTo>
                    <a:pt x="14506" y="6614"/>
                  </a:lnTo>
                  <a:lnTo>
                    <a:pt x="13546" y="6187"/>
                  </a:lnTo>
                  <a:lnTo>
                    <a:pt x="12480" y="5761"/>
                  </a:lnTo>
                  <a:lnTo>
                    <a:pt x="10026" y="5121"/>
                  </a:lnTo>
                  <a:lnTo>
                    <a:pt x="8960" y="4801"/>
                  </a:lnTo>
                  <a:lnTo>
                    <a:pt x="8960" y="108"/>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50"/>
            <p:cNvSpPr/>
            <p:nvPr/>
          </p:nvSpPr>
          <p:spPr>
            <a:xfrm>
              <a:off x="4714818" y="4466052"/>
              <a:ext cx="215905" cy="107188"/>
            </a:xfrm>
            <a:custGeom>
              <a:avLst/>
              <a:gdLst/>
              <a:ahLst/>
              <a:cxnLst/>
              <a:rect l="l" t="t" r="r" b="b"/>
              <a:pathLst>
                <a:path w="14827" h="7361" fill="none" extrusionOk="0">
                  <a:moveTo>
                    <a:pt x="8960" y="4801"/>
                  </a:moveTo>
                  <a:lnTo>
                    <a:pt x="8960" y="108"/>
                  </a:lnTo>
                  <a:lnTo>
                    <a:pt x="107" y="1"/>
                  </a:lnTo>
                  <a:lnTo>
                    <a:pt x="0" y="6934"/>
                  </a:lnTo>
                  <a:lnTo>
                    <a:pt x="533" y="6934"/>
                  </a:lnTo>
                  <a:lnTo>
                    <a:pt x="533" y="6934"/>
                  </a:lnTo>
                  <a:lnTo>
                    <a:pt x="3520" y="7147"/>
                  </a:lnTo>
                  <a:lnTo>
                    <a:pt x="7893" y="7254"/>
                  </a:lnTo>
                  <a:lnTo>
                    <a:pt x="12053" y="7361"/>
                  </a:lnTo>
                  <a:lnTo>
                    <a:pt x="13653" y="7254"/>
                  </a:lnTo>
                  <a:lnTo>
                    <a:pt x="14613" y="7147"/>
                  </a:lnTo>
                  <a:lnTo>
                    <a:pt x="14613" y="7147"/>
                  </a:lnTo>
                  <a:lnTo>
                    <a:pt x="14826" y="7041"/>
                  </a:lnTo>
                  <a:lnTo>
                    <a:pt x="14826" y="6934"/>
                  </a:lnTo>
                  <a:lnTo>
                    <a:pt x="14720" y="6721"/>
                  </a:lnTo>
                  <a:lnTo>
                    <a:pt x="14506" y="6614"/>
                  </a:lnTo>
                  <a:lnTo>
                    <a:pt x="13546" y="6187"/>
                  </a:lnTo>
                  <a:lnTo>
                    <a:pt x="12480" y="5761"/>
                  </a:lnTo>
                  <a:lnTo>
                    <a:pt x="10026" y="5121"/>
                  </a:lnTo>
                  <a:lnTo>
                    <a:pt x="8960" y="480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50"/>
            <p:cNvSpPr/>
            <p:nvPr/>
          </p:nvSpPr>
          <p:spPr>
            <a:xfrm>
              <a:off x="4714818" y="4528192"/>
              <a:ext cx="15" cy="12436"/>
            </a:xfrm>
            <a:custGeom>
              <a:avLst/>
              <a:gdLst/>
              <a:ahLst/>
              <a:cxnLst/>
              <a:rect l="l" t="t" r="r" b="b"/>
              <a:pathLst>
                <a:path w="1" h="854" extrusionOk="0">
                  <a:moveTo>
                    <a:pt x="0" y="0"/>
                  </a:moveTo>
                  <a:lnTo>
                    <a:pt x="0" y="0"/>
                  </a:lnTo>
                  <a:lnTo>
                    <a:pt x="0" y="0"/>
                  </a:lnTo>
                  <a:lnTo>
                    <a:pt x="0" y="85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0"/>
            <p:cNvSpPr/>
            <p:nvPr/>
          </p:nvSpPr>
          <p:spPr>
            <a:xfrm>
              <a:off x="4714818" y="4528192"/>
              <a:ext cx="15" cy="12436"/>
            </a:xfrm>
            <a:custGeom>
              <a:avLst/>
              <a:gdLst/>
              <a:ahLst/>
              <a:cxnLst/>
              <a:rect l="l" t="t" r="r" b="b"/>
              <a:pathLst>
                <a:path w="1" h="854" fill="none" extrusionOk="0">
                  <a:moveTo>
                    <a:pt x="0" y="0"/>
                  </a:moveTo>
                  <a:lnTo>
                    <a:pt x="0" y="0"/>
                  </a:lnTo>
                  <a:lnTo>
                    <a:pt x="0" y="0"/>
                  </a:lnTo>
                  <a:lnTo>
                    <a:pt x="0" y="854"/>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0"/>
            <p:cNvSpPr/>
            <p:nvPr/>
          </p:nvSpPr>
          <p:spPr>
            <a:xfrm>
              <a:off x="4714818" y="4528192"/>
              <a:ext cx="46597" cy="37292"/>
            </a:xfrm>
            <a:custGeom>
              <a:avLst/>
              <a:gdLst/>
              <a:ahLst/>
              <a:cxnLst/>
              <a:rect l="l" t="t" r="r" b="b"/>
              <a:pathLst>
                <a:path w="3200" h="2561" extrusionOk="0">
                  <a:moveTo>
                    <a:pt x="0" y="0"/>
                  </a:moveTo>
                  <a:lnTo>
                    <a:pt x="0" y="854"/>
                  </a:lnTo>
                  <a:lnTo>
                    <a:pt x="0" y="2454"/>
                  </a:lnTo>
                  <a:lnTo>
                    <a:pt x="3200" y="2560"/>
                  </a:lnTo>
                  <a:lnTo>
                    <a:pt x="3200" y="2560"/>
                  </a:lnTo>
                  <a:lnTo>
                    <a:pt x="2987" y="2027"/>
                  </a:lnTo>
                  <a:lnTo>
                    <a:pt x="2773" y="1494"/>
                  </a:lnTo>
                  <a:lnTo>
                    <a:pt x="2453" y="1067"/>
                  </a:lnTo>
                  <a:lnTo>
                    <a:pt x="2133" y="747"/>
                  </a:lnTo>
                  <a:lnTo>
                    <a:pt x="1707" y="427"/>
                  </a:lnTo>
                  <a:lnTo>
                    <a:pt x="1173" y="214"/>
                  </a:lnTo>
                  <a:lnTo>
                    <a:pt x="747" y="107"/>
                  </a:lnTo>
                  <a:lnTo>
                    <a:pt x="2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0"/>
            <p:cNvSpPr/>
            <p:nvPr/>
          </p:nvSpPr>
          <p:spPr>
            <a:xfrm>
              <a:off x="4930728" y="4565473"/>
              <a:ext cx="1558" cy="1558"/>
            </a:xfrm>
            <a:custGeom>
              <a:avLst/>
              <a:gdLst/>
              <a:ahLst/>
              <a:cxnLst/>
              <a:rect l="l" t="t" r="r" b="b"/>
              <a:pathLst>
                <a:path w="107" h="107" extrusionOk="0">
                  <a:moveTo>
                    <a:pt x="0" y="0"/>
                  </a:moveTo>
                  <a:lnTo>
                    <a:pt x="0" y="107"/>
                  </a:lnTo>
                  <a:lnTo>
                    <a:pt x="107" y="10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0"/>
            <p:cNvSpPr/>
            <p:nvPr/>
          </p:nvSpPr>
          <p:spPr>
            <a:xfrm>
              <a:off x="4926068" y="4570133"/>
              <a:ext cx="3116" cy="15"/>
            </a:xfrm>
            <a:custGeom>
              <a:avLst/>
              <a:gdLst/>
              <a:ahLst/>
              <a:cxnLst/>
              <a:rect l="l" t="t" r="r" b="b"/>
              <a:pathLst>
                <a:path w="214" h="1" fill="none" extrusionOk="0">
                  <a:moveTo>
                    <a:pt x="214" y="0"/>
                  </a:moveTo>
                  <a:lnTo>
                    <a:pt x="214" y="0"/>
                  </a:lnTo>
                  <a:lnTo>
                    <a:pt x="107" y="0"/>
                  </a:lnTo>
                  <a:lnTo>
                    <a:pt x="107" y="0"/>
                  </a:lnTo>
                  <a:lnTo>
                    <a:pt x="0" y="0"/>
                  </a:lnTo>
                  <a:lnTo>
                    <a:pt x="0" y="0"/>
                  </a:lnTo>
                  <a:lnTo>
                    <a:pt x="214" y="0"/>
                  </a:lnTo>
                  <a:lnTo>
                    <a:pt x="214"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0"/>
            <p:cNvSpPr/>
            <p:nvPr/>
          </p:nvSpPr>
          <p:spPr>
            <a:xfrm>
              <a:off x="4930728" y="4565473"/>
              <a:ext cx="1558" cy="1558"/>
            </a:xfrm>
            <a:custGeom>
              <a:avLst/>
              <a:gdLst/>
              <a:ahLst/>
              <a:cxnLst/>
              <a:rect l="l" t="t" r="r" b="b"/>
              <a:pathLst>
                <a:path w="107" h="107" fill="none" extrusionOk="0">
                  <a:moveTo>
                    <a:pt x="0" y="0"/>
                  </a:moveTo>
                  <a:lnTo>
                    <a:pt x="0" y="0"/>
                  </a:lnTo>
                  <a:lnTo>
                    <a:pt x="0" y="107"/>
                  </a:lnTo>
                  <a:lnTo>
                    <a:pt x="0" y="107"/>
                  </a:lnTo>
                  <a:lnTo>
                    <a:pt x="107" y="107"/>
                  </a:lnTo>
                  <a:lnTo>
                    <a:pt x="107" y="107"/>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0"/>
            <p:cNvSpPr/>
            <p:nvPr/>
          </p:nvSpPr>
          <p:spPr>
            <a:xfrm>
              <a:off x="4714818" y="4563915"/>
              <a:ext cx="15" cy="3116"/>
            </a:xfrm>
            <a:custGeom>
              <a:avLst/>
              <a:gdLst/>
              <a:ahLst/>
              <a:cxnLst/>
              <a:rect l="l" t="t" r="r" b="b"/>
              <a:pathLst>
                <a:path w="1" h="214" fill="none" extrusionOk="0">
                  <a:moveTo>
                    <a:pt x="0" y="1"/>
                  </a:moveTo>
                  <a:lnTo>
                    <a:pt x="0" y="214"/>
                  </a:lnTo>
                  <a:lnTo>
                    <a:pt x="0" y="214"/>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0"/>
            <p:cNvSpPr/>
            <p:nvPr/>
          </p:nvSpPr>
          <p:spPr>
            <a:xfrm>
              <a:off x="4930728" y="4567017"/>
              <a:ext cx="1558" cy="1573"/>
            </a:xfrm>
            <a:custGeom>
              <a:avLst/>
              <a:gdLst/>
              <a:ahLst/>
              <a:cxnLst/>
              <a:rect l="l" t="t" r="r" b="b"/>
              <a:pathLst>
                <a:path w="107" h="108" extrusionOk="0">
                  <a:moveTo>
                    <a:pt x="0" y="1"/>
                  </a:moveTo>
                  <a:lnTo>
                    <a:pt x="0"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0"/>
            <p:cNvSpPr/>
            <p:nvPr/>
          </p:nvSpPr>
          <p:spPr>
            <a:xfrm>
              <a:off x="4929170" y="4567017"/>
              <a:ext cx="3116" cy="3131"/>
            </a:xfrm>
            <a:custGeom>
              <a:avLst/>
              <a:gdLst/>
              <a:ahLst/>
              <a:cxnLst/>
              <a:rect l="l" t="t" r="r" b="b"/>
              <a:pathLst>
                <a:path w="214" h="215" fill="none" extrusionOk="0">
                  <a:moveTo>
                    <a:pt x="214" y="1"/>
                  </a:moveTo>
                  <a:lnTo>
                    <a:pt x="214" y="1"/>
                  </a:lnTo>
                  <a:lnTo>
                    <a:pt x="107" y="1"/>
                  </a:lnTo>
                  <a:lnTo>
                    <a:pt x="107" y="1"/>
                  </a:lnTo>
                  <a:lnTo>
                    <a:pt x="107" y="108"/>
                  </a:lnTo>
                  <a:lnTo>
                    <a:pt x="1" y="214"/>
                  </a:lnTo>
                  <a:lnTo>
                    <a:pt x="1" y="214"/>
                  </a:lnTo>
                  <a:lnTo>
                    <a:pt x="1" y="214"/>
                  </a:lnTo>
                  <a:lnTo>
                    <a:pt x="1" y="214"/>
                  </a:lnTo>
                  <a:lnTo>
                    <a:pt x="107" y="108"/>
                  </a:lnTo>
                  <a:lnTo>
                    <a:pt x="107" y="108"/>
                  </a:lnTo>
                  <a:lnTo>
                    <a:pt x="21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0"/>
            <p:cNvSpPr/>
            <p:nvPr/>
          </p:nvSpPr>
          <p:spPr>
            <a:xfrm>
              <a:off x="4755201" y="4570133"/>
              <a:ext cx="80773" cy="1558"/>
            </a:xfrm>
            <a:custGeom>
              <a:avLst/>
              <a:gdLst/>
              <a:ahLst/>
              <a:cxnLst/>
              <a:rect l="l" t="t" r="r" b="b"/>
              <a:pathLst>
                <a:path w="5547" h="107" extrusionOk="0">
                  <a:moveTo>
                    <a:pt x="0" y="0"/>
                  </a:moveTo>
                  <a:lnTo>
                    <a:pt x="5547" y="107"/>
                  </a:lnTo>
                  <a:lnTo>
                    <a:pt x="6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0"/>
            <p:cNvSpPr/>
            <p:nvPr/>
          </p:nvSpPr>
          <p:spPr>
            <a:xfrm>
              <a:off x="4755201" y="4570133"/>
              <a:ext cx="80773" cy="1558"/>
            </a:xfrm>
            <a:custGeom>
              <a:avLst/>
              <a:gdLst/>
              <a:ahLst/>
              <a:cxnLst/>
              <a:rect l="l" t="t" r="r" b="b"/>
              <a:pathLst>
                <a:path w="5547" h="107" fill="none" extrusionOk="0">
                  <a:moveTo>
                    <a:pt x="0" y="0"/>
                  </a:moveTo>
                  <a:lnTo>
                    <a:pt x="0" y="0"/>
                  </a:lnTo>
                  <a:lnTo>
                    <a:pt x="5547" y="107"/>
                  </a:lnTo>
                  <a:lnTo>
                    <a:pt x="5547" y="107"/>
                  </a:lnTo>
                  <a:lnTo>
                    <a:pt x="640" y="0"/>
                  </a:lnTo>
                  <a:lnTo>
                    <a:pt x="640"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0"/>
            <p:cNvSpPr/>
            <p:nvPr/>
          </p:nvSpPr>
          <p:spPr>
            <a:xfrm>
              <a:off x="4714818" y="4567017"/>
              <a:ext cx="15" cy="15"/>
            </a:xfrm>
            <a:custGeom>
              <a:avLst/>
              <a:gdLst/>
              <a:ahLst/>
              <a:cxnLst/>
              <a:rect l="l" t="t" r="r" b="b"/>
              <a:pathLst>
                <a:path w="1" h="1" fill="none" extrusionOk="0">
                  <a:moveTo>
                    <a:pt x="0" y="1"/>
                  </a:moveTo>
                  <a:lnTo>
                    <a:pt x="0" y="1"/>
                  </a:ln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50"/>
            <p:cNvSpPr/>
            <p:nvPr/>
          </p:nvSpPr>
          <p:spPr>
            <a:xfrm>
              <a:off x="4714818" y="4567017"/>
              <a:ext cx="49713" cy="3131"/>
            </a:xfrm>
            <a:custGeom>
              <a:avLst/>
              <a:gdLst/>
              <a:ahLst/>
              <a:cxnLst/>
              <a:rect l="l" t="t" r="r" b="b"/>
              <a:pathLst>
                <a:path w="3414" h="215" extrusionOk="0">
                  <a:moveTo>
                    <a:pt x="0" y="1"/>
                  </a:moveTo>
                  <a:lnTo>
                    <a:pt x="2773" y="214"/>
                  </a:lnTo>
                  <a:lnTo>
                    <a:pt x="3413" y="214"/>
                  </a:lnTo>
                  <a:lnTo>
                    <a:pt x="5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50"/>
            <p:cNvSpPr/>
            <p:nvPr/>
          </p:nvSpPr>
          <p:spPr>
            <a:xfrm>
              <a:off x="4714818" y="4567017"/>
              <a:ext cx="49713" cy="3131"/>
            </a:xfrm>
            <a:custGeom>
              <a:avLst/>
              <a:gdLst/>
              <a:ahLst/>
              <a:cxnLst/>
              <a:rect l="l" t="t" r="r" b="b"/>
              <a:pathLst>
                <a:path w="3414" h="215" fill="none" extrusionOk="0">
                  <a:moveTo>
                    <a:pt x="0" y="1"/>
                  </a:moveTo>
                  <a:lnTo>
                    <a:pt x="0" y="1"/>
                  </a:lnTo>
                  <a:lnTo>
                    <a:pt x="0" y="1"/>
                  </a:lnTo>
                  <a:lnTo>
                    <a:pt x="0" y="1"/>
                  </a:lnTo>
                  <a:lnTo>
                    <a:pt x="2773" y="214"/>
                  </a:lnTo>
                  <a:lnTo>
                    <a:pt x="2773" y="214"/>
                  </a:lnTo>
                  <a:lnTo>
                    <a:pt x="3413" y="214"/>
                  </a:lnTo>
                  <a:lnTo>
                    <a:pt x="3413" y="214"/>
                  </a:lnTo>
                  <a:lnTo>
                    <a:pt x="533"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50"/>
            <p:cNvSpPr/>
            <p:nvPr/>
          </p:nvSpPr>
          <p:spPr>
            <a:xfrm>
              <a:off x="4714818" y="4551493"/>
              <a:ext cx="215905" cy="21755"/>
            </a:xfrm>
            <a:custGeom>
              <a:avLst/>
              <a:gdLst/>
              <a:ahLst/>
              <a:cxnLst/>
              <a:rect l="l" t="t" r="r" b="b"/>
              <a:pathLst>
                <a:path w="14827" h="1494" extrusionOk="0">
                  <a:moveTo>
                    <a:pt x="12373" y="0"/>
                  </a:moveTo>
                  <a:lnTo>
                    <a:pt x="12266" y="107"/>
                  </a:lnTo>
                  <a:lnTo>
                    <a:pt x="11946" y="534"/>
                  </a:lnTo>
                  <a:lnTo>
                    <a:pt x="11733" y="1067"/>
                  </a:lnTo>
                  <a:lnTo>
                    <a:pt x="3200" y="960"/>
                  </a:lnTo>
                  <a:lnTo>
                    <a:pt x="3200" y="1067"/>
                  </a:lnTo>
                  <a:lnTo>
                    <a:pt x="0" y="960"/>
                  </a:lnTo>
                  <a:lnTo>
                    <a:pt x="0" y="1067"/>
                  </a:lnTo>
                  <a:lnTo>
                    <a:pt x="533" y="1067"/>
                  </a:lnTo>
                  <a:lnTo>
                    <a:pt x="3413" y="1280"/>
                  </a:lnTo>
                  <a:lnTo>
                    <a:pt x="8320" y="1387"/>
                  </a:lnTo>
                  <a:lnTo>
                    <a:pt x="10346" y="1494"/>
                  </a:lnTo>
                  <a:lnTo>
                    <a:pt x="12906" y="1387"/>
                  </a:lnTo>
                  <a:lnTo>
                    <a:pt x="14506" y="1280"/>
                  </a:lnTo>
                  <a:lnTo>
                    <a:pt x="14720" y="1280"/>
                  </a:lnTo>
                  <a:lnTo>
                    <a:pt x="14826" y="1174"/>
                  </a:lnTo>
                  <a:lnTo>
                    <a:pt x="14826" y="1067"/>
                  </a:lnTo>
                  <a:lnTo>
                    <a:pt x="14826" y="960"/>
                  </a:lnTo>
                  <a:lnTo>
                    <a:pt x="14400" y="640"/>
                  </a:lnTo>
                  <a:lnTo>
                    <a:pt x="13546" y="320"/>
                  </a:lnTo>
                  <a:lnTo>
                    <a:pt x="12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0"/>
            <p:cNvSpPr/>
            <p:nvPr/>
          </p:nvSpPr>
          <p:spPr>
            <a:xfrm>
              <a:off x="4714818" y="4563915"/>
              <a:ext cx="46597" cy="3116"/>
            </a:xfrm>
            <a:custGeom>
              <a:avLst/>
              <a:gdLst/>
              <a:ahLst/>
              <a:cxnLst/>
              <a:rect l="l" t="t" r="r" b="b"/>
              <a:pathLst>
                <a:path w="3200" h="214" extrusionOk="0">
                  <a:moveTo>
                    <a:pt x="0" y="1"/>
                  </a:moveTo>
                  <a:lnTo>
                    <a:pt x="0" y="107"/>
                  </a:lnTo>
                  <a:lnTo>
                    <a:pt x="3200" y="214"/>
                  </a:lnTo>
                  <a:lnTo>
                    <a:pt x="3200" y="1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50"/>
            <p:cNvSpPr/>
            <p:nvPr/>
          </p:nvSpPr>
          <p:spPr>
            <a:xfrm>
              <a:off x="4714818" y="4563915"/>
              <a:ext cx="46597" cy="3116"/>
            </a:xfrm>
            <a:custGeom>
              <a:avLst/>
              <a:gdLst/>
              <a:ahLst/>
              <a:cxnLst/>
              <a:rect l="l" t="t" r="r" b="b"/>
              <a:pathLst>
                <a:path w="3200" h="214" fill="none" extrusionOk="0">
                  <a:moveTo>
                    <a:pt x="0" y="1"/>
                  </a:moveTo>
                  <a:lnTo>
                    <a:pt x="0" y="107"/>
                  </a:lnTo>
                  <a:lnTo>
                    <a:pt x="3200" y="214"/>
                  </a:lnTo>
                  <a:lnTo>
                    <a:pt x="3200" y="214"/>
                  </a:lnTo>
                  <a:lnTo>
                    <a:pt x="3200" y="1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0"/>
            <p:cNvSpPr/>
            <p:nvPr/>
          </p:nvSpPr>
          <p:spPr>
            <a:xfrm>
              <a:off x="4744323" y="4565473"/>
              <a:ext cx="178627" cy="3116"/>
            </a:xfrm>
            <a:custGeom>
              <a:avLst/>
              <a:gdLst/>
              <a:ahLst/>
              <a:cxnLst/>
              <a:rect l="l" t="t" r="r" b="b"/>
              <a:pathLst>
                <a:path w="12267" h="214" extrusionOk="0">
                  <a:moveTo>
                    <a:pt x="1" y="0"/>
                  </a:moveTo>
                  <a:lnTo>
                    <a:pt x="2454" y="107"/>
                  </a:lnTo>
                  <a:lnTo>
                    <a:pt x="2667" y="107"/>
                  </a:lnTo>
                  <a:lnTo>
                    <a:pt x="1" y="0"/>
                  </a:lnTo>
                  <a:close/>
                  <a:moveTo>
                    <a:pt x="2667" y="107"/>
                  </a:moveTo>
                  <a:lnTo>
                    <a:pt x="5334" y="214"/>
                  </a:lnTo>
                  <a:lnTo>
                    <a:pt x="10667" y="214"/>
                  </a:lnTo>
                  <a:lnTo>
                    <a:pt x="12267"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0"/>
            <p:cNvSpPr/>
            <p:nvPr/>
          </p:nvSpPr>
          <p:spPr>
            <a:xfrm>
              <a:off x="4885671" y="4549934"/>
              <a:ext cx="13994" cy="20211"/>
            </a:xfrm>
            <a:custGeom>
              <a:avLst/>
              <a:gdLst/>
              <a:ahLst/>
              <a:cxnLst/>
              <a:rect l="l" t="t" r="r" b="b"/>
              <a:pathLst>
                <a:path w="961" h="1388" extrusionOk="0">
                  <a:moveTo>
                    <a:pt x="961" y="1"/>
                  </a:moveTo>
                  <a:lnTo>
                    <a:pt x="534" y="214"/>
                  </a:lnTo>
                  <a:lnTo>
                    <a:pt x="214" y="534"/>
                  </a:lnTo>
                  <a:lnTo>
                    <a:pt x="108" y="961"/>
                  </a:lnTo>
                  <a:lnTo>
                    <a:pt x="1" y="1387"/>
                  </a:lnTo>
                  <a:lnTo>
                    <a:pt x="321" y="534"/>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0"/>
            <p:cNvSpPr/>
            <p:nvPr/>
          </p:nvSpPr>
          <p:spPr>
            <a:xfrm>
              <a:off x="4848404" y="4539056"/>
              <a:ext cx="7776" cy="10892"/>
            </a:xfrm>
            <a:custGeom>
              <a:avLst/>
              <a:gdLst/>
              <a:ahLst/>
              <a:cxnLst/>
              <a:rect l="l" t="t" r="r" b="b"/>
              <a:pathLst>
                <a:path w="534" h="748" extrusionOk="0">
                  <a:moveTo>
                    <a:pt x="533" y="1"/>
                  </a:moveTo>
                  <a:lnTo>
                    <a:pt x="213" y="321"/>
                  </a:lnTo>
                  <a:lnTo>
                    <a:pt x="0" y="748"/>
                  </a:lnTo>
                  <a:lnTo>
                    <a:pt x="320" y="428"/>
                  </a:lnTo>
                  <a:lnTo>
                    <a:pt x="5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0"/>
            <p:cNvSpPr/>
            <p:nvPr/>
          </p:nvSpPr>
          <p:spPr>
            <a:xfrm>
              <a:off x="4837526" y="4537512"/>
              <a:ext cx="9334" cy="6218"/>
            </a:xfrm>
            <a:custGeom>
              <a:avLst/>
              <a:gdLst/>
              <a:ahLst/>
              <a:cxnLst/>
              <a:rect l="l" t="t" r="r" b="b"/>
              <a:pathLst>
                <a:path w="641" h="427" extrusionOk="0">
                  <a:moveTo>
                    <a:pt x="0" y="427"/>
                  </a:moveTo>
                  <a:lnTo>
                    <a:pt x="0" y="427"/>
                  </a:lnTo>
                  <a:lnTo>
                    <a:pt x="320" y="214"/>
                  </a:lnTo>
                  <a:lnTo>
                    <a:pt x="320" y="214"/>
                  </a:lnTo>
                  <a:lnTo>
                    <a:pt x="640" y="0"/>
                  </a:lnTo>
                  <a:lnTo>
                    <a:pt x="640" y="0"/>
                  </a:lnTo>
                  <a:lnTo>
                    <a:pt x="320" y="214"/>
                  </a:lnTo>
                  <a:lnTo>
                    <a:pt x="320" y="214"/>
                  </a:lnTo>
                  <a:lnTo>
                    <a:pt x="0" y="427"/>
                  </a:lnTo>
                  <a:lnTo>
                    <a:pt x="0"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0"/>
            <p:cNvSpPr/>
            <p:nvPr/>
          </p:nvSpPr>
          <p:spPr>
            <a:xfrm>
              <a:off x="4831307" y="4531294"/>
              <a:ext cx="13994" cy="1573"/>
            </a:xfrm>
            <a:custGeom>
              <a:avLst/>
              <a:gdLst/>
              <a:ahLst/>
              <a:cxnLst/>
              <a:rect l="l" t="t" r="r" b="b"/>
              <a:pathLst>
                <a:path w="961" h="108" extrusionOk="0">
                  <a:moveTo>
                    <a:pt x="1" y="1"/>
                  </a:moveTo>
                  <a:lnTo>
                    <a:pt x="534" y="107"/>
                  </a:lnTo>
                  <a:lnTo>
                    <a:pt x="961" y="107"/>
                  </a:lnTo>
                  <a:lnTo>
                    <a:pt x="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50"/>
            <p:cNvSpPr/>
            <p:nvPr/>
          </p:nvSpPr>
          <p:spPr>
            <a:xfrm>
              <a:off x="4829764" y="4523532"/>
              <a:ext cx="15537" cy="1573"/>
            </a:xfrm>
            <a:custGeom>
              <a:avLst/>
              <a:gdLst/>
              <a:ahLst/>
              <a:cxnLst/>
              <a:rect l="l" t="t" r="r" b="b"/>
              <a:pathLst>
                <a:path w="1067" h="108" extrusionOk="0">
                  <a:moveTo>
                    <a:pt x="0" y="0"/>
                  </a:moveTo>
                  <a:lnTo>
                    <a:pt x="213" y="107"/>
                  </a:lnTo>
                  <a:lnTo>
                    <a:pt x="1067" y="107"/>
                  </a:lnTo>
                  <a:lnTo>
                    <a:pt x="5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0"/>
            <p:cNvSpPr/>
            <p:nvPr/>
          </p:nvSpPr>
          <p:spPr>
            <a:xfrm>
              <a:off x="4853064" y="4526634"/>
              <a:ext cx="24857" cy="13994"/>
            </a:xfrm>
            <a:custGeom>
              <a:avLst/>
              <a:gdLst/>
              <a:ahLst/>
              <a:cxnLst/>
              <a:rect l="l" t="t" r="r" b="b"/>
              <a:pathLst>
                <a:path w="1707" h="961" extrusionOk="0">
                  <a:moveTo>
                    <a:pt x="1280" y="1"/>
                  </a:moveTo>
                  <a:lnTo>
                    <a:pt x="853" y="107"/>
                  </a:lnTo>
                  <a:lnTo>
                    <a:pt x="533" y="214"/>
                  </a:lnTo>
                  <a:lnTo>
                    <a:pt x="320" y="427"/>
                  </a:lnTo>
                  <a:lnTo>
                    <a:pt x="116" y="835"/>
                  </a:lnTo>
                  <a:lnTo>
                    <a:pt x="116" y="835"/>
                  </a:lnTo>
                  <a:lnTo>
                    <a:pt x="0" y="854"/>
                  </a:lnTo>
                  <a:lnTo>
                    <a:pt x="107" y="854"/>
                  </a:lnTo>
                  <a:lnTo>
                    <a:pt x="107" y="961"/>
                  </a:lnTo>
                  <a:lnTo>
                    <a:pt x="187" y="854"/>
                  </a:lnTo>
                  <a:lnTo>
                    <a:pt x="533" y="854"/>
                  </a:lnTo>
                  <a:lnTo>
                    <a:pt x="1173" y="641"/>
                  </a:lnTo>
                  <a:lnTo>
                    <a:pt x="1173" y="641"/>
                  </a:lnTo>
                  <a:lnTo>
                    <a:pt x="640" y="747"/>
                  </a:lnTo>
                  <a:lnTo>
                    <a:pt x="213" y="818"/>
                  </a:lnTo>
                  <a:lnTo>
                    <a:pt x="213" y="818"/>
                  </a:lnTo>
                  <a:lnTo>
                    <a:pt x="427" y="534"/>
                  </a:lnTo>
                  <a:lnTo>
                    <a:pt x="640" y="321"/>
                  </a:lnTo>
                  <a:lnTo>
                    <a:pt x="853" y="214"/>
                  </a:lnTo>
                  <a:lnTo>
                    <a:pt x="1173" y="107"/>
                  </a:lnTo>
                  <a:lnTo>
                    <a:pt x="1600" y="214"/>
                  </a:lnTo>
                  <a:lnTo>
                    <a:pt x="1600" y="321"/>
                  </a:lnTo>
                  <a:lnTo>
                    <a:pt x="1493" y="427"/>
                  </a:lnTo>
                  <a:lnTo>
                    <a:pt x="1173" y="641"/>
                  </a:lnTo>
                  <a:lnTo>
                    <a:pt x="1493" y="534"/>
                  </a:lnTo>
                  <a:lnTo>
                    <a:pt x="1707" y="427"/>
                  </a:lnTo>
                  <a:lnTo>
                    <a:pt x="1707" y="214"/>
                  </a:lnTo>
                  <a:lnTo>
                    <a:pt x="1600" y="107"/>
                  </a:lnTo>
                  <a:lnTo>
                    <a:pt x="1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0"/>
            <p:cNvSpPr/>
            <p:nvPr/>
          </p:nvSpPr>
          <p:spPr>
            <a:xfrm>
              <a:off x="4845288" y="4521974"/>
              <a:ext cx="10892" cy="17095"/>
            </a:xfrm>
            <a:custGeom>
              <a:avLst/>
              <a:gdLst/>
              <a:ahLst/>
              <a:cxnLst/>
              <a:rect l="l" t="t" r="r" b="b"/>
              <a:pathLst>
                <a:path w="748" h="1174" extrusionOk="0">
                  <a:moveTo>
                    <a:pt x="107" y="1"/>
                  </a:moveTo>
                  <a:lnTo>
                    <a:pt x="1" y="107"/>
                  </a:lnTo>
                  <a:lnTo>
                    <a:pt x="1" y="321"/>
                  </a:lnTo>
                  <a:lnTo>
                    <a:pt x="1" y="534"/>
                  </a:lnTo>
                  <a:lnTo>
                    <a:pt x="321" y="961"/>
                  </a:lnTo>
                  <a:lnTo>
                    <a:pt x="641" y="1174"/>
                  </a:lnTo>
                  <a:lnTo>
                    <a:pt x="641" y="1174"/>
                  </a:lnTo>
                  <a:lnTo>
                    <a:pt x="321" y="854"/>
                  </a:lnTo>
                  <a:lnTo>
                    <a:pt x="107" y="534"/>
                  </a:lnTo>
                  <a:lnTo>
                    <a:pt x="107" y="321"/>
                  </a:lnTo>
                  <a:lnTo>
                    <a:pt x="107" y="214"/>
                  </a:lnTo>
                  <a:lnTo>
                    <a:pt x="107" y="107"/>
                  </a:lnTo>
                  <a:lnTo>
                    <a:pt x="321" y="214"/>
                  </a:lnTo>
                  <a:lnTo>
                    <a:pt x="534" y="427"/>
                  </a:lnTo>
                  <a:lnTo>
                    <a:pt x="641" y="747"/>
                  </a:lnTo>
                  <a:lnTo>
                    <a:pt x="641" y="1174"/>
                  </a:lnTo>
                  <a:lnTo>
                    <a:pt x="747" y="961"/>
                  </a:lnTo>
                  <a:lnTo>
                    <a:pt x="747" y="747"/>
                  </a:lnTo>
                  <a:lnTo>
                    <a:pt x="641" y="321"/>
                  </a:lnTo>
                  <a:lnTo>
                    <a:pt x="427"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0"/>
            <p:cNvSpPr/>
            <p:nvPr/>
          </p:nvSpPr>
          <p:spPr>
            <a:xfrm>
              <a:off x="4716362" y="4528192"/>
              <a:ext cx="45054" cy="37292"/>
            </a:xfrm>
            <a:custGeom>
              <a:avLst/>
              <a:gdLst/>
              <a:ahLst/>
              <a:cxnLst/>
              <a:rect l="l" t="t" r="r" b="b"/>
              <a:pathLst>
                <a:path w="3094" h="2561" extrusionOk="0">
                  <a:moveTo>
                    <a:pt x="1" y="0"/>
                  </a:moveTo>
                  <a:lnTo>
                    <a:pt x="641" y="107"/>
                  </a:lnTo>
                  <a:lnTo>
                    <a:pt x="1387" y="214"/>
                  </a:lnTo>
                  <a:lnTo>
                    <a:pt x="641" y="0"/>
                  </a:lnTo>
                  <a:close/>
                  <a:moveTo>
                    <a:pt x="1387" y="214"/>
                  </a:moveTo>
                  <a:lnTo>
                    <a:pt x="2027" y="640"/>
                  </a:lnTo>
                  <a:lnTo>
                    <a:pt x="2561" y="1280"/>
                  </a:lnTo>
                  <a:lnTo>
                    <a:pt x="2881" y="1920"/>
                  </a:lnTo>
                  <a:lnTo>
                    <a:pt x="3094" y="2560"/>
                  </a:lnTo>
                  <a:lnTo>
                    <a:pt x="3094" y="2347"/>
                  </a:lnTo>
                  <a:lnTo>
                    <a:pt x="2987" y="1920"/>
                  </a:lnTo>
                  <a:lnTo>
                    <a:pt x="2667" y="1174"/>
                  </a:lnTo>
                  <a:lnTo>
                    <a:pt x="2134" y="534"/>
                  </a:lnTo>
                  <a:lnTo>
                    <a:pt x="1387"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0"/>
            <p:cNvSpPr/>
            <p:nvPr/>
          </p:nvSpPr>
          <p:spPr>
            <a:xfrm>
              <a:off x="4728799" y="4475372"/>
              <a:ext cx="1558" cy="52829"/>
            </a:xfrm>
            <a:custGeom>
              <a:avLst/>
              <a:gdLst/>
              <a:ahLst/>
              <a:cxnLst/>
              <a:rect l="l" t="t" r="r" b="b"/>
              <a:pathLst>
                <a:path w="107" h="3628" extrusionOk="0">
                  <a:moveTo>
                    <a:pt x="107" y="1"/>
                  </a:moveTo>
                  <a:lnTo>
                    <a:pt x="0" y="1814"/>
                  </a:lnTo>
                  <a:lnTo>
                    <a:pt x="0" y="3627"/>
                  </a:lnTo>
                  <a:lnTo>
                    <a:pt x="107" y="1814"/>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50"/>
            <p:cNvSpPr/>
            <p:nvPr/>
          </p:nvSpPr>
          <p:spPr>
            <a:xfrm>
              <a:off x="4776944" y="4554595"/>
              <a:ext cx="37292" cy="1573"/>
            </a:xfrm>
            <a:custGeom>
              <a:avLst/>
              <a:gdLst/>
              <a:ahLst/>
              <a:cxnLst/>
              <a:rect l="l" t="t" r="r" b="b"/>
              <a:pathLst>
                <a:path w="2561" h="108" extrusionOk="0">
                  <a:moveTo>
                    <a:pt x="1" y="1"/>
                  </a:moveTo>
                  <a:lnTo>
                    <a:pt x="641" y="107"/>
                  </a:lnTo>
                  <a:lnTo>
                    <a:pt x="1920" y="107"/>
                  </a:lnTo>
                  <a:lnTo>
                    <a:pt x="25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50"/>
            <p:cNvSpPr/>
            <p:nvPr/>
          </p:nvSpPr>
          <p:spPr>
            <a:xfrm>
              <a:off x="4752085" y="4553036"/>
              <a:ext cx="4674" cy="7790"/>
            </a:xfrm>
            <a:custGeom>
              <a:avLst/>
              <a:gdLst/>
              <a:ahLst/>
              <a:cxnLst/>
              <a:rect l="l" t="t" r="r" b="b"/>
              <a:pathLst>
                <a:path w="321" h="535" extrusionOk="0">
                  <a:moveTo>
                    <a:pt x="1" y="1"/>
                  </a:moveTo>
                  <a:lnTo>
                    <a:pt x="108" y="321"/>
                  </a:lnTo>
                  <a:lnTo>
                    <a:pt x="214" y="534"/>
                  </a:lnTo>
                  <a:lnTo>
                    <a:pt x="321" y="428"/>
                  </a:lnTo>
                  <a:lnTo>
                    <a:pt x="214" y="214"/>
                  </a:lnTo>
                  <a:lnTo>
                    <a:pt x="108" y="1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0"/>
            <p:cNvSpPr/>
            <p:nvPr/>
          </p:nvSpPr>
          <p:spPr>
            <a:xfrm>
              <a:off x="4742765" y="4542172"/>
              <a:ext cx="4674" cy="4674"/>
            </a:xfrm>
            <a:custGeom>
              <a:avLst/>
              <a:gdLst/>
              <a:ahLst/>
              <a:cxnLst/>
              <a:rect l="l" t="t" r="r" b="b"/>
              <a:pathLst>
                <a:path w="321" h="321" extrusionOk="0">
                  <a:moveTo>
                    <a:pt x="1" y="0"/>
                  </a:moveTo>
                  <a:lnTo>
                    <a:pt x="108" y="214"/>
                  </a:lnTo>
                  <a:lnTo>
                    <a:pt x="321" y="320"/>
                  </a:lnTo>
                  <a:lnTo>
                    <a:pt x="214"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0"/>
            <p:cNvSpPr/>
            <p:nvPr/>
          </p:nvSpPr>
          <p:spPr>
            <a:xfrm>
              <a:off x="4728799" y="4535954"/>
              <a:ext cx="7776" cy="3116"/>
            </a:xfrm>
            <a:custGeom>
              <a:avLst/>
              <a:gdLst/>
              <a:ahLst/>
              <a:cxnLst/>
              <a:rect l="l" t="t" r="r" b="b"/>
              <a:pathLst>
                <a:path w="534" h="214" extrusionOk="0">
                  <a:moveTo>
                    <a:pt x="0" y="1"/>
                  </a:moveTo>
                  <a:lnTo>
                    <a:pt x="320" y="107"/>
                  </a:lnTo>
                  <a:lnTo>
                    <a:pt x="533" y="214"/>
                  </a:lnTo>
                  <a:lnTo>
                    <a:pt x="533" y="10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50"/>
            <p:cNvSpPr/>
            <p:nvPr/>
          </p:nvSpPr>
          <p:spPr>
            <a:xfrm>
              <a:off x="4719478" y="4532852"/>
              <a:ext cx="4674" cy="1558"/>
            </a:xfrm>
            <a:custGeom>
              <a:avLst/>
              <a:gdLst/>
              <a:ahLst/>
              <a:cxnLst/>
              <a:rect l="l" t="t" r="r" b="b"/>
              <a:pathLst>
                <a:path w="321" h="107" extrusionOk="0">
                  <a:moveTo>
                    <a:pt x="0" y="0"/>
                  </a:moveTo>
                  <a:lnTo>
                    <a:pt x="107" y="107"/>
                  </a:lnTo>
                  <a:lnTo>
                    <a:pt x="320" y="107"/>
                  </a:lnTo>
                  <a:lnTo>
                    <a:pt x="2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50"/>
            <p:cNvSpPr/>
            <p:nvPr/>
          </p:nvSpPr>
          <p:spPr>
            <a:xfrm>
              <a:off x="4326483" y="3221839"/>
              <a:ext cx="582449" cy="1301587"/>
            </a:xfrm>
            <a:custGeom>
              <a:avLst/>
              <a:gdLst/>
              <a:ahLst/>
              <a:cxnLst/>
              <a:rect l="l" t="t" r="r" b="b"/>
              <a:pathLst>
                <a:path w="39999" h="89385" extrusionOk="0">
                  <a:moveTo>
                    <a:pt x="14933" y="1"/>
                  </a:moveTo>
                  <a:lnTo>
                    <a:pt x="0" y="89384"/>
                  </a:lnTo>
                  <a:lnTo>
                    <a:pt x="9387" y="89384"/>
                  </a:lnTo>
                  <a:lnTo>
                    <a:pt x="26666" y="11947"/>
                  </a:lnTo>
                  <a:lnTo>
                    <a:pt x="25599" y="88958"/>
                  </a:lnTo>
                  <a:lnTo>
                    <a:pt x="36372" y="89064"/>
                  </a:lnTo>
                  <a:lnTo>
                    <a:pt x="39999" y="961"/>
                  </a:lnTo>
                  <a:lnTo>
                    <a:pt x="14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0"/>
            <p:cNvSpPr/>
            <p:nvPr/>
          </p:nvSpPr>
          <p:spPr>
            <a:xfrm>
              <a:off x="4711702" y="3265339"/>
              <a:ext cx="49713" cy="125827"/>
            </a:xfrm>
            <a:custGeom>
              <a:avLst/>
              <a:gdLst/>
              <a:ahLst/>
              <a:cxnLst/>
              <a:rect l="l" t="t" r="r" b="b"/>
              <a:pathLst>
                <a:path w="3414" h="8641" extrusionOk="0">
                  <a:moveTo>
                    <a:pt x="3414" y="0"/>
                  </a:moveTo>
                  <a:lnTo>
                    <a:pt x="3094" y="1494"/>
                  </a:lnTo>
                  <a:lnTo>
                    <a:pt x="2454" y="4907"/>
                  </a:lnTo>
                  <a:lnTo>
                    <a:pt x="2027" y="6827"/>
                  </a:lnTo>
                  <a:lnTo>
                    <a:pt x="1707" y="7574"/>
                  </a:lnTo>
                  <a:lnTo>
                    <a:pt x="1281" y="8107"/>
                  </a:lnTo>
                  <a:lnTo>
                    <a:pt x="641" y="8534"/>
                  </a:lnTo>
                  <a:lnTo>
                    <a:pt x="1" y="8640"/>
                  </a:lnTo>
                  <a:lnTo>
                    <a:pt x="427" y="8640"/>
                  </a:lnTo>
                  <a:lnTo>
                    <a:pt x="961" y="8534"/>
                  </a:lnTo>
                  <a:lnTo>
                    <a:pt x="1387" y="8214"/>
                  </a:lnTo>
                  <a:lnTo>
                    <a:pt x="1921" y="7680"/>
                  </a:lnTo>
                  <a:lnTo>
                    <a:pt x="2241" y="6934"/>
                  </a:lnTo>
                  <a:lnTo>
                    <a:pt x="2561" y="5974"/>
                  </a:lnTo>
                  <a:lnTo>
                    <a:pt x="2667" y="5014"/>
                  </a:lnTo>
                  <a:lnTo>
                    <a:pt x="3201" y="1494"/>
                  </a:lnTo>
                  <a:lnTo>
                    <a:pt x="3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0"/>
            <p:cNvSpPr/>
            <p:nvPr/>
          </p:nvSpPr>
          <p:spPr>
            <a:xfrm>
              <a:off x="4717920" y="3268441"/>
              <a:ext cx="17095" cy="17110"/>
            </a:xfrm>
            <a:custGeom>
              <a:avLst/>
              <a:gdLst/>
              <a:ahLst/>
              <a:cxnLst/>
              <a:rect l="l" t="t" r="r" b="b"/>
              <a:pathLst>
                <a:path w="1174" h="1175" extrusionOk="0">
                  <a:moveTo>
                    <a:pt x="320" y="1"/>
                  </a:moveTo>
                  <a:lnTo>
                    <a:pt x="214" y="107"/>
                  </a:lnTo>
                  <a:lnTo>
                    <a:pt x="320" y="107"/>
                  </a:lnTo>
                  <a:lnTo>
                    <a:pt x="640" y="214"/>
                  </a:lnTo>
                  <a:lnTo>
                    <a:pt x="747" y="321"/>
                  </a:lnTo>
                  <a:lnTo>
                    <a:pt x="854" y="427"/>
                  </a:lnTo>
                  <a:lnTo>
                    <a:pt x="854" y="641"/>
                  </a:lnTo>
                  <a:lnTo>
                    <a:pt x="747" y="854"/>
                  </a:lnTo>
                  <a:lnTo>
                    <a:pt x="534" y="961"/>
                  </a:lnTo>
                  <a:lnTo>
                    <a:pt x="320" y="961"/>
                  </a:lnTo>
                  <a:lnTo>
                    <a:pt x="214" y="854"/>
                  </a:lnTo>
                  <a:lnTo>
                    <a:pt x="107" y="641"/>
                  </a:lnTo>
                  <a:lnTo>
                    <a:pt x="107" y="321"/>
                  </a:lnTo>
                  <a:lnTo>
                    <a:pt x="107" y="214"/>
                  </a:lnTo>
                  <a:lnTo>
                    <a:pt x="0" y="321"/>
                  </a:lnTo>
                  <a:lnTo>
                    <a:pt x="0" y="427"/>
                  </a:lnTo>
                  <a:lnTo>
                    <a:pt x="0" y="641"/>
                  </a:lnTo>
                  <a:lnTo>
                    <a:pt x="107" y="961"/>
                  </a:lnTo>
                  <a:lnTo>
                    <a:pt x="214" y="1174"/>
                  </a:lnTo>
                  <a:lnTo>
                    <a:pt x="747" y="1174"/>
                  </a:lnTo>
                  <a:lnTo>
                    <a:pt x="960" y="1067"/>
                  </a:lnTo>
                  <a:lnTo>
                    <a:pt x="1067" y="854"/>
                  </a:lnTo>
                  <a:lnTo>
                    <a:pt x="1174" y="641"/>
                  </a:lnTo>
                  <a:lnTo>
                    <a:pt x="1067" y="321"/>
                  </a:lnTo>
                  <a:lnTo>
                    <a:pt x="960" y="107"/>
                  </a:lnTo>
                  <a:lnTo>
                    <a:pt x="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0"/>
            <p:cNvSpPr/>
            <p:nvPr/>
          </p:nvSpPr>
          <p:spPr>
            <a:xfrm>
              <a:off x="4609179" y="3254460"/>
              <a:ext cx="6232" cy="35749"/>
            </a:xfrm>
            <a:custGeom>
              <a:avLst/>
              <a:gdLst/>
              <a:ahLst/>
              <a:cxnLst/>
              <a:rect l="l" t="t" r="r" b="b"/>
              <a:pathLst>
                <a:path w="428" h="2455" extrusionOk="0">
                  <a:moveTo>
                    <a:pt x="428" y="1"/>
                  </a:moveTo>
                  <a:lnTo>
                    <a:pt x="108" y="534"/>
                  </a:lnTo>
                  <a:lnTo>
                    <a:pt x="1" y="1174"/>
                  </a:lnTo>
                  <a:lnTo>
                    <a:pt x="1" y="1814"/>
                  </a:lnTo>
                  <a:lnTo>
                    <a:pt x="108" y="2454"/>
                  </a:lnTo>
                  <a:lnTo>
                    <a:pt x="214" y="2027"/>
                  </a:lnTo>
                  <a:lnTo>
                    <a:pt x="214" y="1174"/>
                  </a:lnTo>
                  <a:lnTo>
                    <a:pt x="321" y="321"/>
                  </a:lnTo>
                  <a:lnTo>
                    <a:pt x="4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0"/>
            <p:cNvSpPr/>
            <p:nvPr/>
          </p:nvSpPr>
          <p:spPr>
            <a:xfrm>
              <a:off x="4632479" y="3251358"/>
              <a:ext cx="6232" cy="37292"/>
            </a:xfrm>
            <a:custGeom>
              <a:avLst/>
              <a:gdLst/>
              <a:ahLst/>
              <a:cxnLst/>
              <a:rect l="l" t="t" r="r" b="b"/>
              <a:pathLst>
                <a:path w="428" h="2561" extrusionOk="0">
                  <a:moveTo>
                    <a:pt x="428" y="1"/>
                  </a:moveTo>
                  <a:lnTo>
                    <a:pt x="108" y="641"/>
                  </a:lnTo>
                  <a:lnTo>
                    <a:pt x="1" y="1280"/>
                  </a:lnTo>
                  <a:lnTo>
                    <a:pt x="1" y="1920"/>
                  </a:lnTo>
                  <a:lnTo>
                    <a:pt x="214" y="2560"/>
                  </a:lnTo>
                  <a:lnTo>
                    <a:pt x="214" y="1280"/>
                  </a:lnTo>
                  <a:lnTo>
                    <a:pt x="4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0"/>
            <p:cNvSpPr/>
            <p:nvPr/>
          </p:nvSpPr>
          <p:spPr>
            <a:xfrm>
              <a:off x="4843744" y="3254460"/>
              <a:ext cx="4674" cy="38850"/>
            </a:xfrm>
            <a:custGeom>
              <a:avLst/>
              <a:gdLst/>
              <a:ahLst/>
              <a:cxnLst/>
              <a:rect l="l" t="t" r="r" b="b"/>
              <a:pathLst>
                <a:path w="321" h="2668" extrusionOk="0">
                  <a:moveTo>
                    <a:pt x="107" y="1"/>
                  </a:moveTo>
                  <a:lnTo>
                    <a:pt x="0" y="1387"/>
                  </a:lnTo>
                  <a:lnTo>
                    <a:pt x="0" y="2667"/>
                  </a:lnTo>
                  <a:lnTo>
                    <a:pt x="213" y="2027"/>
                  </a:lnTo>
                  <a:lnTo>
                    <a:pt x="320" y="1387"/>
                  </a:lnTo>
                  <a:lnTo>
                    <a:pt x="320" y="74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0"/>
            <p:cNvSpPr/>
            <p:nvPr/>
          </p:nvSpPr>
          <p:spPr>
            <a:xfrm>
              <a:off x="4868588" y="3252916"/>
              <a:ext cx="7776" cy="38836"/>
            </a:xfrm>
            <a:custGeom>
              <a:avLst/>
              <a:gdLst/>
              <a:ahLst/>
              <a:cxnLst/>
              <a:rect l="l" t="t" r="r" b="b"/>
              <a:pathLst>
                <a:path w="534" h="2667" extrusionOk="0">
                  <a:moveTo>
                    <a:pt x="214" y="0"/>
                  </a:moveTo>
                  <a:lnTo>
                    <a:pt x="214" y="427"/>
                  </a:lnTo>
                  <a:lnTo>
                    <a:pt x="214" y="1387"/>
                  </a:lnTo>
                  <a:lnTo>
                    <a:pt x="107" y="2347"/>
                  </a:lnTo>
                  <a:lnTo>
                    <a:pt x="1" y="2667"/>
                  </a:lnTo>
                  <a:lnTo>
                    <a:pt x="427" y="2133"/>
                  </a:lnTo>
                  <a:lnTo>
                    <a:pt x="534" y="1387"/>
                  </a:lnTo>
                  <a:lnTo>
                    <a:pt x="534" y="640"/>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50"/>
            <p:cNvSpPr/>
            <p:nvPr/>
          </p:nvSpPr>
          <p:spPr>
            <a:xfrm>
              <a:off x="4632479" y="2356641"/>
              <a:ext cx="195722" cy="324636"/>
            </a:xfrm>
            <a:custGeom>
              <a:avLst/>
              <a:gdLst/>
              <a:ahLst/>
              <a:cxnLst/>
              <a:rect l="l" t="t" r="r" b="b"/>
              <a:pathLst>
                <a:path w="13441" h="22294" extrusionOk="0">
                  <a:moveTo>
                    <a:pt x="8107" y="1"/>
                  </a:moveTo>
                  <a:lnTo>
                    <a:pt x="6507" y="107"/>
                  </a:lnTo>
                  <a:lnTo>
                    <a:pt x="4907" y="427"/>
                  </a:lnTo>
                  <a:lnTo>
                    <a:pt x="3307" y="961"/>
                  </a:lnTo>
                  <a:lnTo>
                    <a:pt x="1814" y="1601"/>
                  </a:lnTo>
                  <a:lnTo>
                    <a:pt x="534" y="2561"/>
                  </a:lnTo>
                  <a:lnTo>
                    <a:pt x="1" y="2987"/>
                  </a:lnTo>
                  <a:lnTo>
                    <a:pt x="1388" y="22293"/>
                  </a:lnTo>
                  <a:lnTo>
                    <a:pt x="9814" y="21653"/>
                  </a:lnTo>
                  <a:lnTo>
                    <a:pt x="9921" y="18773"/>
                  </a:lnTo>
                  <a:lnTo>
                    <a:pt x="9814" y="16747"/>
                  </a:lnTo>
                  <a:lnTo>
                    <a:pt x="10454" y="16640"/>
                  </a:lnTo>
                  <a:lnTo>
                    <a:pt x="10987" y="16427"/>
                  </a:lnTo>
                  <a:lnTo>
                    <a:pt x="11627" y="16107"/>
                  </a:lnTo>
                  <a:lnTo>
                    <a:pt x="12267" y="15574"/>
                  </a:lnTo>
                  <a:lnTo>
                    <a:pt x="12907" y="14827"/>
                  </a:lnTo>
                  <a:lnTo>
                    <a:pt x="13120" y="14400"/>
                  </a:lnTo>
                  <a:lnTo>
                    <a:pt x="13227" y="13867"/>
                  </a:lnTo>
                  <a:lnTo>
                    <a:pt x="13334" y="13334"/>
                  </a:lnTo>
                  <a:lnTo>
                    <a:pt x="13440" y="12694"/>
                  </a:lnTo>
                  <a:lnTo>
                    <a:pt x="13334" y="9387"/>
                  </a:lnTo>
                  <a:lnTo>
                    <a:pt x="13120" y="5547"/>
                  </a:lnTo>
                  <a:lnTo>
                    <a:pt x="12907" y="1067"/>
                  </a:lnTo>
                  <a:lnTo>
                    <a:pt x="11307" y="427"/>
                  </a:lnTo>
                  <a:lnTo>
                    <a:pt x="9707" y="107"/>
                  </a:lnTo>
                  <a:lnTo>
                    <a:pt x="8107"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50"/>
            <p:cNvSpPr/>
            <p:nvPr/>
          </p:nvSpPr>
          <p:spPr>
            <a:xfrm>
              <a:off x="4708600" y="2580328"/>
              <a:ext cx="66794" cy="32633"/>
            </a:xfrm>
            <a:custGeom>
              <a:avLst/>
              <a:gdLst/>
              <a:ahLst/>
              <a:cxnLst/>
              <a:rect l="l" t="t" r="r" b="b"/>
              <a:pathLst>
                <a:path w="4587" h="2241" extrusionOk="0">
                  <a:moveTo>
                    <a:pt x="0" y="0"/>
                  </a:moveTo>
                  <a:lnTo>
                    <a:pt x="214" y="427"/>
                  </a:lnTo>
                  <a:lnTo>
                    <a:pt x="534" y="854"/>
                  </a:lnTo>
                  <a:lnTo>
                    <a:pt x="960" y="1280"/>
                  </a:lnTo>
                  <a:lnTo>
                    <a:pt x="1600" y="1707"/>
                  </a:lnTo>
                  <a:lnTo>
                    <a:pt x="2454" y="2027"/>
                  </a:lnTo>
                  <a:lnTo>
                    <a:pt x="3414" y="2240"/>
                  </a:lnTo>
                  <a:lnTo>
                    <a:pt x="4587" y="2240"/>
                  </a:lnTo>
                  <a:lnTo>
                    <a:pt x="4587" y="1387"/>
                  </a:lnTo>
                  <a:lnTo>
                    <a:pt x="3414" y="1280"/>
                  </a:lnTo>
                  <a:lnTo>
                    <a:pt x="2240" y="1067"/>
                  </a:lnTo>
                  <a:lnTo>
                    <a:pt x="1067" y="640"/>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0"/>
            <p:cNvSpPr/>
            <p:nvPr/>
          </p:nvSpPr>
          <p:spPr>
            <a:xfrm>
              <a:off x="4604519" y="2451402"/>
              <a:ext cx="35749" cy="54373"/>
            </a:xfrm>
            <a:custGeom>
              <a:avLst/>
              <a:gdLst/>
              <a:ahLst/>
              <a:cxnLst/>
              <a:rect l="l" t="t" r="r" b="b"/>
              <a:pathLst>
                <a:path w="2455" h="3734" extrusionOk="0">
                  <a:moveTo>
                    <a:pt x="1494" y="0"/>
                  </a:moveTo>
                  <a:lnTo>
                    <a:pt x="1068" y="107"/>
                  </a:lnTo>
                  <a:lnTo>
                    <a:pt x="641" y="214"/>
                  </a:lnTo>
                  <a:lnTo>
                    <a:pt x="321" y="534"/>
                  </a:lnTo>
                  <a:lnTo>
                    <a:pt x="1" y="1067"/>
                  </a:lnTo>
                  <a:lnTo>
                    <a:pt x="1" y="1813"/>
                  </a:lnTo>
                  <a:lnTo>
                    <a:pt x="108" y="2667"/>
                  </a:lnTo>
                  <a:lnTo>
                    <a:pt x="428" y="3200"/>
                  </a:lnTo>
                  <a:lnTo>
                    <a:pt x="748" y="3520"/>
                  </a:lnTo>
                  <a:lnTo>
                    <a:pt x="1281" y="3627"/>
                  </a:lnTo>
                  <a:lnTo>
                    <a:pt x="1708" y="3733"/>
                  </a:lnTo>
                  <a:lnTo>
                    <a:pt x="2028" y="3733"/>
                  </a:lnTo>
                  <a:lnTo>
                    <a:pt x="2454" y="3627"/>
                  </a:lnTo>
                  <a:lnTo>
                    <a:pt x="2348" y="107"/>
                  </a:lnTo>
                  <a:lnTo>
                    <a:pt x="192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50"/>
            <p:cNvSpPr/>
            <p:nvPr/>
          </p:nvSpPr>
          <p:spPr>
            <a:xfrm>
              <a:off x="4612295" y="2462266"/>
              <a:ext cx="15537" cy="31089"/>
            </a:xfrm>
            <a:custGeom>
              <a:avLst/>
              <a:gdLst/>
              <a:ahLst/>
              <a:cxnLst/>
              <a:rect l="l" t="t" r="r" b="b"/>
              <a:pathLst>
                <a:path w="1067" h="2135" extrusionOk="0">
                  <a:moveTo>
                    <a:pt x="640" y="1"/>
                  </a:moveTo>
                  <a:lnTo>
                    <a:pt x="320" y="214"/>
                  </a:lnTo>
                  <a:lnTo>
                    <a:pt x="214" y="427"/>
                  </a:lnTo>
                  <a:lnTo>
                    <a:pt x="107" y="747"/>
                  </a:lnTo>
                  <a:lnTo>
                    <a:pt x="0" y="1174"/>
                  </a:lnTo>
                  <a:lnTo>
                    <a:pt x="107" y="1494"/>
                  </a:lnTo>
                  <a:lnTo>
                    <a:pt x="214" y="1707"/>
                  </a:lnTo>
                  <a:lnTo>
                    <a:pt x="427" y="1921"/>
                  </a:lnTo>
                  <a:lnTo>
                    <a:pt x="747" y="2134"/>
                  </a:lnTo>
                  <a:lnTo>
                    <a:pt x="854" y="2134"/>
                  </a:lnTo>
                  <a:lnTo>
                    <a:pt x="1067" y="2027"/>
                  </a:lnTo>
                  <a:lnTo>
                    <a:pt x="747" y="2027"/>
                  </a:lnTo>
                  <a:lnTo>
                    <a:pt x="534" y="1814"/>
                  </a:lnTo>
                  <a:lnTo>
                    <a:pt x="320" y="1601"/>
                  </a:lnTo>
                  <a:lnTo>
                    <a:pt x="214" y="1387"/>
                  </a:lnTo>
                  <a:lnTo>
                    <a:pt x="214" y="1067"/>
                  </a:lnTo>
                  <a:lnTo>
                    <a:pt x="214" y="854"/>
                  </a:lnTo>
                  <a:lnTo>
                    <a:pt x="320" y="534"/>
                  </a:lnTo>
                  <a:lnTo>
                    <a:pt x="427" y="321"/>
                  </a:lnTo>
                  <a:lnTo>
                    <a:pt x="640" y="214"/>
                  </a:lnTo>
                  <a:lnTo>
                    <a:pt x="747" y="214"/>
                  </a:lnTo>
                  <a:lnTo>
                    <a:pt x="854" y="321"/>
                  </a:lnTo>
                  <a:lnTo>
                    <a:pt x="854" y="427"/>
                  </a:lnTo>
                  <a:lnTo>
                    <a:pt x="960" y="321"/>
                  </a:lnTo>
                  <a:lnTo>
                    <a:pt x="960" y="214"/>
                  </a:lnTo>
                  <a:lnTo>
                    <a:pt x="854" y="107"/>
                  </a:lnTo>
                  <a:lnTo>
                    <a:pt x="64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50"/>
            <p:cNvSpPr/>
            <p:nvPr/>
          </p:nvSpPr>
          <p:spPr>
            <a:xfrm>
              <a:off x="4794026" y="2445184"/>
              <a:ext cx="13994" cy="13994"/>
            </a:xfrm>
            <a:custGeom>
              <a:avLst/>
              <a:gdLst/>
              <a:ahLst/>
              <a:cxnLst/>
              <a:rect l="l" t="t" r="r" b="b"/>
              <a:pathLst>
                <a:path w="961" h="961" extrusionOk="0">
                  <a:moveTo>
                    <a:pt x="428" y="1"/>
                  </a:moveTo>
                  <a:lnTo>
                    <a:pt x="214" y="107"/>
                  </a:lnTo>
                  <a:lnTo>
                    <a:pt x="108" y="214"/>
                  </a:lnTo>
                  <a:lnTo>
                    <a:pt x="1" y="321"/>
                  </a:lnTo>
                  <a:lnTo>
                    <a:pt x="1" y="534"/>
                  </a:lnTo>
                  <a:lnTo>
                    <a:pt x="1" y="747"/>
                  </a:lnTo>
                  <a:lnTo>
                    <a:pt x="108" y="854"/>
                  </a:lnTo>
                  <a:lnTo>
                    <a:pt x="321" y="961"/>
                  </a:lnTo>
                  <a:lnTo>
                    <a:pt x="641" y="961"/>
                  </a:lnTo>
                  <a:lnTo>
                    <a:pt x="854" y="854"/>
                  </a:lnTo>
                  <a:lnTo>
                    <a:pt x="961" y="641"/>
                  </a:lnTo>
                  <a:lnTo>
                    <a:pt x="961" y="534"/>
                  </a:lnTo>
                  <a:lnTo>
                    <a:pt x="961" y="427"/>
                  </a:lnTo>
                  <a:lnTo>
                    <a:pt x="961" y="321"/>
                  </a:lnTo>
                  <a:lnTo>
                    <a:pt x="854" y="107"/>
                  </a:lnTo>
                  <a:lnTo>
                    <a:pt x="6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50"/>
            <p:cNvSpPr/>
            <p:nvPr/>
          </p:nvSpPr>
          <p:spPr>
            <a:xfrm>
              <a:off x="4780046" y="2435864"/>
              <a:ext cx="29531" cy="7776"/>
            </a:xfrm>
            <a:custGeom>
              <a:avLst/>
              <a:gdLst/>
              <a:ahLst/>
              <a:cxnLst/>
              <a:rect l="l" t="t" r="r" b="b"/>
              <a:pathLst>
                <a:path w="2028" h="534" extrusionOk="0">
                  <a:moveTo>
                    <a:pt x="1068" y="1"/>
                  </a:moveTo>
                  <a:lnTo>
                    <a:pt x="641" y="107"/>
                  </a:lnTo>
                  <a:lnTo>
                    <a:pt x="214" y="321"/>
                  </a:lnTo>
                  <a:lnTo>
                    <a:pt x="108" y="427"/>
                  </a:lnTo>
                  <a:lnTo>
                    <a:pt x="1" y="534"/>
                  </a:lnTo>
                  <a:lnTo>
                    <a:pt x="321" y="427"/>
                  </a:lnTo>
                  <a:lnTo>
                    <a:pt x="641" y="427"/>
                  </a:lnTo>
                  <a:lnTo>
                    <a:pt x="1068" y="321"/>
                  </a:lnTo>
                  <a:lnTo>
                    <a:pt x="1388" y="427"/>
                  </a:lnTo>
                  <a:lnTo>
                    <a:pt x="1707" y="427"/>
                  </a:lnTo>
                  <a:lnTo>
                    <a:pt x="2027" y="534"/>
                  </a:lnTo>
                  <a:lnTo>
                    <a:pt x="2027" y="427"/>
                  </a:lnTo>
                  <a:lnTo>
                    <a:pt x="1814" y="321"/>
                  </a:lnTo>
                  <a:lnTo>
                    <a:pt x="1494" y="107"/>
                  </a:lnTo>
                  <a:lnTo>
                    <a:pt x="10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0"/>
            <p:cNvSpPr/>
            <p:nvPr/>
          </p:nvSpPr>
          <p:spPr>
            <a:xfrm>
              <a:off x="4716362" y="2446742"/>
              <a:ext cx="13994" cy="13994"/>
            </a:xfrm>
            <a:custGeom>
              <a:avLst/>
              <a:gdLst/>
              <a:ahLst/>
              <a:cxnLst/>
              <a:rect l="l" t="t" r="r" b="b"/>
              <a:pathLst>
                <a:path w="961" h="961" extrusionOk="0">
                  <a:moveTo>
                    <a:pt x="427" y="0"/>
                  </a:moveTo>
                  <a:lnTo>
                    <a:pt x="214" y="107"/>
                  </a:lnTo>
                  <a:lnTo>
                    <a:pt x="107" y="214"/>
                  </a:lnTo>
                  <a:lnTo>
                    <a:pt x="1" y="320"/>
                  </a:lnTo>
                  <a:lnTo>
                    <a:pt x="1" y="534"/>
                  </a:lnTo>
                  <a:lnTo>
                    <a:pt x="1" y="747"/>
                  </a:lnTo>
                  <a:lnTo>
                    <a:pt x="107" y="854"/>
                  </a:lnTo>
                  <a:lnTo>
                    <a:pt x="321" y="960"/>
                  </a:lnTo>
                  <a:lnTo>
                    <a:pt x="641" y="960"/>
                  </a:lnTo>
                  <a:lnTo>
                    <a:pt x="854" y="854"/>
                  </a:lnTo>
                  <a:lnTo>
                    <a:pt x="961" y="747"/>
                  </a:lnTo>
                  <a:lnTo>
                    <a:pt x="961" y="534"/>
                  </a:lnTo>
                  <a:lnTo>
                    <a:pt x="961" y="320"/>
                  </a:lnTo>
                  <a:lnTo>
                    <a:pt x="854" y="214"/>
                  </a:lnTo>
                  <a:lnTo>
                    <a:pt x="641" y="107"/>
                  </a:lnTo>
                  <a:lnTo>
                    <a:pt x="4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0"/>
            <p:cNvSpPr/>
            <p:nvPr/>
          </p:nvSpPr>
          <p:spPr>
            <a:xfrm>
              <a:off x="4702382" y="2437422"/>
              <a:ext cx="29531" cy="7776"/>
            </a:xfrm>
            <a:custGeom>
              <a:avLst/>
              <a:gdLst/>
              <a:ahLst/>
              <a:cxnLst/>
              <a:rect l="l" t="t" r="r" b="b"/>
              <a:pathLst>
                <a:path w="2028" h="534" extrusionOk="0">
                  <a:moveTo>
                    <a:pt x="1067" y="0"/>
                  </a:moveTo>
                  <a:lnTo>
                    <a:pt x="641" y="107"/>
                  </a:lnTo>
                  <a:lnTo>
                    <a:pt x="214" y="214"/>
                  </a:lnTo>
                  <a:lnTo>
                    <a:pt x="1" y="427"/>
                  </a:lnTo>
                  <a:lnTo>
                    <a:pt x="1" y="534"/>
                  </a:lnTo>
                  <a:lnTo>
                    <a:pt x="321" y="427"/>
                  </a:lnTo>
                  <a:lnTo>
                    <a:pt x="641" y="427"/>
                  </a:lnTo>
                  <a:lnTo>
                    <a:pt x="1067" y="320"/>
                  </a:lnTo>
                  <a:lnTo>
                    <a:pt x="1387" y="427"/>
                  </a:lnTo>
                  <a:lnTo>
                    <a:pt x="1707" y="427"/>
                  </a:lnTo>
                  <a:lnTo>
                    <a:pt x="2027" y="534"/>
                  </a:lnTo>
                  <a:lnTo>
                    <a:pt x="2027" y="427"/>
                  </a:lnTo>
                  <a:lnTo>
                    <a:pt x="1814" y="320"/>
                  </a:lnTo>
                  <a:lnTo>
                    <a:pt x="1494" y="107"/>
                  </a:lnTo>
                  <a:lnTo>
                    <a:pt x="10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0"/>
            <p:cNvSpPr/>
            <p:nvPr/>
          </p:nvSpPr>
          <p:spPr>
            <a:xfrm>
              <a:off x="4756745" y="2437422"/>
              <a:ext cx="23313" cy="66794"/>
            </a:xfrm>
            <a:custGeom>
              <a:avLst/>
              <a:gdLst/>
              <a:ahLst/>
              <a:cxnLst/>
              <a:rect l="l" t="t" r="r" b="b"/>
              <a:pathLst>
                <a:path w="1601" h="4587" extrusionOk="0">
                  <a:moveTo>
                    <a:pt x="1" y="0"/>
                  </a:moveTo>
                  <a:lnTo>
                    <a:pt x="428" y="1387"/>
                  </a:lnTo>
                  <a:lnTo>
                    <a:pt x="961" y="2773"/>
                  </a:lnTo>
                  <a:lnTo>
                    <a:pt x="1388" y="3840"/>
                  </a:lnTo>
                  <a:lnTo>
                    <a:pt x="1388" y="4053"/>
                  </a:lnTo>
                  <a:lnTo>
                    <a:pt x="1494" y="4267"/>
                  </a:lnTo>
                  <a:lnTo>
                    <a:pt x="1388" y="4373"/>
                  </a:lnTo>
                  <a:lnTo>
                    <a:pt x="1174" y="4373"/>
                  </a:lnTo>
                  <a:lnTo>
                    <a:pt x="321" y="4587"/>
                  </a:lnTo>
                  <a:lnTo>
                    <a:pt x="1388" y="4587"/>
                  </a:lnTo>
                  <a:lnTo>
                    <a:pt x="1494" y="4480"/>
                  </a:lnTo>
                  <a:lnTo>
                    <a:pt x="1601" y="4373"/>
                  </a:lnTo>
                  <a:lnTo>
                    <a:pt x="1601" y="4053"/>
                  </a:lnTo>
                  <a:lnTo>
                    <a:pt x="1494" y="3840"/>
                  </a:lnTo>
                  <a:lnTo>
                    <a:pt x="1174" y="2773"/>
                  </a:lnTo>
                  <a:lnTo>
                    <a:pt x="641" y="138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0"/>
            <p:cNvSpPr/>
            <p:nvPr/>
          </p:nvSpPr>
          <p:spPr>
            <a:xfrm>
              <a:off x="4736561" y="2508867"/>
              <a:ext cx="26415" cy="23313"/>
            </a:xfrm>
            <a:custGeom>
              <a:avLst/>
              <a:gdLst/>
              <a:ahLst/>
              <a:cxnLst/>
              <a:rect l="l" t="t" r="r" b="b"/>
              <a:pathLst>
                <a:path w="1814" h="1601" extrusionOk="0">
                  <a:moveTo>
                    <a:pt x="107" y="1"/>
                  </a:moveTo>
                  <a:lnTo>
                    <a:pt x="0" y="107"/>
                  </a:lnTo>
                  <a:lnTo>
                    <a:pt x="0" y="427"/>
                  </a:lnTo>
                  <a:lnTo>
                    <a:pt x="107" y="854"/>
                  </a:lnTo>
                  <a:lnTo>
                    <a:pt x="427" y="1281"/>
                  </a:lnTo>
                  <a:lnTo>
                    <a:pt x="854" y="1494"/>
                  </a:lnTo>
                  <a:lnTo>
                    <a:pt x="1387" y="1601"/>
                  </a:lnTo>
                  <a:lnTo>
                    <a:pt x="1707" y="1601"/>
                  </a:lnTo>
                  <a:lnTo>
                    <a:pt x="1814" y="1494"/>
                  </a:lnTo>
                  <a:lnTo>
                    <a:pt x="1387" y="1387"/>
                  </a:lnTo>
                  <a:lnTo>
                    <a:pt x="1067" y="1281"/>
                  </a:lnTo>
                  <a:lnTo>
                    <a:pt x="640" y="1067"/>
                  </a:lnTo>
                  <a:lnTo>
                    <a:pt x="320" y="747"/>
                  </a:lnTo>
                  <a:lnTo>
                    <a:pt x="214" y="427"/>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0"/>
            <p:cNvSpPr/>
            <p:nvPr/>
          </p:nvSpPr>
          <p:spPr>
            <a:xfrm>
              <a:off x="4697721" y="2407903"/>
              <a:ext cx="35734" cy="10892"/>
            </a:xfrm>
            <a:custGeom>
              <a:avLst/>
              <a:gdLst/>
              <a:ahLst/>
              <a:cxnLst/>
              <a:rect l="l" t="t" r="r" b="b"/>
              <a:pathLst>
                <a:path w="2454" h="748" extrusionOk="0">
                  <a:moveTo>
                    <a:pt x="1174" y="1"/>
                  </a:moveTo>
                  <a:lnTo>
                    <a:pt x="747" y="107"/>
                  </a:lnTo>
                  <a:lnTo>
                    <a:pt x="321" y="321"/>
                  </a:lnTo>
                  <a:lnTo>
                    <a:pt x="1" y="534"/>
                  </a:lnTo>
                  <a:lnTo>
                    <a:pt x="1" y="747"/>
                  </a:lnTo>
                  <a:lnTo>
                    <a:pt x="427" y="747"/>
                  </a:lnTo>
                  <a:lnTo>
                    <a:pt x="1281" y="641"/>
                  </a:lnTo>
                  <a:lnTo>
                    <a:pt x="2134" y="534"/>
                  </a:lnTo>
                  <a:lnTo>
                    <a:pt x="2347" y="534"/>
                  </a:lnTo>
                  <a:lnTo>
                    <a:pt x="2454" y="427"/>
                  </a:lnTo>
                  <a:lnTo>
                    <a:pt x="2454" y="321"/>
                  </a:lnTo>
                  <a:lnTo>
                    <a:pt x="2134" y="214"/>
                  </a:lnTo>
                  <a:lnTo>
                    <a:pt x="17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0"/>
            <p:cNvSpPr/>
            <p:nvPr/>
          </p:nvSpPr>
          <p:spPr>
            <a:xfrm>
              <a:off x="4780046" y="2412563"/>
              <a:ext cx="26429" cy="9334"/>
            </a:xfrm>
            <a:custGeom>
              <a:avLst/>
              <a:gdLst/>
              <a:ahLst/>
              <a:cxnLst/>
              <a:rect l="l" t="t" r="r" b="b"/>
              <a:pathLst>
                <a:path w="1815" h="641" extrusionOk="0">
                  <a:moveTo>
                    <a:pt x="534" y="1"/>
                  </a:moveTo>
                  <a:lnTo>
                    <a:pt x="214" y="214"/>
                  </a:lnTo>
                  <a:lnTo>
                    <a:pt x="1" y="427"/>
                  </a:lnTo>
                  <a:lnTo>
                    <a:pt x="1" y="534"/>
                  </a:lnTo>
                  <a:lnTo>
                    <a:pt x="108" y="641"/>
                  </a:lnTo>
                  <a:lnTo>
                    <a:pt x="321" y="641"/>
                  </a:lnTo>
                  <a:lnTo>
                    <a:pt x="961" y="534"/>
                  </a:lnTo>
                  <a:lnTo>
                    <a:pt x="1494" y="641"/>
                  </a:lnTo>
                  <a:lnTo>
                    <a:pt x="1707" y="641"/>
                  </a:lnTo>
                  <a:lnTo>
                    <a:pt x="1814" y="534"/>
                  </a:lnTo>
                  <a:lnTo>
                    <a:pt x="1814" y="427"/>
                  </a:lnTo>
                  <a:lnTo>
                    <a:pt x="1707" y="214"/>
                  </a:lnTo>
                  <a:lnTo>
                    <a:pt x="1388" y="107"/>
                  </a:lnTo>
                  <a:lnTo>
                    <a:pt x="9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0"/>
            <p:cNvSpPr/>
            <p:nvPr/>
          </p:nvSpPr>
          <p:spPr>
            <a:xfrm>
              <a:off x="4596757" y="2268099"/>
              <a:ext cx="253182" cy="170866"/>
            </a:xfrm>
            <a:custGeom>
              <a:avLst/>
              <a:gdLst/>
              <a:ahLst/>
              <a:cxnLst/>
              <a:rect l="l" t="t" r="r" b="b"/>
              <a:pathLst>
                <a:path w="17387" h="11734" extrusionOk="0">
                  <a:moveTo>
                    <a:pt x="2027" y="9601"/>
                  </a:moveTo>
                  <a:lnTo>
                    <a:pt x="2134" y="10027"/>
                  </a:lnTo>
                  <a:lnTo>
                    <a:pt x="2134" y="10169"/>
                  </a:lnTo>
                  <a:lnTo>
                    <a:pt x="2027" y="9601"/>
                  </a:lnTo>
                  <a:close/>
                  <a:moveTo>
                    <a:pt x="6294" y="1"/>
                  </a:moveTo>
                  <a:lnTo>
                    <a:pt x="5654" y="214"/>
                  </a:lnTo>
                  <a:lnTo>
                    <a:pt x="5014" y="534"/>
                  </a:lnTo>
                  <a:lnTo>
                    <a:pt x="4481" y="961"/>
                  </a:lnTo>
                  <a:lnTo>
                    <a:pt x="4054" y="1388"/>
                  </a:lnTo>
                  <a:lnTo>
                    <a:pt x="3734" y="2028"/>
                  </a:lnTo>
                  <a:lnTo>
                    <a:pt x="3521" y="2668"/>
                  </a:lnTo>
                  <a:lnTo>
                    <a:pt x="3414" y="3414"/>
                  </a:lnTo>
                  <a:lnTo>
                    <a:pt x="2774" y="3414"/>
                  </a:lnTo>
                  <a:lnTo>
                    <a:pt x="2134" y="3521"/>
                  </a:lnTo>
                  <a:lnTo>
                    <a:pt x="1494" y="3734"/>
                  </a:lnTo>
                  <a:lnTo>
                    <a:pt x="961" y="4161"/>
                  </a:lnTo>
                  <a:lnTo>
                    <a:pt x="534" y="4694"/>
                  </a:lnTo>
                  <a:lnTo>
                    <a:pt x="214" y="5227"/>
                  </a:lnTo>
                  <a:lnTo>
                    <a:pt x="1" y="5761"/>
                  </a:lnTo>
                  <a:lnTo>
                    <a:pt x="1" y="6401"/>
                  </a:lnTo>
                  <a:lnTo>
                    <a:pt x="1" y="7041"/>
                  </a:lnTo>
                  <a:lnTo>
                    <a:pt x="107" y="7574"/>
                  </a:lnTo>
                  <a:lnTo>
                    <a:pt x="427" y="8107"/>
                  </a:lnTo>
                  <a:lnTo>
                    <a:pt x="747" y="8641"/>
                  </a:lnTo>
                  <a:lnTo>
                    <a:pt x="747" y="9067"/>
                  </a:lnTo>
                  <a:lnTo>
                    <a:pt x="747" y="9494"/>
                  </a:lnTo>
                  <a:lnTo>
                    <a:pt x="854" y="9921"/>
                  </a:lnTo>
                  <a:lnTo>
                    <a:pt x="1067" y="10347"/>
                  </a:lnTo>
                  <a:lnTo>
                    <a:pt x="1281" y="10667"/>
                  </a:lnTo>
                  <a:lnTo>
                    <a:pt x="1601" y="10987"/>
                  </a:lnTo>
                  <a:lnTo>
                    <a:pt x="1921" y="11201"/>
                  </a:lnTo>
                  <a:lnTo>
                    <a:pt x="2347" y="11307"/>
                  </a:lnTo>
                  <a:lnTo>
                    <a:pt x="2208" y="10565"/>
                  </a:lnTo>
                  <a:lnTo>
                    <a:pt x="2347" y="10774"/>
                  </a:lnTo>
                  <a:lnTo>
                    <a:pt x="2561" y="11094"/>
                  </a:lnTo>
                  <a:lnTo>
                    <a:pt x="2881" y="11307"/>
                  </a:lnTo>
                  <a:lnTo>
                    <a:pt x="3201" y="11521"/>
                  </a:lnTo>
                  <a:lnTo>
                    <a:pt x="3627" y="11734"/>
                  </a:lnTo>
                  <a:lnTo>
                    <a:pt x="4800" y="11734"/>
                  </a:lnTo>
                  <a:lnTo>
                    <a:pt x="5227" y="11521"/>
                  </a:lnTo>
                  <a:lnTo>
                    <a:pt x="5547" y="11307"/>
                  </a:lnTo>
                  <a:lnTo>
                    <a:pt x="5760" y="10987"/>
                  </a:lnTo>
                  <a:lnTo>
                    <a:pt x="5974" y="10667"/>
                  </a:lnTo>
                  <a:lnTo>
                    <a:pt x="6187" y="10241"/>
                  </a:lnTo>
                  <a:lnTo>
                    <a:pt x="6187" y="9814"/>
                  </a:lnTo>
                  <a:lnTo>
                    <a:pt x="6400" y="9814"/>
                  </a:lnTo>
                  <a:lnTo>
                    <a:pt x="6934" y="9494"/>
                  </a:lnTo>
                  <a:lnTo>
                    <a:pt x="7254" y="9067"/>
                  </a:lnTo>
                  <a:lnTo>
                    <a:pt x="7467" y="8534"/>
                  </a:lnTo>
                  <a:lnTo>
                    <a:pt x="7360" y="8001"/>
                  </a:lnTo>
                  <a:lnTo>
                    <a:pt x="7574" y="8214"/>
                  </a:lnTo>
                  <a:lnTo>
                    <a:pt x="7894" y="8427"/>
                  </a:lnTo>
                  <a:lnTo>
                    <a:pt x="8427" y="8641"/>
                  </a:lnTo>
                  <a:lnTo>
                    <a:pt x="8960" y="8641"/>
                  </a:lnTo>
                  <a:lnTo>
                    <a:pt x="9494" y="8427"/>
                  </a:lnTo>
                  <a:lnTo>
                    <a:pt x="9920" y="8001"/>
                  </a:lnTo>
                  <a:lnTo>
                    <a:pt x="10134" y="8534"/>
                  </a:lnTo>
                  <a:lnTo>
                    <a:pt x="10560" y="9067"/>
                  </a:lnTo>
                  <a:lnTo>
                    <a:pt x="10987" y="9494"/>
                  </a:lnTo>
                  <a:lnTo>
                    <a:pt x="11627" y="9814"/>
                  </a:lnTo>
                  <a:lnTo>
                    <a:pt x="11947" y="9921"/>
                  </a:lnTo>
                  <a:lnTo>
                    <a:pt x="12267" y="9921"/>
                  </a:lnTo>
                  <a:lnTo>
                    <a:pt x="12907" y="9814"/>
                  </a:lnTo>
                  <a:lnTo>
                    <a:pt x="13120" y="9601"/>
                  </a:lnTo>
                  <a:lnTo>
                    <a:pt x="13334" y="9387"/>
                  </a:lnTo>
                  <a:lnTo>
                    <a:pt x="13547" y="9174"/>
                  </a:lnTo>
                  <a:lnTo>
                    <a:pt x="13654" y="8854"/>
                  </a:lnTo>
                  <a:lnTo>
                    <a:pt x="13867" y="9174"/>
                  </a:lnTo>
                  <a:lnTo>
                    <a:pt x="14187" y="9494"/>
                  </a:lnTo>
                  <a:lnTo>
                    <a:pt x="14507" y="9707"/>
                  </a:lnTo>
                  <a:lnTo>
                    <a:pt x="15467" y="9707"/>
                  </a:lnTo>
                  <a:lnTo>
                    <a:pt x="16000" y="9387"/>
                  </a:lnTo>
                  <a:lnTo>
                    <a:pt x="16320" y="8961"/>
                  </a:lnTo>
                  <a:lnTo>
                    <a:pt x="16533" y="8427"/>
                  </a:lnTo>
                  <a:lnTo>
                    <a:pt x="16853" y="8214"/>
                  </a:lnTo>
                  <a:lnTo>
                    <a:pt x="17067" y="8107"/>
                  </a:lnTo>
                  <a:lnTo>
                    <a:pt x="17280" y="7787"/>
                  </a:lnTo>
                  <a:lnTo>
                    <a:pt x="17387" y="7467"/>
                  </a:lnTo>
                  <a:lnTo>
                    <a:pt x="17387" y="7041"/>
                  </a:lnTo>
                  <a:lnTo>
                    <a:pt x="17173" y="6614"/>
                  </a:lnTo>
                  <a:lnTo>
                    <a:pt x="16853" y="6401"/>
                  </a:lnTo>
                  <a:lnTo>
                    <a:pt x="16427" y="6187"/>
                  </a:lnTo>
                  <a:lnTo>
                    <a:pt x="16853" y="5654"/>
                  </a:lnTo>
                  <a:lnTo>
                    <a:pt x="16960" y="5121"/>
                  </a:lnTo>
                  <a:lnTo>
                    <a:pt x="16853" y="4587"/>
                  </a:lnTo>
                  <a:lnTo>
                    <a:pt x="16533" y="4054"/>
                  </a:lnTo>
                  <a:lnTo>
                    <a:pt x="16107" y="3734"/>
                  </a:lnTo>
                  <a:lnTo>
                    <a:pt x="15573" y="3521"/>
                  </a:lnTo>
                  <a:lnTo>
                    <a:pt x="14933" y="3628"/>
                  </a:lnTo>
                  <a:lnTo>
                    <a:pt x="14400" y="3841"/>
                  </a:lnTo>
                  <a:lnTo>
                    <a:pt x="14507" y="3094"/>
                  </a:lnTo>
                  <a:lnTo>
                    <a:pt x="14400" y="2348"/>
                  </a:lnTo>
                  <a:lnTo>
                    <a:pt x="14080" y="1708"/>
                  </a:lnTo>
                  <a:lnTo>
                    <a:pt x="13547" y="1068"/>
                  </a:lnTo>
                  <a:lnTo>
                    <a:pt x="13120" y="748"/>
                  </a:lnTo>
                  <a:lnTo>
                    <a:pt x="12587" y="534"/>
                  </a:lnTo>
                  <a:lnTo>
                    <a:pt x="12054" y="321"/>
                  </a:lnTo>
                  <a:lnTo>
                    <a:pt x="11520" y="321"/>
                  </a:lnTo>
                  <a:lnTo>
                    <a:pt x="10987" y="428"/>
                  </a:lnTo>
                  <a:lnTo>
                    <a:pt x="10454" y="534"/>
                  </a:lnTo>
                  <a:lnTo>
                    <a:pt x="10027" y="854"/>
                  </a:lnTo>
                  <a:lnTo>
                    <a:pt x="9600" y="1281"/>
                  </a:lnTo>
                  <a:lnTo>
                    <a:pt x="9067" y="748"/>
                  </a:lnTo>
                  <a:lnTo>
                    <a:pt x="8427" y="321"/>
                  </a:lnTo>
                  <a:lnTo>
                    <a:pt x="7680" y="108"/>
                  </a:lnTo>
                  <a:lnTo>
                    <a:pt x="69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0"/>
            <p:cNvSpPr/>
            <p:nvPr/>
          </p:nvSpPr>
          <p:spPr>
            <a:xfrm>
              <a:off x="4596757" y="2268099"/>
              <a:ext cx="253182" cy="170866"/>
            </a:xfrm>
            <a:custGeom>
              <a:avLst/>
              <a:gdLst/>
              <a:ahLst/>
              <a:cxnLst/>
              <a:rect l="l" t="t" r="r" b="b"/>
              <a:pathLst>
                <a:path w="17387" h="11734" fill="none" extrusionOk="0">
                  <a:moveTo>
                    <a:pt x="2347" y="11307"/>
                  </a:moveTo>
                  <a:lnTo>
                    <a:pt x="2347" y="11307"/>
                  </a:lnTo>
                  <a:lnTo>
                    <a:pt x="1921" y="11201"/>
                  </a:lnTo>
                  <a:lnTo>
                    <a:pt x="1601" y="10987"/>
                  </a:lnTo>
                  <a:lnTo>
                    <a:pt x="1281" y="10667"/>
                  </a:lnTo>
                  <a:lnTo>
                    <a:pt x="1067" y="10347"/>
                  </a:lnTo>
                  <a:lnTo>
                    <a:pt x="854" y="9921"/>
                  </a:lnTo>
                  <a:lnTo>
                    <a:pt x="747" y="9494"/>
                  </a:lnTo>
                  <a:lnTo>
                    <a:pt x="747" y="9067"/>
                  </a:lnTo>
                  <a:lnTo>
                    <a:pt x="747" y="8641"/>
                  </a:lnTo>
                  <a:lnTo>
                    <a:pt x="747" y="8641"/>
                  </a:lnTo>
                  <a:lnTo>
                    <a:pt x="427" y="8107"/>
                  </a:lnTo>
                  <a:lnTo>
                    <a:pt x="107" y="7574"/>
                  </a:lnTo>
                  <a:lnTo>
                    <a:pt x="1" y="7041"/>
                  </a:lnTo>
                  <a:lnTo>
                    <a:pt x="1" y="6401"/>
                  </a:lnTo>
                  <a:lnTo>
                    <a:pt x="1" y="5761"/>
                  </a:lnTo>
                  <a:lnTo>
                    <a:pt x="214" y="5227"/>
                  </a:lnTo>
                  <a:lnTo>
                    <a:pt x="534" y="4694"/>
                  </a:lnTo>
                  <a:lnTo>
                    <a:pt x="961" y="4161"/>
                  </a:lnTo>
                  <a:lnTo>
                    <a:pt x="961" y="4161"/>
                  </a:lnTo>
                  <a:lnTo>
                    <a:pt x="1494" y="3734"/>
                  </a:lnTo>
                  <a:lnTo>
                    <a:pt x="2134" y="3521"/>
                  </a:lnTo>
                  <a:lnTo>
                    <a:pt x="2774" y="3414"/>
                  </a:lnTo>
                  <a:lnTo>
                    <a:pt x="3414" y="3414"/>
                  </a:lnTo>
                  <a:lnTo>
                    <a:pt x="3414" y="3414"/>
                  </a:lnTo>
                  <a:lnTo>
                    <a:pt x="3521" y="2668"/>
                  </a:lnTo>
                  <a:lnTo>
                    <a:pt x="3734" y="2028"/>
                  </a:lnTo>
                  <a:lnTo>
                    <a:pt x="4054" y="1388"/>
                  </a:lnTo>
                  <a:lnTo>
                    <a:pt x="4481" y="961"/>
                  </a:lnTo>
                  <a:lnTo>
                    <a:pt x="5014" y="534"/>
                  </a:lnTo>
                  <a:lnTo>
                    <a:pt x="5654" y="214"/>
                  </a:lnTo>
                  <a:lnTo>
                    <a:pt x="6294" y="1"/>
                  </a:lnTo>
                  <a:lnTo>
                    <a:pt x="6934" y="1"/>
                  </a:lnTo>
                  <a:lnTo>
                    <a:pt x="6934" y="1"/>
                  </a:lnTo>
                  <a:lnTo>
                    <a:pt x="7680" y="108"/>
                  </a:lnTo>
                  <a:lnTo>
                    <a:pt x="8427" y="321"/>
                  </a:lnTo>
                  <a:lnTo>
                    <a:pt x="9067" y="748"/>
                  </a:lnTo>
                  <a:lnTo>
                    <a:pt x="9600" y="1281"/>
                  </a:lnTo>
                  <a:lnTo>
                    <a:pt x="9600" y="1281"/>
                  </a:lnTo>
                  <a:lnTo>
                    <a:pt x="10027" y="854"/>
                  </a:lnTo>
                  <a:lnTo>
                    <a:pt x="10454" y="534"/>
                  </a:lnTo>
                  <a:lnTo>
                    <a:pt x="10987" y="428"/>
                  </a:lnTo>
                  <a:lnTo>
                    <a:pt x="11520" y="321"/>
                  </a:lnTo>
                  <a:lnTo>
                    <a:pt x="12054" y="321"/>
                  </a:lnTo>
                  <a:lnTo>
                    <a:pt x="12587" y="534"/>
                  </a:lnTo>
                  <a:lnTo>
                    <a:pt x="13120" y="748"/>
                  </a:lnTo>
                  <a:lnTo>
                    <a:pt x="13547" y="1068"/>
                  </a:lnTo>
                  <a:lnTo>
                    <a:pt x="13547" y="1068"/>
                  </a:lnTo>
                  <a:lnTo>
                    <a:pt x="14080" y="1708"/>
                  </a:lnTo>
                  <a:lnTo>
                    <a:pt x="14400" y="2348"/>
                  </a:lnTo>
                  <a:lnTo>
                    <a:pt x="14507" y="3094"/>
                  </a:lnTo>
                  <a:lnTo>
                    <a:pt x="14400" y="3841"/>
                  </a:lnTo>
                  <a:lnTo>
                    <a:pt x="14400" y="3841"/>
                  </a:lnTo>
                  <a:lnTo>
                    <a:pt x="14933" y="3628"/>
                  </a:lnTo>
                  <a:lnTo>
                    <a:pt x="15573" y="3521"/>
                  </a:lnTo>
                  <a:lnTo>
                    <a:pt x="16107" y="3734"/>
                  </a:lnTo>
                  <a:lnTo>
                    <a:pt x="16533" y="4054"/>
                  </a:lnTo>
                  <a:lnTo>
                    <a:pt x="16533" y="4054"/>
                  </a:lnTo>
                  <a:lnTo>
                    <a:pt x="16853" y="4587"/>
                  </a:lnTo>
                  <a:lnTo>
                    <a:pt x="16960" y="5121"/>
                  </a:lnTo>
                  <a:lnTo>
                    <a:pt x="16853" y="5654"/>
                  </a:lnTo>
                  <a:lnTo>
                    <a:pt x="16427" y="6187"/>
                  </a:lnTo>
                  <a:lnTo>
                    <a:pt x="16427" y="6187"/>
                  </a:lnTo>
                  <a:lnTo>
                    <a:pt x="16853" y="6401"/>
                  </a:lnTo>
                  <a:lnTo>
                    <a:pt x="17173" y="6614"/>
                  </a:lnTo>
                  <a:lnTo>
                    <a:pt x="17387" y="7041"/>
                  </a:lnTo>
                  <a:lnTo>
                    <a:pt x="17387" y="7467"/>
                  </a:lnTo>
                  <a:lnTo>
                    <a:pt x="17387" y="7467"/>
                  </a:lnTo>
                  <a:lnTo>
                    <a:pt x="17280" y="7787"/>
                  </a:lnTo>
                  <a:lnTo>
                    <a:pt x="17067" y="8107"/>
                  </a:lnTo>
                  <a:lnTo>
                    <a:pt x="16853" y="8214"/>
                  </a:lnTo>
                  <a:lnTo>
                    <a:pt x="16533" y="8427"/>
                  </a:lnTo>
                  <a:lnTo>
                    <a:pt x="16533" y="8427"/>
                  </a:lnTo>
                  <a:lnTo>
                    <a:pt x="16320" y="8961"/>
                  </a:lnTo>
                  <a:lnTo>
                    <a:pt x="16000" y="9387"/>
                  </a:lnTo>
                  <a:lnTo>
                    <a:pt x="15467" y="9707"/>
                  </a:lnTo>
                  <a:lnTo>
                    <a:pt x="14933" y="9707"/>
                  </a:lnTo>
                  <a:lnTo>
                    <a:pt x="14933" y="9707"/>
                  </a:lnTo>
                  <a:lnTo>
                    <a:pt x="14507" y="9707"/>
                  </a:lnTo>
                  <a:lnTo>
                    <a:pt x="14187" y="9494"/>
                  </a:lnTo>
                  <a:lnTo>
                    <a:pt x="13867" y="9174"/>
                  </a:lnTo>
                  <a:lnTo>
                    <a:pt x="13654" y="8854"/>
                  </a:lnTo>
                  <a:lnTo>
                    <a:pt x="13654" y="8854"/>
                  </a:lnTo>
                  <a:lnTo>
                    <a:pt x="13547" y="9174"/>
                  </a:lnTo>
                  <a:lnTo>
                    <a:pt x="13334" y="9387"/>
                  </a:lnTo>
                  <a:lnTo>
                    <a:pt x="13120" y="9601"/>
                  </a:lnTo>
                  <a:lnTo>
                    <a:pt x="12907" y="9814"/>
                  </a:lnTo>
                  <a:lnTo>
                    <a:pt x="12267" y="9921"/>
                  </a:lnTo>
                  <a:lnTo>
                    <a:pt x="11947" y="9921"/>
                  </a:lnTo>
                  <a:lnTo>
                    <a:pt x="11627" y="9814"/>
                  </a:lnTo>
                  <a:lnTo>
                    <a:pt x="11627" y="9814"/>
                  </a:lnTo>
                  <a:lnTo>
                    <a:pt x="10987" y="9494"/>
                  </a:lnTo>
                  <a:lnTo>
                    <a:pt x="10560" y="9067"/>
                  </a:lnTo>
                  <a:lnTo>
                    <a:pt x="10134" y="8534"/>
                  </a:lnTo>
                  <a:lnTo>
                    <a:pt x="9920" y="8001"/>
                  </a:lnTo>
                  <a:lnTo>
                    <a:pt x="9920" y="8001"/>
                  </a:lnTo>
                  <a:lnTo>
                    <a:pt x="9494" y="8427"/>
                  </a:lnTo>
                  <a:lnTo>
                    <a:pt x="8960" y="8641"/>
                  </a:lnTo>
                  <a:lnTo>
                    <a:pt x="8427" y="8641"/>
                  </a:lnTo>
                  <a:lnTo>
                    <a:pt x="7894" y="8427"/>
                  </a:lnTo>
                  <a:lnTo>
                    <a:pt x="7894" y="8427"/>
                  </a:lnTo>
                  <a:lnTo>
                    <a:pt x="7574" y="8214"/>
                  </a:lnTo>
                  <a:lnTo>
                    <a:pt x="7360" y="8001"/>
                  </a:lnTo>
                  <a:lnTo>
                    <a:pt x="7360" y="8001"/>
                  </a:lnTo>
                  <a:lnTo>
                    <a:pt x="7467" y="8534"/>
                  </a:lnTo>
                  <a:lnTo>
                    <a:pt x="7254" y="9067"/>
                  </a:lnTo>
                  <a:lnTo>
                    <a:pt x="6934" y="9494"/>
                  </a:lnTo>
                  <a:lnTo>
                    <a:pt x="6400" y="9814"/>
                  </a:lnTo>
                  <a:lnTo>
                    <a:pt x="6400" y="9814"/>
                  </a:lnTo>
                  <a:lnTo>
                    <a:pt x="6187" y="9814"/>
                  </a:lnTo>
                  <a:lnTo>
                    <a:pt x="6187" y="9814"/>
                  </a:lnTo>
                  <a:lnTo>
                    <a:pt x="6187" y="10241"/>
                  </a:lnTo>
                  <a:lnTo>
                    <a:pt x="5974" y="10667"/>
                  </a:lnTo>
                  <a:lnTo>
                    <a:pt x="5760" y="10987"/>
                  </a:lnTo>
                  <a:lnTo>
                    <a:pt x="5547" y="11307"/>
                  </a:lnTo>
                  <a:lnTo>
                    <a:pt x="5227" y="11521"/>
                  </a:lnTo>
                  <a:lnTo>
                    <a:pt x="4800" y="11734"/>
                  </a:lnTo>
                  <a:lnTo>
                    <a:pt x="4374" y="11734"/>
                  </a:lnTo>
                  <a:lnTo>
                    <a:pt x="3947" y="11734"/>
                  </a:lnTo>
                  <a:lnTo>
                    <a:pt x="3947" y="11734"/>
                  </a:lnTo>
                  <a:lnTo>
                    <a:pt x="3627" y="11734"/>
                  </a:lnTo>
                  <a:lnTo>
                    <a:pt x="3201" y="11521"/>
                  </a:lnTo>
                  <a:lnTo>
                    <a:pt x="2881" y="11307"/>
                  </a:lnTo>
                  <a:lnTo>
                    <a:pt x="2561" y="11094"/>
                  </a:lnTo>
                  <a:lnTo>
                    <a:pt x="2347" y="10774"/>
                  </a:lnTo>
                  <a:lnTo>
                    <a:pt x="2134" y="10454"/>
                  </a:lnTo>
                  <a:lnTo>
                    <a:pt x="2134" y="10027"/>
                  </a:lnTo>
                  <a:lnTo>
                    <a:pt x="2027" y="96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0"/>
            <p:cNvSpPr/>
            <p:nvPr/>
          </p:nvSpPr>
          <p:spPr>
            <a:xfrm>
              <a:off x="4621615" y="2409461"/>
              <a:ext cx="38836" cy="68352"/>
            </a:xfrm>
            <a:custGeom>
              <a:avLst/>
              <a:gdLst/>
              <a:ahLst/>
              <a:cxnLst/>
              <a:rect l="l" t="t" r="r" b="b"/>
              <a:pathLst>
                <a:path w="2667" h="4694" extrusionOk="0">
                  <a:moveTo>
                    <a:pt x="0" y="0"/>
                  </a:moveTo>
                  <a:lnTo>
                    <a:pt x="640" y="3840"/>
                  </a:lnTo>
                  <a:lnTo>
                    <a:pt x="640" y="4267"/>
                  </a:lnTo>
                  <a:lnTo>
                    <a:pt x="960" y="4587"/>
                  </a:lnTo>
                  <a:lnTo>
                    <a:pt x="1174" y="4693"/>
                  </a:lnTo>
                  <a:lnTo>
                    <a:pt x="1494" y="4693"/>
                  </a:lnTo>
                  <a:lnTo>
                    <a:pt x="1814" y="4587"/>
                  </a:lnTo>
                  <a:lnTo>
                    <a:pt x="2027" y="4373"/>
                  </a:lnTo>
                  <a:lnTo>
                    <a:pt x="2240" y="3840"/>
                  </a:lnTo>
                  <a:lnTo>
                    <a:pt x="2347" y="3200"/>
                  </a:lnTo>
                  <a:lnTo>
                    <a:pt x="2667" y="21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0"/>
            <p:cNvSpPr/>
            <p:nvPr/>
          </p:nvSpPr>
          <p:spPr>
            <a:xfrm>
              <a:off x="4621615" y="2409461"/>
              <a:ext cx="38836" cy="68352"/>
            </a:xfrm>
            <a:custGeom>
              <a:avLst/>
              <a:gdLst/>
              <a:ahLst/>
              <a:cxnLst/>
              <a:rect l="l" t="t" r="r" b="b"/>
              <a:pathLst>
                <a:path w="2667" h="4694" fill="none" extrusionOk="0">
                  <a:moveTo>
                    <a:pt x="0" y="0"/>
                  </a:moveTo>
                  <a:lnTo>
                    <a:pt x="0" y="0"/>
                  </a:lnTo>
                  <a:lnTo>
                    <a:pt x="640" y="3840"/>
                  </a:lnTo>
                  <a:lnTo>
                    <a:pt x="640" y="3840"/>
                  </a:lnTo>
                  <a:lnTo>
                    <a:pt x="640" y="4267"/>
                  </a:lnTo>
                  <a:lnTo>
                    <a:pt x="960" y="4587"/>
                  </a:lnTo>
                  <a:lnTo>
                    <a:pt x="960" y="4587"/>
                  </a:lnTo>
                  <a:lnTo>
                    <a:pt x="1174" y="4693"/>
                  </a:lnTo>
                  <a:lnTo>
                    <a:pt x="1494" y="4693"/>
                  </a:lnTo>
                  <a:lnTo>
                    <a:pt x="1814" y="4587"/>
                  </a:lnTo>
                  <a:lnTo>
                    <a:pt x="2027" y="4373"/>
                  </a:lnTo>
                  <a:lnTo>
                    <a:pt x="2027" y="4373"/>
                  </a:lnTo>
                  <a:lnTo>
                    <a:pt x="2240" y="3840"/>
                  </a:lnTo>
                  <a:lnTo>
                    <a:pt x="2347" y="3200"/>
                  </a:lnTo>
                  <a:lnTo>
                    <a:pt x="2347" y="3200"/>
                  </a:lnTo>
                  <a:lnTo>
                    <a:pt x="2667" y="2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0"/>
            <p:cNvSpPr/>
            <p:nvPr/>
          </p:nvSpPr>
          <p:spPr>
            <a:xfrm>
              <a:off x="4680639" y="2415665"/>
              <a:ext cx="71454" cy="71468"/>
            </a:xfrm>
            <a:custGeom>
              <a:avLst/>
              <a:gdLst/>
              <a:ahLst/>
              <a:cxnLst/>
              <a:rect l="l" t="t" r="r" b="b"/>
              <a:pathLst>
                <a:path w="4907" h="4908" extrusionOk="0">
                  <a:moveTo>
                    <a:pt x="4480" y="1174"/>
                  </a:moveTo>
                  <a:lnTo>
                    <a:pt x="4800" y="1921"/>
                  </a:lnTo>
                  <a:lnTo>
                    <a:pt x="4694" y="1494"/>
                  </a:lnTo>
                  <a:lnTo>
                    <a:pt x="4480" y="1174"/>
                  </a:lnTo>
                  <a:close/>
                  <a:moveTo>
                    <a:pt x="4800" y="1921"/>
                  </a:moveTo>
                  <a:lnTo>
                    <a:pt x="4907" y="2454"/>
                  </a:lnTo>
                  <a:lnTo>
                    <a:pt x="4907" y="2348"/>
                  </a:lnTo>
                  <a:lnTo>
                    <a:pt x="4800" y="1921"/>
                  </a:lnTo>
                  <a:close/>
                  <a:moveTo>
                    <a:pt x="2240" y="1"/>
                  </a:moveTo>
                  <a:lnTo>
                    <a:pt x="1707" y="108"/>
                  </a:lnTo>
                  <a:lnTo>
                    <a:pt x="1067" y="534"/>
                  </a:lnTo>
                  <a:lnTo>
                    <a:pt x="534" y="961"/>
                  </a:lnTo>
                  <a:lnTo>
                    <a:pt x="320" y="1388"/>
                  </a:lnTo>
                  <a:lnTo>
                    <a:pt x="107" y="1708"/>
                  </a:lnTo>
                  <a:lnTo>
                    <a:pt x="0" y="2454"/>
                  </a:lnTo>
                  <a:lnTo>
                    <a:pt x="107" y="3201"/>
                  </a:lnTo>
                  <a:lnTo>
                    <a:pt x="320" y="3627"/>
                  </a:lnTo>
                  <a:lnTo>
                    <a:pt x="534" y="3947"/>
                  </a:lnTo>
                  <a:lnTo>
                    <a:pt x="854" y="4374"/>
                  </a:lnTo>
                  <a:lnTo>
                    <a:pt x="1280" y="4587"/>
                  </a:lnTo>
                  <a:lnTo>
                    <a:pt x="1707" y="4801"/>
                  </a:lnTo>
                  <a:lnTo>
                    <a:pt x="2240" y="4907"/>
                  </a:lnTo>
                  <a:lnTo>
                    <a:pt x="2667" y="4907"/>
                  </a:lnTo>
                  <a:lnTo>
                    <a:pt x="3094" y="4801"/>
                  </a:lnTo>
                  <a:lnTo>
                    <a:pt x="3520" y="4694"/>
                  </a:lnTo>
                  <a:lnTo>
                    <a:pt x="3947" y="4374"/>
                  </a:lnTo>
                  <a:lnTo>
                    <a:pt x="4267" y="4161"/>
                  </a:lnTo>
                  <a:lnTo>
                    <a:pt x="4480" y="3841"/>
                  </a:lnTo>
                  <a:lnTo>
                    <a:pt x="4694" y="3414"/>
                  </a:lnTo>
                  <a:lnTo>
                    <a:pt x="4800" y="3094"/>
                  </a:lnTo>
                  <a:lnTo>
                    <a:pt x="4907" y="2668"/>
                  </a:lnTo>
                  <a:lnTo>
                    <a:pt x="4907" y="2454"/>
                  </a:lnTo>
                  <a:lnTo>
                    <a:pt x="4800" y="2988"/>
                  </a:lnTo>
                  <a:lnTo>
                    <a:pt x="4480" y="3734"/>
                  </a:lnTo>
                  <a:lnTo>
                    <a:pt x="3947" y="4267"/>
                  </a:lnTo>
                  <a:lnTo>
                    <a:pt x="3307" y="4587"/>
                  </a:lnTo>
                  <a:lnTo>
                    <a:pt x="2560" y="4694"/>
                  </a:lnTo>
                  <a:lnTo>
                    <a:pt x="1814" y="4587"/>
                  </a:lnTo>
                  <a:lnTo>
                    <a:pt x="1174" y="4267"/>
                  </a:lnTo>
                  <a:lnTo>
                    <a:pt x="854" y="3947"/>
                  </a:lnTo>
                  <a:lnTo>
                    <a:pt x="640" y="3627"/>
                  </a:lnTo>
                  <a:lnTo>
                    <a:pt x="427" y="3201"/>
                  </a:lnTo>
                  <a:lnTo>
                    <a:pt x="320" y="2774"/>
                  </a:lnTo>
                  <a:lnTo>
                    <a:pt x="320" y="2348"/>
                  </a:lnTo>
                  <a:lnTo>
                    <a:pt x="320" y="1921"/>
                  </a:lnTo>
                  <a:lnTo>
                    <a:pt x="534" y="1494"/>
                  </a:lnTo>
                  <a:lnTo>
                    <a:pt x="747" y="1068"/>
                  </a:lnTo>
                  <a:lnTo>
                    <a:pt x="1067" y="748"/>
                  </a:lnTo>
                  <a:lnTo>
                    <a:pt x="1387" y="534"/>
                  </a:lnTo>
                  <a:lnTo>
                    <a:pt x="1814" y="321"/>
                  </a:lnTo>
                  <a:lnTo>
                    <a:pt x="2240" y="214"/>
                  </a:lnTo>
                  <a:lnTo>
                    <a:pt x="2667" y="214"/>
                  </a:lnTo>
                  <a:lnTo>
                    <a:pt x="3094" y="321"/>
                  </a:lnTo>
                  <a:lnTo>
                    <a:pt x="3520" y="428"/>
                  </a:lnTo>
                  <a:lnTo>
                    <a:pt x="3947" y="641"/>
                  </a:lnTo>
                  <a:lnTo>
                    <a:pt x="4480" y="1174"/>
                  </a:lnTo>
                  <a:lnTo>
                    <a:pt x="4267" y="854"/>
                  </a:lnTo>
                  <a:lnTo>
                    <a:pt x="3947" y="534"/>
                  </a:lnTo>
                  <a:lnTo>
                    <a:pt x="3414" y="214"/>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0"/>
            <p:cNvSpPr/>
            <p:nvPr/>
          </p:nvSpPr>
          <p:spPr>
            <a:xfrm>
              <a:off x="4769182" y="2415665"/>
              <a:ext cx="71454" cy="71468"/>
            </a:xfrm>
            <a:custGeom>
              <a:avLst/>
              <a:gdLst/>
              <a:ahLst/>
              <a:cxnLst/>
              <a:rect l="l" t="t" r="r" b="b"/>
              <a:pathLst>
                <a:path w="4907" h="4908" extrusionOk="0">
                  <a:moveTo>
                    <a:pt x="4800" y="1921"/>
                  </a:moveTo>
                  <a:lnTo>
                    <a:pt x="4907" y="2454"/>
                  </a:lnTo>
                  <a:lnTo>
                    <a:pt x="4907" y="2348"/>
                  </a:lnTo>
                  <a:lnTo>
                    <a:pt x="4800" y="1921"/>
                  </a:lnTo>
                  <a:close/>
                  <a:moveTo>
                    <a:pt x="2240" y="1"/>
                  </a:moveTo>
                  <a:lnTo>
                    <a:pt x="1707" y="108"/>
                  </a:lnTo>
                  <a:lnTo>
                    <a:pt x="1067" y="534"/>
                  </a:lnTo>
                  <a:lnTo>
                    <a:pt x="534" y="961"/>
                  </a:lnTo>
                  <a:lnTo>
                    <a:pt x="320" y="1388"/>
                  </a:lnTo>
                  <a:lnTo>
                    <a:pt x="214" y="1708"/>
                  </a:lnTo>
                  <a:lnTo>
                    <a:pt x="0" y="2454"/>
                  </a:lnTo>
                  <a:lnTo>
                    <a:pt x="214" y="3201"/>
                  </a:lnTo>
                  <a:lnTo>
                    <a:pt x="320" y="3627"/>
                  </a:lnTo>
                  <a:lnTo>
                    <a:pt x="534" y="3947"/>
                  </a:lnTo>
                  <a:lnTo>
                    <a:pt x="960" y="4374"/>
                  </a:lnTo>
                  <a:lnTo>
                    <a:pt x="1280" y="4587"/>
                  </a:lnTo>
                  <a:lnTo>
                    <a:pt x="1707" y="4801"/>
                  </a:lnTo>
                  <a:lnTo>
                    <a:pt x="2240" y="4907"/>
                  </a:lnTo>
                  <a:lnTo>
                    <a:pt x="2667" y="4907"/>
                  </a:lnTo>
                  <a:lnTo>
                    <a:pt x="3093" y="4801"/>
                  </a:lnTo>
                  <a:lnTo>
                    <a:pt x="3627" y="4694"/>
                  </a:lnTo>
                  <a:lnTo>
                    <a:pt x="3947" y="4374"/>
                  </a:lnTo>
                  <a:lnTo>
                    <a:pt x="4267" y="4161"/>
                  </a:lnTo>
                  <a:lnTo>
                    <a:pt x="4587" y="3841"/>
                  </a:lnTo>
                  <a:lnTo>
                    <a:pt x="4693" y="3414"/>
                  </a:lnTo>
                  <a:lnTo>
                    <a:pt x="4800" y="3094"/>
                  </a:lnTo>
                  <a:lnTo>
                    <a:pt x="4907" y="2668"/>
                  </a:lnTo>
                  <a:lnTo>
                    <a:pt x="4907" y="2454"/>
                  </a:lnTo>
                  <a:lnTo>
                    <a:pt x="4800" y="2988"/>
                  </a:lnTo>
                  <a:lnTo>
                    <a:pt x="4480" y="3734"/>
                  </a:lnTo>
                  <a:lnTo>
                    <a:pt x="3947" y="4267"/>
                  </a:lnTo>
                  <a:lnTo>
                    <a:pt x="3307" y="4587"/>
                  </a:lnTo>
                  <a:lnTo>
                    <a:pt x="2560" y="4694"/>
                  </a:lnTo>
                  <a:lnTo>
                    <a:pt x="1920" y="4587"/>
                  </a:lnTo>
                  <a:lnTo>
                    <a:pt x="1174" y="4267"/>
                  </a:lnTo>
                  <a:lnTo>
                    <a:pt x="854" y="3947"/>
                  </a:lnTo>
                  <a:lnTo>
                    <a:pt x="640" y="3627"/>
                  </a:lnTo>
                  <a:lnTo>
                    <a:pt x="427" y="3201"/>
                  </a:lnTo>
                  <a:lnTo>
                    <a:pt x="320" y="2774"/>
                  </a:lnTo>
                  <a:lnTo>
                    <a:pt x="320" y="2348"/>
                  </a:lnTo>
                  <a:lnTo>
                    <a:pt x="427" y="1921"/>
                  </a:lnTo>
                  <a:lnTo>
                    <a:pt x="534" y="1494"/>
                  </a:lnTo>
                  <a:lnTo>
                    <a:pt x="747" y="1068"/>
                  </a:lnTo>
                  <a:lnTo>
                    <a:pt x="1067" y="748"/>
                  </a:lnTo>
                  <a:lnTo>
                    <a:pt x="1387" y="534"/>
                  </a:lnTo>
                  <a:lnTo>
                    <a:pt x="1814" y="321"/>
                  </a:lnTo>
                  <a:lnTo>
                    <a:pt x="2240" y="214"/>
                  </a:lnTo>
                  <a:lnTo>
                    <a:pt x="2667" y="214"/>
                  </a:lnTo>
                  <a:lnTo>
                    <a:pt x="3093" y="321"/>
                  </a:lnTo>
                  <a:lnTo>
                    <a:pt x="3520" y="428"/>
                  </a:lnTo>
                  <a:lnTo>
                    <a:pt x="3947" y="641"/>
                  </a:lnTo>
                  <a:lnTo>
                    <a:pt x="4480" y="1174"/>
                  </a:lnTo>
                  <a:lnTo>
                    <a:pt x="4800" y="1921"/>
                  </a:lnTo>
                  <a:lnTo>
                    <a:pt x="4693" y="1494"/>
                  </a:lnTo>
                  <a:lnTo>
                    <a:pt x="4587" y="1174"/>
                  </a:lnTo>
                  <a:lnTo>
                    <a:pt x="4267" y="854"/>
                  </a:lnTo>
                  <a:lnTo>
                    <a:pt x="3947" y="534"/>
                  </a:lnTo>
                  <a:lnTo>
                    <a:pt x="3520" y="214"/>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0"/>
            <p:cNvSpPr/>
            <p:nvPr/>
          </p:nvSpPr>
          <p:spPr>
            <a:xfrm>
              <a:off x="4752085" y="2446742"/>
              <a:ext cx="20211" cy="3116"/>
            </a:xfrm>
            <a:custGeom>
              <a:avLst/>
              <a:gdLst/>
              <a:ahLst/>
              <a:cxnLst/>
              <a:rect l="l" t="t" r="r" b="b"/>
              <a:pathLst>
                <a:path w="1388" h="214" extrusionOk="0">
                  <a:moveTo>
                    <a:pt x="214" y="0"/>
                  </a:moveTo>
                  <a:lnTo>
                    <a:pt x="1" y="107"/>
                  </a:lnTo>
                  <a:lnTo>
                    <a:pt x="214" y="214"/>
                  </a:lnTo>
                  <a:lnTo>
                    <a:pt x="1174" y="214"/>
                  </a:lnTo>
                  <a:lnTo>
                    <a:pt x="1388" y="107"/>
                  </a:lnTo>
                  <a:lnTo>
                    <a:pt x="11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0"/>
            <p:cNvSpPr/>
            <p:nvPr/>
          </p:nvSpPr>
          <p:spPr>
            <a:xfrm>
              <a:off x="4632479" y="2446742"/>
              <a:ext cx="54388" cy="6218"/>
            </a:xfrm>
            <a:custGeom>
              <a:avLst/>
              <a:gdLst/>
              <a:ahLst/>
              <a:cxnLst/>
              <a:rect l="l" t="t" r="r" b="b"/>
              <a:pathLst>
                <a:path w="3735" h="427" extrusionOk="0">
                  <a:moveTo>
                    <a:pt x="2774" y="0"/>
                  </a:moveTo>
                  <a:lnTo>
                    <a:pt x="1814" y="107"/>
                  </a:lnTo>
                  <a:lnTo>
                    <a:pt x="854" y="214"/>
                  </a:lnTo>
                  <a:lnTo>
                    <a:pt x="1" y="427"/>
                  </a:lnTo>
                  <a:lnTo>
                    <a:pt x="1814" y="320"/>
                  </a:lnTo>
                  <a:lnTo>
                    <a:pt x="3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0"/>
            <p:cNvSpPr/>
            <p:nvPr/>
          </p:nvSpPr>
          <p:spPr>
            <a:xfrm>
              <a:off x="4679081" y="2286739"/>
              <a:ext cx="114949" cy="91665"/>
            </a:xfrm>
            <a:custGeom>
              <a:avLst/>
              <a:gdLst/>
              <a:ahLst/>
              <a:cxnLst/>
              <a:rect l="l" t="t" r="r" b="b"/>
              <a:pathLst>
                <a:path w="7894" h="6295" extrusionOk="0">
                  <a:moveTo>
                    <a:pt x="2027" y="1"/>
                  </a:moveTo>
                  <a:lnTo>
                    <a:pt x="1494" y="108"/>
                  </a:lnTo>
                  <a:lnTo>
                    <a:pt x="1067" y="321"/>
                  </a:lnTo>
                  <a:lnTo>
                    <a:pt x="747" y="534"/>
                  </a:lnTo>
                  <a:lnTo>
                    <a:pt x="321" y="854"/>
                  </a:lnTo>
                  <a:lnTo>
                    <a:pt x="107" y="1281"/>
                  </a:lnTo>
                  <a:lnTo>
                    <a:pt x="1" y="1708"/>
                  </a:lnTo>
                  <a:lnTo>
                    <a:pt x="1" y="2134"/>
                  </a:lnTo>
                  <a:lnTo>
                    <a:pt x="1" y="2561"/>
                  </a:lnTo>
                  <a:lnTo>
                    <a:pt x="107" y="2881"/>
                  </a:lnTo>
                  <a:lnTo>
                    <a:pt x="427" y="3201"/>
                  </a:lnTo>
                  <a:lnTo>
                    <a:pt x="747" y="3307"/>
                  </a:lnTo>
                  <a:lnTo>
                    <a:pt x="1067" y="3414"/>
                  </a:lnTo>
                  <a:lnTo>
                    <a:pt x="1387" y="3521"/>
                  </a:lnTo>
                  <a:lnTo>
                    <a:pt x="1707" y="3414"/>
                  </a:lnTo>
                  <a:lnTo>
                    <a:pt x="1921" y="3307"/>
                  </a:lnTo>
                  <a:lnTo>
                    <a:pt x="2134" y="2987"/>
                  </a:lnTo>
                  <a:lnTo>
                    <a:pt x="2347" y="2561"/>
                  </a:lnTo>
                  <a:lnTo>
                    <a:pt x="2241" y="2134"/>
                  </a:lnTo>
                  <a:lnTo>
                    <a:pt x="2241" y="2561"/>
                  </a:lnTo>
                  <a:lnTo>
                    <a:pt x="2134" y="2881"/>
                  </a:lnTo>
                  <a:lnTo>
                    <a:pt x="1921" y="3094"/>
                  </a:lnTo>
                  <a:lnTo>
                    <a:pt x="1707" y="3201"/>
                  </a:lnTo>
                  <a:lnTo>
                    <a:pt x="1387" y="3307"/>
                  </a:lnTo>
                  <a:lnTo>
                    <a:pt x="1174" y="3307"/>
                  </a:lnTo>
                  <a:lnTo>
                    <a:pt x="854" y="3201"/>
                  </a:lnTo>
                  <a:lnTo>
                    <a:pt x="534" y="2987"/>
                  </a:lnTo>
                  <a:lnTo>
                    <a:pt x="321" y="2668"/>
                  </a:lnTo>
                  <a:lnTo>
                    <a:pt x="214" y="2454"/>
                  </a:lnTo>
                  <a:lnTo>
                    <a:pt x="214" y="2028"/>
                  </a:lnTo>
                  <a:lnTo>
                    <a:pt x="214" y="1601"/>
                  </a:lnTo>
                  <a:lnTo>
                    <a:pt x="321" y="1281"/>
                  </a:lnTo>
                  <a:lnTo>
                    <a:pt x="534" y="961"/>
                  </a:lnTo>
                  <a:lnTo>
                    <a:pt x="854" y="641"/>
                  </a:lnTo>
                  <a:lnTo>
                    <a:pt x="1174" y="428"/>
                  </a:lnTo>
                  <a:lnTo>
                    <a:pt x="1601" y="321"/>
                  </a:lnTo>
                  <a:lnTo>
                    <a:pt x="2027" y="214"/>
                  </a:lnTo>
                  <a:lnTo>
                    <a:pt x="2454" y="108"/>
                  </a:lnTo>
                  <a:lnTo>
                    <a:pt x="2987" y="108"/>
                  </a:lnTo>
                  <a:lnTo>
                    <a:pt x="3414" y="214"/>
                  </a:lnTo>
                  <a:lnTo>
                    <a:pt x="3841" y="428"/>
                  </a:lnTo>
                  <a:lnTo>
                    <a:pt x="4267" y="641"/>
                  </a:lnTo>
                  <a:lnTo>
                    <a:pt x="4587" y="854"/>
                  </a:lnTo>
                  <a:lnTo>
                    <a:pt x="4907" y="1174"/>
                  </a:lnTo>
                  <a:lnTo>
                    <a:pt x="5121" y="1601"/>
                  </a:lnTo>
                  <a:lnTo>
                    <a:pt x="5334" y="1921"/>
                  </a:lnTo>
                  <a:lnTo>
                    <a:pt x="5334" y="2348"/>
                  </a:lnTo>
                  <a:lnTo>
                    <a:pt x="5227" y="2668"/>
                  </a:lnTo>
                  <a:lnTo>
                    <a:pt x="5121" y="3094"/>
                  </a:lnTo>
                  <a:lnTo>
                    <a:pt x="4801" y="3414"/>
                  </a:lnTo>
                  <a:lnTo>
                    <a:pt x="5227" y="3201"/>
                  </a:lnTo>
                  <a:lnTo>
                    <a:pt x="5761" y="3094"/>
                  </a:lnTo>
                  <a:lnTo>
                    <a:pt x="6294" y="3094"/>
                  </a:lnTo>
                  <a:lnTo>
                    <a:pt x="6827" y="3201"/>
                  </a:lnTo>
                  <a:lnTo>
                    <a:pt x="7361" y="3627"/>
                  </a:lnTo>
                  <a:lnTo>
                    <a:pt x="7574" y="3947"/>
                  </a:lnTo>
                  <a:lnTo>
                    <a:pt x="7787" y="4374"/>
                  </a:lnTo>
                  <a:lnTo>
                    <a:pt x="7787" y="4801"/>
                  </a:lnTo>
                  <a:lnTo>
                    <a:pt x="7681" y="5334"/>
                  </a:lnTo>
                  <a:lnTo>
                    <a:pt x="7361" y="5761"/>
                  </a:lnTo>
                  <a:lnTo>
                    <a:pt x="6934" y="6187"/>
                  </a:lnTo>
                  <a:lnTo>
                    <a:pt x="6934" y="6187"/>
                  </a:lnTo>
                  <a:lnTo>
                    <a:pt x="7254" y="6081"/>
                  </a:lnTo>
                  <a:lnTo>
                    <a:pt x="7467" y="5867"/>
                  </a:lnTo>
                  <a:lnTo>
                    <a:pt x="7681" y="5654"/>
                  </a:lnTo>
                  <a:lnTo>
                    <a:pt x="7787" y="5334"/>
                  </a:lnTo>
                  <a:lnTo>
                    <a:pt x="7894" y="4801"/>
                  </a:lnTo>
                  <a:lnTo>
                    <a:pt x="7894" y="4374"/>
                  </a:lnTo>
                  <a:lnTo>
                    <a:pt x="7787" y="3841"/>
                  </a:lnTo>
                  <a:lnTo>
                    <a:pt x="7467" y="3521"/>
                  </a:lnTo>
                  <a:lnTo>
                    <a:pt x="6934" y="3094"/>
                  </a:lnTo>
                  <a:lnTo>
                    <a:pt x="6294" y="2881"/>
                  </a:lnTo>
                  <a:lnTo>
                    <a:pt x="5654" y="2881"/>
                  </a:lnTo>
                  <a:lnTo>
                    <a:pt x="5321" y="3014"/>
                  </a:lnTo>
                  <a:lnTo>
                    <a:pt x="5321" y="3014"/>
                  </a:lnTo>
                  <a:lnTo>
                    <a:pt x="5441" y="2774"/>
                  </a:lnTo>
                  <a:lnTo>
                    <a:pt x="5547" y="2348"/>
                  </a:lnTo>
                  <a:lnTo>
                    <a:pt x="5441" y="1921"/>
                  </a:lnTo>
                  <a:lnTo>
                    <a:pt x="5334" y="1494"/>
                  </a:lnTo>
                  <a:lnTo>
                    <a:pt x="5014" y="1068"/>
                  </a:lnTo>
                  <a:lnTo>
                    <a:pt x="4694" y="748"/>
                  </a:lnTo>
                  <a:lnTo>
                    <a:pt x="4374" y="428"/>
                  </a:lnTo>
                  <a:lnTo>
                    <a:pt x="3947" y="214"/>
                  </a:lnTo>
                  <a:lnTo>
                    <a:pt x="3414" y="108"/>
                  </a:lnTo>
                  <a:lnTo>
                    <a:pt x="2987" y="1"/>
                  </a:lnTo>
                  <a:close/>
                  <a:moveTo>
                    <a:pt x="6934" y="6187"/>
                  </a:moveTo>
                  <a:lnTo>
                    <a:pt x="6507" y="6294"/>
                  </a:lnTo>
                  <a:lnTo>
                    <a:pt x="6614" y="6294"/>
                  </a:lnTo>
                  <a:lnTo>
                    <a:pt x="6934" y="618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4915190" y="2713913"/>
              <a:ext cx="62149" cy="377436"/>
            </a:xfrm>
            <a:custGeom>
              <a:avLst/>
              <a:gdLst/>
              <a:ahLst/>
              <a:cxnLst/>
              <a:rect l="l" t="t" r="r" b="b"/>
              <a:pathLst>
                <a:path w="4268" h="25920" extrusionOk="0">
                  <a:moveTo>
                    <a:pt x="427" y="0"/>
                  </a:moveTo>
                  <a:lnTo>
                    <a:pt x="1" y="25493"/>
                  </a:lnTo>
                  <a:lnTo>
                    <a:pt x="4267" y="25919"/>
                  </a:lnTo>
                  <a:lnTo>
                    <a:pt x="3947" y="21226"/>
                  </a:lnTo>
                  <a:lnTo>
                    <a:pt x="3734" y="16746"/>
                  </a:lnTo>
                  <a:lnTo>
                    <a:pt x="3627" y="11946"/>
                  </a:lnTo>
                  <a:lnTo>
                    <a:pt x="3627" y="10346"/>
                  </a:lnTo>
                  <a:lnTo>
                    <a:pt x="3520" y="8960"/>
                  </a:lnTo>
                  <a:lnTo>
                    <a:pt x="3307" y="7573"/>
                  </a:lnTo>
                  <a:lnTo>
                    <a:pt x="3094" y="6400"/>
                  </a:lnTo>
                  <a:lnTo>
                    <a:pt x="2667" y="4267"/>
                  </a:lnTo>
                  <a:lnTo>
                    <a:pt x="2027" y="2667"/>
                  </a:lnTo>
                  <a:lnTo>
                    <a:pt x="1494" y="1493"/>
                  </a:lnTo>
                  <a:lnTo>
                    <a:pt x="961" y="640"/>
                  </a:lnTo>
                  <a:lnTo>
                    <a:pt x="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4915190" y="2713913"/>
              <a:ext cx="62149" cy="377436"/>
            </a:xfrm>
            <a:custGeom>
              <a:avLst/>
              <a:gdLst/>
              <a:ahLst/>
              <a:cxnLst/>
              <a:rect l="l" t="t" r="r" b="b"/>
              <a:pathLst>
                <a:path w="4268" h="25920" fill="none" extrusionOk="0">
                  <a:moveTo>
                    <a:pt x="427" y="0"/>
                  </a:moveTo>
                  <a:lnTo>
                    <a:pt x="427" y="0"/>
                  </a:lnTo>
                  <a:lnTo>
                    <a:pt x="961" y="640"/>
                  </a:lnTo>
                  <a:lnTo>
                    <a:pt x="1494" y="1493"/>
                  </a:lnTo>
                  <a:lnTo>
                    <a:pt x="2027" y="2667"/>
                  </a:lnTo>
                  <a:lnTo>
                    <a:pt x="2667" y="4267"/>
                  </a:lnTo>
                  <a:lnTo>
                    <a:pt x="3094" y="6400"/>
                  </a:lnTo>
                  <a:lnTo>
                    <a:pt x="3307" y="7573"/>
                  </a:lnTo>
                  <a:lnTo>
                    <a:pt x="3520" y="8960"/>
                  </a:lnTo>
                  <a:lnTo>
                    <a:pt x="3627" y="10346"/>
                  </a:lnTo>
                  <a:lnTo>
                    <a:pt x="3627" y="11946"/>
                  </a:lnTo>
                  <a:lnTo>
                    <a:pt x="3627" y="11946"/>
                  </a:lnTo>
                  <a:lnTo>
                    <a:pt x="3734" y="16746"/>
                  </a:lnTo>
                  <a:lnTo>
                    <a:pt x="3947" y="21226"/>
                  </a:lnTo>
                  <a:lnTo>
                    <a:pt x="4267" y="25919"/>
                  </a:lnTo>
                  <a:lnTo>
                    <a:pt x="1" y="25493"/>
                  </a:lnTo>
                  <a:lnTo>
                    <a:pt x="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4488030" y="2651773"/>
              <a:ext cx="433353" cy="601102"/>
            </a:xfrm>
            <a:custGeom>
              <a:avLst/>
              <a:gdLst/>
              <a:ahLst/>
              <a:cxnLst/>
              <a:rect l="l" t="t" r="r" b="b"/>
              <a:pathLst>
                <a:path w="29760" h="41280" extrusionOk="0">
                  <a:moveTo>
                    <a:pt x="10880" y="1"/>
                  </a:moveTo>
                  <a:lnTo>
                    <a:pt x="9920" y="107"/>
                  </a:lnTo>
                  <a:lnTo>
                    <a:pt x="8960" y="321"/>
                  </a:lnTo>
                  <a:lnTo>
                    <a:pt x="7147" y="747"/>
                  </a:lnTo>
                  <a:lnTo>
                    <a:pt x="5760" y="1067"/>
                  </a:lnTo>
                  <a:lnTo>
                    <a:pt x="4587" y="1601"/>
                  </a:lnTo>
                  <a:lnTo>
                    <a:pt x="3413" y="2241"/>
                  </a:lnTo>
                  <a:lnTo>
                    <a:pt x="2454" y="2987"/>
                  </a:lnTo>
                  <a:lnTo>
                    <a:pt x="1600" y="3841"/>
                  </a:lnTo>
                  <a:lnTo>
                    <a:pt x="854" y="4801"/>
                  </a:lnTo>
                  <a:lnTo>
                    <a:pt x="320" y="5760"/>
                  </a:lnTo>
                  <a:lnTo>
                    <a:pt x="0" y="6720"/>
                  </a:lnTo>
                  <a:lnTo>
                    <a:pt x="4907" y="24320"/>
                  </a:lnTo>
                  <a:lnTo>
                    <a:pt x="3413" y="41279"/>
                  </a:lnTo>
                  <a:lnTo>
                    <a:pt x="3413" y="41279"/>
                  </a:lnTo>
                  <a:lnTo>
                    <a:pt x="29333" y="41173"/>
                  </a:lnTo>
                  <a:lnTo>
                    <a:pt x="29439" y="20160"/>
                  </a:lnTo>
                  <a:lnTo>
                    <a:pt x="29759" y="4267"/>
                  </a:lnTo>
                  <a:lnTo>
                    <a:pt x="28799" y="3307"/>
                  </a:lnTo>
                  <a:lnTo>
                    <a:pt x="27839" y="2454"/>
                  </a:lnTo>
                  <a:lnTo>
                    <a:pt x="26986" y="1814"/>
                  </a:lnTo>
                  <a:lnTo>
                    <a:pt x="26026" y="1281"/>
                  </a:lnTo>
                  <a:lnTo>
                    <a:pt x="25173" y="854"/>
                  </a:lnTo>
                  <a:lnTo>
                    <a:pt x="24106" y="641"/>
                  </a:lnTo>
                  <a:lnTo>
                    <a:pt x="22933" y="321"/>
                  </a:lnTo>
                  <a:lnTo>
                    <a:pt x="21546" y="107"/>
                  </a:lnTo>
                  <a:lnTo>
                    <a:pt x="19946" y="1"/>
                  </a:lnTo>
                  <a:lnTo>
                    <a:pt x="18880" y="321"/>
                  </a:lnTo>
                  <a:lnTo>
                    <a:pt x="17706" y="534"/>
                  </a:lnTo>
                  <a:lnTo>
                    <a:pt x="16640" y="641"/>
                  </a:lnTo>
                  <a:lnTo>
                    <a:pt x="14293" y="641"/>
                  </a:lnTo>
                  <a:lnTo>
                    <a:pt x="13120" y="534"/>
                  </a:lnTo>
                  <a:lnTo>
                    <a:pt x="12053" y="321"/>
                  </a:lnTo>
                  <a:lnTo>
                    <a:pt x="10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4306284" y="2737214"/>
              <a:ext cx="253182" cy="489255"/>
            </a:xfrm>
            <a:custGeom>
              <a:avLst/>
              <a:gdLst/>
              <a:ahLst/>
              <a:cxnLst/>
              <a:rect l="l" t="t" r="r" b="b"/>
              <a:pathLst>
                <a:path w="17387" h="33599" extrusionOk="0">
                  <a:moveTo>
                    <a:pt x="12800" y="0"/>
                  </a:moveTo>
                  <a:lnTo>
                    <a:pt x="6507" y="12693"/>
                  </a:lnTo>
                  <a:lnTo>
                    <a:pt x="2134" y="21653"/>
                  </a:lnTo>
                  <a:lnTo>
                    <a:pt x="641" y="24959"/>
                  </a:lnTo>
                  <a:lnTo>
                    <a:pt x="1" y="26453"/>
                  </a:lnTo>
                  <a:lnTo>
                    <a:pt x="107" y="26879"/>
                  </a:lnTo>
                  <a:lnTo>
                    <a:pt x="321" y="27306"/>
                  </a:lnTo>
                  <a:lnTo>
                    <a:pt x="747" y="27732"/>
                  </a:lnTo>
                  <a:lnTo>
                    <a:pt x="1281" y="28266"/>
                  </a:lnTo>
                  <a:lnTo>
                    <a:pt x="2774" y="29439"/>
                  </a:lnTo>
                  <a:lnTo>
                    <a:pt x="4481" y="30612"/>
                  </a:lnTo>
                  <a:lnTo>
                    <a:pt x="7680" y="32746"/>
                  </a:lnTo>
                  <a:lnTo>
                    <a:pt x="9067" y="33599"/>
                  </a:lnTo>
                  <a:lnTo>
                    <a:pt x="14294" y="26773"/>
                  </a:lnTo>
                  <a:lnTo>
                    <a:pt x="12480" y="24853"/>
                  </a:lnTo>
                  <a:lnTo>
                    <a:pt x="17387" y="18453"/>
                  </a:lnTo>
                  <a:lnTo>
                    <a:pt x="17387" y="17813"/>
                  </a:lnTo>
                  <a:lnTo>
                    <a:pt x="17280" y="15893"/>
                  </a:lnTo>
                  <a:lnTo>
                    <a:pt x="17280" y="12586"/>
                  </a:lnTo>
                  <a:lnTo>
                    <a:pt x="17387" y="7893"/>
                  </a:lnTo>
                  <a:lnTo>
                    <a:pt x="17387" y="6507"/>
                  </a:lnTo>
                  <a:lnTo>
                    <a:pt x="17280" y="5440"/>
                  </a:lnTo>
                  <a:lnTo>
                    <a:pt x="17067" y="4373"/>
                  </a:lnTo>
                  <a:lnTo>
                    <a:pt x="16853" y="3520"/>
                  </a:lnTo>
                  <a:lnTo>
                    <a:pt x="16533" y="2773"/>
                  </a:lnTo>
                  <a:lnTo>
                    <a:pt x="16107" y="2133"/>
                  </a:lnTo>
                  <a:lnTo>
                    <a:pt x="15680" y="1600"/>
                  </a:lnTo>
                  <a:lnTo>
                    <a:pt x="15253" y="1173"/>
                  </a:lnTo>
                  <a:lnTo>
                    <a:pt x="14294" y="533"/>
                  </a:lnTo>
                  <a:lnTo>
                    <a:pt x="13547" y="213"/>
                  </a:lnTo>
                  <a:lnTo>
                    <a:pt x="130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0"/>
            <p:cNvSpPr/>
            <p:nvPr/>
          </p:nvSpPr>
          <p:spPr>
            <a:xfrm>
              <a:off x="4306284" y="2737214"/>
              <a:ext cx="253182" cy="489255"/>
            </a:xfrm>
            <a:custGeom>
              <a:avLst/>
              <a:gdLst/>
              <a:ahLst/>
              <a:cxnLst/>
              <a:rect l="l" t="t" r="r" b="b"/>
              <a:pathLst>
                <a:path w="17387" h="33599" fill="none" extrusionOk="0">
                  <a:moveTo>
                    <a:pt x="17387" y="18453"/>
                  </a:moveTo>
                  <a:lnTo>
                    <a:pt x="12480" y="24853"/>
                  </a:lnTo>
                  <a:lnTo>
                    <a:pt x="14294" y="26773"/>
                  </a:lnTo>
                  <a:lnTo>
                    <a:pt x="9067" y="33599"/>
                  </a:lnTo>
                  <a:lnTo>
                    <a:pt x="9067" y="33599"/>
                  </a:lnTo>
                  <a:lnTo>
                    <a:pt x="7680" y="32746"/>
                  </a:lnTo>
                  <a:lnTo>
                    <a:pt x="4481" y="30612"/>
                  </a:lnTo>
                  <a:lnTo>
                    <a:pt x="2774" y="29439"/>
                  </a:lnTo>
                  <a:lnTo>
                    <a:pt x="1281" y="28266"/>
                  </a:lnTo>
                  <a:lnTo>
                    <a:pt x="747" y="27732"/>
                  </a:lnTo>
                  <a:lnTo>
                    <a:pt x="321" y="27306"/>
                  </a:lnTo>
                  <a:lnTo>
                    <a:pt x="107" y="26879"/>
                  </a:lnTo>
                  <a:lnTo>
                    <a:pt x="1" y="26453"/>
                  </a:lnTo>
                  <a:lnTo>
                    <a:pt x="1" y="26453"/>
                  </a:lnTo>
                  <a:lnTo>
                    <a:pt x="641" y="24959"/>
                  </a:lnTo>
                  <a:lnTo>
                    <a:pt x="2134" y="21653"/>
                  </a:lnTo>
                  <a:lnTo>
                    <a:pt x="6507" y="12693"/>
                  </a:lnTo>
                  <a:lnTo>
                    <a:pt x="12800" y="0"/>
                  </a:lnTo>
                  <a:lnTo>
                    <a:pt x="12800" y="0"/>
                  </a:lnTo>
                  <a:lnTo>
                    <a:pt x="13014" y="0"/>
                  </a:lnTo>
                  <a:lnTo>
                    <a:pt x="13547" y="213"/>
                  </a:lnTo>
                  <a:lnTo>
                    <a:pt x="14294" y="533"/>
                  </a:lnTo>
                  <a:lnTo>
                    <a:pt x="15253" y="1173"/>
                  </a:lnTo>
                  <a:lnTo>
                    <a:pt x="15680" y="1600"/>
                  </a:lnTo>
                  <a:lnTo>
                    <a:pt x="16107" y="2133"/>
                  </a:lnTo>
                  <a:lnTo>
                    <a:pt x="16533" y="2773"/>
                  </a:lnTo>
                  <a:lnTo>
                    <a:pt x="16853" y="3520"/>
                  </a:lnTo>
                  <a:lnTo>
                    <a:pt x="17067" y="4373"/>
                  </a:lnTo>
                  <a:lnTo>
                    <a:pt x="17280" y="5440"/>
                  </a:lnTo>
                  <a:lnTo>
                    <a:pt x="17387" y="6507"/>
                  </a:lnTo>
                  <a:lnTo>
                    <a:pt x="17387" y="7893"/>
                  </a:lnTo>
                  <a:lnTo>
                    <a:pt x="17387" y="7893"/>
                  </a:lnTo>
                  <a:lnTo>
                    <a:pt x="17280" y="12586"/>
                  </a:lnTo>
                  <a:lnTo>
                    <a:pt x="17280" y="15893"/>
                  </a:lnTo>
                  <a:lnTo>
                    <a:pt x="17387" y="17813"/>
                  </a:lnTo>
                  <a:lnTo>
                    <a:pt x="17387" y="184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0"/>
            <p:cNvSpPr/>
            <p:nvPr/>
          </p:nvSpPr>
          <p:spPr>
            <a:xfrm>
              <a:off x="4553272" y="2845941"/>
              <a:ext cx="10878" cy="197266"/>
            </a:xfrm>
            <a:custGeom>
              <a:avLst/>
              <a:gdLst/>
              <a:ahLst/>
              <a:cxnLst/>
              <a:rect l="l" t="t" r="r" b="b"/>
              <a:pathLst>
                <a:path w="747" h="13547" extrusionOk="0">
                  <a:moveTo>
                    <a:pt x="107" y="1"/>
                  </a:moveTo>
                  <a:lnTo>
                    <a:pt x="0" y="534"/>
                  </a:lnTo>
                  <a:lnTo>
                    <a:pt x="0" y="2027"/>
                  </a:lnTo>
                  <a:lnTo>
                    <a:pt x="0" y="4160"/>
                  </a:lnTo>
                  <a:lnTo>
                    <a:pt x="107" y="6720"/>
                  </a:lnTo>
                  <a:lnTo>
                    <a:pt x="427" y="11520"/>
                  </a:lnTo>
                  <a:lnTo>
                    <a:pt x="640" y="13013"/>
                  </a:lnTo>
                  <a:lnTo>
                    <a:pt x="747" y="13547"/>
                  </a:lnTo>
                  <a:lnTo>
                    <a:pt x="747" y="13013"/>
                  </a:lnTo>
                  <a:lnTo>
                    <a:pt x="640" y="11520"/>
                  </a:lnTo>
                  <a:lnTo>
                    <a:pt x="320" y="6720"/>
                  </a:lnTo>
                  <a:lnTo>
                    <a:pt x="107" y="2027"/>
                  </a:lnTo>
                  <a:lnTo>
                    <a:pt x="107" y="53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0"/>
            <p:cNvSpPr/>
            <p:nvPr/>
          </p:nvSpPr>
          <p:spPr>
            <a:xfrm>
              <a:off x="4408807" y="3096030"/>
              <a:ext cx="79230" cy="34176"/>
            </a:xfrm>
            <a:custGeom>
              <a:avLst/>
              <a:gdLst/>
              <a:ahLst/>
              <a:cxnLst/>
              <a:rect l="l" t="t" r="r" b="b"/>
              <a:pathLst>
                <a:path w="5441" h="2347" extrusionOk="0">
                  <a:moveTo>
                    <a:pt x="3947" y="0"/>
                  </a:moveTo>
                  <a:lnTo>
                    <a:pt x="3414" y="107"/>
                  </a:lnTo>
                  <a:lnTo>
                    <a:pt x="2880" y="214"/>
                  </a:lnTo>
                  <a:lnTo>
                    <a:pt x="2454" y="427"/>
                  </a:lnTo>
                  <a:lnTo>
                    <a:pt x="1494" y="960"/>
                  </a:lnTo>
                  <a:lnTo>
                    <a:pt x="534" y="1707"/>
                  </a:lnTo>
                  <a:lnTo>
                    <a:pt x="214" y="2027"/>
                  </a:lnTo>
                  <a:lnTo>
                    <a:pt x="0" y="2347"/>
                  </a:lnTo>
                  <a:lnTo>
                    <a:pt x="1174" y="1387"/>
                  </a:lnTo>
                  <a:lnTo>
                    <a:pt x="2454" y="640"/>
                  </a:lnTo>
                  <a:lnTo>
                    <a:pt x="3520" y="320"/>
                  </a:lnTo>
                  <a:lnTo>
                    <a:pt x="4587" y="107"/>
                  </a:lnTo>
                  <a:lnTo>
                    <a:pt x="5014" y="214"/>
                  </a:lnTo>
                  <a:lnTo>
                    <a:pt x="5440" y="320"/>
                  </a:lnTo>
                  <a:lnTo>
                    <a:pt x="50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424346" y="3068069"/>
              <a:ext cx="63692" cy="29516"/>
            </a:xfrm>
            <a:custGeom>
              <a:avLst/>
              <a:gdLst/>
              <a:ahLst/>
              <a:cxnLst/>
              <a:rect l="l" t="t" r="r" b="b"/>
              <a:pathLst>
                <a:path w="4374" h="2027" extrusionOk="0">
                  <a:moveTo>
                    <a:pt x="0" y="0"/>
                  </a:moveTo>
                  <a:lnTo>
                    <a:pt x="1280" y="214"/>
                  </a:lnTo>
                  <a:lnTo>
                    <a:pt x="2453" y="640"/>
                  </a:lnTo>
                  <a:lnTo>
                    <a:pt x="3413" y="960"/>
                  </a:lnTo>
                  <a:lnTo>
                    <a:pt x="4053" y="1387"/>
                  </a:lnTo>
                  <a:lnTo>
                    <a:pt x="4160" y="1600"/>
                  </a:lnTo>
                  <a:lnTo>
                    <a:pt x="4267" y="1814"/>
                  </a:lnTo>
                  <a:lnTo>
                    <a:pt x="4160" y="2027"/>
                  </a:lnTo>
                  <a:lnTo>
                    <a:pt x="4267" y="2027"/>
                  </a:lnTo>
                  <a:lnTo>
                    <a:pt x="4373" y="1920"/>
                  </a:lnTo>
                  <a:lnTo>
                    <a:pt x="4373" y="1600"/>
                  </a:lnTo>
                  <a:lnTo>
                    <a:pt x="4160" y="1280"/>
                  </a:lnTo>
                  <a:lnTo>
                    <a:pt x="3840" y="1067"/>
                  </a:lnTo>
                  <a:lnTo>
                    <a:pt x="3520" y="854"/>
                  </a:lnTo>
                  <a:lnTo>
                    <a:pt x="2560" y="427"/>
                  </a:lnTo>
                  <a:lnTo>
                    <a:pt x="1920" y="214"/>
                  </a:lnTo>
                  <a:lnTo>
                    <a:pt x="1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13632" y="2804000"/>
              <a:ext cx="3131" cy="337057"/>
            </a:xfrm>
            <a:custGeom>
              <a:avLst/>
              <a:gdLst/>
              <a:ahLst/>
              <a:cxnLst/>
              <a:rect l="l" t="t" r="r" b="b"/>
              <a:pathLst>
                <a:path w="215" h="23147" extrusionOk="0">
                  <a:moveTo>
                    <a:pt x="108" y="1"/>
                  </a:moveTo>
                  <a:lnTo>
                    <a:pt x="1" y="3414"/>
                  </a:lnTo>
                  <a:lnTo>
                    <a:pt x="1" y="11627"/>
                  </a:lnTo>
                  <a:lnTo>
                    <a:pt x="1" y="19733"/>
                  </a:lnTo>
                  <a:lnTo>
                    <a:pt x="108" y="23146"/>
                  </a:lnTo>
                  <a:lnTo>
                    <a:pt x="214" y="19733"/>
                  </a:lnTo>
                  <a:lnTo>
                    <a:pt x="214" y="11627"/>
                  </a:lnTo>
                  <a:lnTo>
                    <a:pt x="108" y="3414"/>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520651" y="2861480"/>
              <a:ext cx="38836" cy="147567"/>
            </a:xfrm>
            <a:custGeom>
              <a:avLst/>
              <a:gdLst/>
              <a:ahLst/>
              <a:cxnLst/>
              <a:rect l="l" t="t" r="r" b="b"/>
              <a:pathLst>
                <a:path w="2667" h="10134" extrusionOk="0">
                  <a:moveTo>
                    <a:pt x="1707" y="0"/>
                  </a:moveTo>
                  <a:lnTo>
                    <a:pt x="1600" y="107"/>
                  </a:lnTo>
                  <a:lnTo>
                    <a:pt x="1387" y="427"/>
                  </a:lnTo>
                  <a:lnTo>
                    <a:pt x="1173" y="1387"/>
                  </a:lnTo>
                  <a:lnTo>
                    <a:pt x="960" y="2240"/>
                  </a:lnTo>
                  <a:lnTo>
                    <a:pt x="853" y="3200"/>
                  </a:lnTo>
                  <a:lnTo>
                    <a:pt x="853" y="4160"/>
                  </a:lnTo>
                  <a:lnTo>
                    <a:pt x="640" y="3733"/>
                  </a:lnTo>
                  <a:lnTo>
                    <a:pt x="107" y="3733"/>
                  </a:lnTo>
                  <a:lnTo>
                    <a:pt x="107" y="3947"/>
                  </a:lnTo>
                  <a:lnTo>
                    <a:pt x="0" y="4053"/>
                  </a:lnTo>
                  <a:lnTo>
                    <a:pt x="107" y="4373"/>
                  </a:lnTo>
                  <a:lnTo>
                    <a:pt x="1173" y="7253"/>
                  </a:lnTo>
                  <a:lnTo>
                    <a:pt x="2453" y="10133"/>
                  </a:lnTo>
                  <a:lnTo>
                    <a:pt x="2667" y="9920"/>
                  </a:lnTo>
                  <a:lnTo>
                    <a:pt x="2347" y="5653"/>
                  </a:lnTo>
                  <a:lnTo>
                    <a:pt x="2240" y="2560"/>
                  </a:lnTo>
                  <a:lnTo>
                    <a:pt x="2133" y="533"/>
                  </a:lnTo>
                  <a:lnTo>
                    <a:pt x="2027" y="213"/>
                  </a:lnTo>
                  <a:lnTo>
                    <a:pt x="192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0"/>
            <p:cNvSpPr/>
            <p:nvPr/>
          </p:nvSpPr>
          <p:spPr>
            <a:xfrm>
              <a:off x="4520651" y="2861480"/>
              <a:ext cx="38836" cy="147567"/>
            </a:xfrm>
            <a:custGeom>
              <a:avLst/>
              <a:gdLst/>
              <a:ahLst/>
              <a:cxnLst/>
              <a:rect l="l" t="t" r="r" b="b"/>
              <a:pathLst>
                <a:path w="2667" h="10134" fill="none" extrusionOk="0">
                  <a:moveTo>
                    <a:pt x="1813" y="0"/>
                  </a:moveTo>
                  <a:lnTo>
                    <a:pt x="1813" y="0"/>
                  </a:lnTo>
                  <a:lnTo>
                    <a:pt x="1707" y="0"/>
                  </a:lnTo>
                  <a:lnTo>
                    <a:pt x="1600" y="107"/>
                  </a:lnTo>
                  <a:lnTo>
                    <a:pt x="1387" y="427"/>
                  </a:lnTo>
                  <a:lnTo>
                    <a:pt x="1387" y="427"/>
                  </a:lnTo>
                  <a:lnTo>
                    <a:pt x="1173" y="1387"/>
                  </a:lnTo>
                  <a:lnTo>
                    <a:pt x="960" y="2240"/>
                  </a:lnTo>
                  <a:lnTo>
                    <a:pt x="853" y="3200"/>
                  </a:lnTo>
                  <a:lnTo>
                    <a:pt x="853" y="4160"/>
                  </a:lnTo>
                  <a:lnTo>
                    <a:pt x="853" y="4160"/>
                  </a:lnTo>
                  <a:lnTo>
                    <a:pt x="640" y="3733"/>
                  </a:lnTo>
                  <a:lnTo>
                    <a:pt x="640" y="3733"/>
                  </a:lnTo>
                  <a:lnTo>
                    <a:pt x="320" y="3733"/>
                  </a:lnTo>
                  <a:lnTo>
                    <a:pt x="320" y="3733"/>
                  </a:lnTo>
                  <a:lnTo>
                    <a:pt x="107" y="3733"/>
                  </a:lnTo>
                  <a:lnTo>
                    <a:pt x="107" y="3733"/>
                  </a:lnTo>
                  <a:lnTo>
                    <a:pt x="107" y="3947"/>
                  </a:lnTo>
                  <a:lnTo>
                    <a:pt x="0" y="4053"/>
                  </a:lnTo>
                  <a:lnTo>
                    <a:pt x="107" y="4373"/>
                  </a:lnTo>
                  <a:lnTo>
                    <a:pt x="107" y="4373"/>
                  </a:lnTo>
                  <a:lnTo>
                    <a:pt x="1173" y="7253"/>
                  </a:lnTo>
                  <a:lnTo>
                    <a:pt x="2453" y="10133"/>
                  </a:lnTo>
                  <a:lnTo>
                    <a:pt x="2667" y="9920"/>
                  </a:lnTo>
                  <a:lnTo>
                    <a:pt x="2667" y="9920"/>
                  </a:lnTo>
                  <a:lnTo>
                    <a:pt x="2347" y="5653"/>
                  </a:lnTo>
                  <a:lnTo>
                    <a:pt x="2347" y="5653"/>
                  </a:lnTo>
                  <a:lnTo>
                    <a:pt x="2240" y="2560"/>
                  </a:lnTo>
                  <a:lnTo>
                    <a:pt x="2240" y="2560"/>
                  </a:lnTo>
                  <a:lnTo>
                    <a:pt x="2133" y="533"/>
                  </a:lnTo>
                  <a:lnTo>
                    <a:pt x="2133" y="533"/>
                  </a:lnTo>
                  <a:lnTo>
                    <a:pt x="2027" y="213"/>
                  </a:lnTo>
                  <a:lnTo>
                    <a:pt x="1920" y="0"/>
                  </a:lnTo>
                  <a:lnTo>
                    <a:pt x="18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0"/>
            <p:cNvSpPr/>
            <p:nvPr/>
          </p:nvSpPr>
          <p:spPr>
            <a:xfrm>
              <a:off x="4553272" y="2898761"/>
              <a:ext cx="6218" cy="107173"/>
            </a:xfrm>
            <a:custGeom>
              <a:avLst/>
              <a:gdLst/>
              <a:ahLst/>
              <a:cxnLst/>
              <a:rect l="l" t="t" r="r" b="b"/>
              <a:pathLst>
                <a:path w="427" h="7360" extrusionOk="0">
                  <a:moveTo>
                    <a:pt x="0" y="0"/>
                  </a:moveTo>
                  <a:lnTo>
                    <a:pt x="107" y="3093"/>
                  </a:lnTo>
                  <a:lnTo>
                    <a:pt x="427" y="7360"/>
                  </a:lnTo>
                  <a:lnTo>
                    <a:pt x="213" y="3627"/>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0"/>
            <p:cNvSpPr/>
            <p:nvPr/>
          </p:nvSpPr>
          <p:spPr>
            <a:xfrm>
              <a:off x="4553272" y="2898761"/>
              <a:ext cx="6218" cy="107173"/>
            </a:xfrm>
            <a:custGeom>
              <a:avLst/>
              <a:gdLst/>
              <a:ahLst/>
              <a:cxnLst/>
              <a:rect l="l" t="t" r="r" b="b"/>
              <a:pathLst>
                <a:path w="427" h="7360" fill="none" extrusionOk="0">
                  <a:moveTo>
                    <a:pt x="0" y="0"/>
                  </a:moveTo>
                  <a:lnTo>
                    <a:pt x="0" y="0"/>
                  </a:lnTo>
                  <a:lnTo>
                    <a:pt x="107" y="3093"/>
                  </a:lnTo>
                  <a:lnTo>
                    <a:pt x="107" y="3093"/>
                  </a:lnTo>
                  <a:lnTo>
                    <a:pt x="427" y="7360"/>
                  </a:lnTo>
                  <a:lnTo>
                    <a:pt x="427" y="7360"/>
                  </a:lnTo>
                  <a:lnTo>
                    <a:pt x="427" y="7360"/>
                  </a:lnTo>
                  <a:lnTo>
                    <a:pt x="213" y="362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0"/>
            <p:cNvSpPr/>
            <p:nvPr/>
          </p:nvSpPr>
          <p:spPr>
            <a:xfrm>
              <a:off x="4393269" y="3085152"/>
              <a:ext cx="94767" cy="40394"/>
            </a:xfrm>
            <a:custGeom>
              <a:avLst/>
              <a:gdLst/>
              <a:ahLst/>
              <a:cxnLst/>
              <a:rect l="l" t="t" r="r" b="b"/>
              <a:pathLst>
                <a:path w="6508" h="2774" extrusionOk="0">
                  <a:moveTo>
                    <a:pt x="6401" y="747"/>
                  </a:moveTo>
                  <a:lnTo>
                    <a:pt x="6294" y="854"/>
                  </a:lnTo>
                  <a:lnTo>
                    <a:pt x="6507" y="961"/>
                  </a:lnTo>
                  <a:lnTo>
                    <a:pt x="6507" y="854"/>
                  </a:lnTo>
                  <a:lnTo>
                    <a:pt x="6401" y="747"/>
                  </a:lnTo>
                  <a:close/>
                  <a:moveTo>
                    <a:pt x="4161" y="1"/>
                  </a:moveTo>
                  <a:lnTo>
                    <a:pt x="3201" y="107"/>
                  </a:lnTo>
                  <a:lnTo>
                    <a:pt x="2241" y="321"/>
                  </a:lnTo>
                  <a:lnTo>
                    <a:pt x="1387" y="747"/>
                  </a:lnTo>
                  <a:lnTo>
                    <a:pt x="534" y="1281"/>
                  </a:lnTo>
                  <a:lnTo>
                    <a:pt x="214" y="1494"/>
                  </a:lnTo>
                  <a:lnTo>
                    <a:pt x="1" y="1921"/>
                  </a:lnTo>
                  <a:lnTo>
                    <a:pt x="1" y="2134"/>
                  </a:lnTo>
                  <a:lnTo>
                    <a:pt x="1" y="2347"/>
                  </a:lnTo>
                  <a:lnTo>
                    <a:pt x="107" y="2561"/>
                  </a:lnTo>
                  <a:lnTo>
                    <a:pt x="214" y="2667"/>
                  </a:lnTo>
                  <a:lnTo>
                    <a:pt x="534" y="2774"/>
                  </a:lnTo>
                  <a:lnTo>
                    <a:pt x="854" y="2774"/>
                  </a:lnTo>
                  <a:lnTo>
                    <a:pt x="1387" y="2454"/>
                  </a:lnTo>
                  <a:lnTo>
                    <a:pt x="2134" y="2027"/>
                  </a:lnTo>
                  <a:lnTo>
                    <a:pt x="2774" y="1601"/>
                  </a:lnTo>
                  <a:lnTo>
                    <a:pt x="3521" y="1174"/>
                  </a:lnTo>
                  <a:lnTo>
                    <a:pt x="4481" y="854"/>
                  </a:lnTo>
                  <a:lnTo>
                    <a:pt x="5547" y="747"/>
                  </a:lnTo>
                  <a:lnTo>
                    <a:pt x="5974" y="747"/>
                  </a:lnTo>
                  <a:lnTo>
                    <a:pt x="6294" y="854"/>
                  </a:lnTo>
                  <a:lnTo>
                    <a:pt x="6401" y="641"/>
                  </a:lnTo>
                  <a:lnTo>
                    <a:pt x="6081" y="427"/>
                  </a:lnTo>
                  <a:lnTo>
                    <a:pt x="5441" y="214"/>
                  </a:lnTo>
                  <a:lnTo>
                    <a:pt x="4801" y="107"/>
                  </a:lnTo>
                  <a:lnTo>
                    <a:pt x="416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4393269" y="3085152"/>
              <a:ext cx="94767" cy="40394"/>
            </a:xfrm>
            <a:custGeom>
              <a:avLst/>
              <a:gdLst/>
              <a:ahLst/>
              <a:cxnLst/>
              <a:rect l="l" t="t" r="r" b="b"/>
              <a:pathLst>
                <a:path w="6508" h="2774" fill="none" extrusionOk="0">
                  <a:moveTo>
                    <a:pt x="4161" y="1"/>
                  </a:moveTo>
                  <a:lnTo>
                    <a:pt x="4161" y="1"/>
                  </a:lnTo>
                  <a:lnTo>
                    <a:pt x="3201" y="107"/>
                  </a:lnTo>
                  <a:lnTo>
                    <a:pt x="2241" y="321"/>
                  </a:lnTo>
                  <a:lnTo>
                    <a:pt x="1387" y="747"/>
                  </a:lnTo>
                  <a:lnTo>
                    <a:pt x="534" y="1281"/>
                  </a:lnTo>
                  <a:lnTo>
                    <a:pt x="534" y="1281"/>
                  </a:lnTo>
                  <a:lnTo>
                    <a:pt x="214" y="1494"/>
                  </a:lnTo>
                  <a:lnTo>
                    <a:pt x="1" y="1921"/>
                  </a:lnTo>
                  <a:lnTo>
                    <a:pt x="1" y="1921"/>
                  </a:lnTo>
                  <a:lnTo>
                    <a:pt x="1" y="2134"/>
                  </a:lnTo>
                  <a:lnTo>
                    <a:pt x="1" y="2347"/>
                  </a:lnTo>
                  <a:lnTo>
                    <a:pt x="107" y="2561"/>
                  </a:lnTo>
                  <a:lnTo>
                    <a:pt x="214" y="2667"/>
                  </a:lnTo>
                  <a:lnTo>
                    <a:pt x="214" y="2667"/>
                  </a:lnTo>
                  <a:lnTo>
                    <a:pt x="534" y="2774"/>
                  </a:lnTo>
                  <a:lnTo>
                    <a:pt x="534" y="2774"/>
                  </a:lnTo>
                  <a:lnTo>
                    <a:pt x="854" y="2774"/>
                  </a:lnTo>
                  <a:lnTo>
                    <a:pt x="854" y="2774"/>
                  </a:lnTo>
                  <a:lnTo>
                    <a:pt x="1387" y="2454"/>
                  </a:lnTo>
                  <a:lnTo>
                    <a:pt x="1387" y="2454"/>
                  </a:lnTo>
                  <a:lnTo>
                    <a:pt x="2134" y="2027"/>
                  </a:lnTo>
                  <a:lnTo>
                    <a:pt x="2134" y="2027"/>
                  </a:lnTo>
                  <a:lnTo>
                    <a:pt x="2774" y="1601"/>
                  </a:lnTo>
                  <a:lnTo>
                    <a:pt x="3521" y="1174"/>
                  </a:lnTo>
                  <a:lnTo>
                    <a:pt x="3521" y="1174"/>
                  </a:lnTo>
                  <a:lnTo>
                    <a:pt x="4481" y="854"/>
                  </a:lnTo>
                  <a:lnTo>
                    <a:pt x="5547" y="747"/>
                  </a:lnTo>
                  <a:lnTo>
                    <a:pt x="5547" y="747"/>
                  </a:lnTo>
                  <a:lnTo>
                    <a:pt x="5654" y="747"/>
                  </a:lnTo>
                  <a:lnTo>
                    <a:pt x="5654" y="747"/>
                  </a:lnTo>
                  <a:lnTo>
                    <a:pt x="5654" y="747"/>
                  </a:lnTo>
                  <a:lnTo>
                    <a:pt x="5654" y="747"/>
                  </a:lnTo>
                  <a:lnTo>
                    <a:pt x="5974" y="747"/>
                  </a:lnTo>
                  <a:lnTo>
                    <a:pt x="6294" y="854"/>
                  </a:lnTo>
                  <a:lnTo>
                    <a:pt x="6294" y="854"/>
                  </a:lnTo>
                  <a:lnTo>
                    <a:pt x="6507" y="961"/>
                  </a:lnTo>
                  <a:lnTo>
                    <a:pt x="6507" y="854"/>
                  </a:lnTo>
                  <a:lnTo>
                    <a:pt x="6507" y="854"/>
                  </a:lnTo>
                  <a:lnTo>
                    <a:pt x="6401" y="747"/>
                  </a:lnTo>
                  <a:lnTo>
                    <a:pt x="6401" y="747"/>
                  </a:lnTo>
                  <a:lnTo>
                    <a:pt x="6294" y="854"/>
                  </a:lnTo>
                  <a:lnTo>
                    <a:pt x="6294" y="854"/>
                  </a:lnTo>
                  <a:lnTo>
                    <a:pt x="6294" y="854"/>
                  </a:lnTo>
                  <a:lnTo>
                    <a:pt x="6294" y="854"/>
                  </a:lnTo>
                  <a:lnTo>
                    <a:pt x="6401" y="641"/>
                  </a:lnTo>
                  <a:lnTo>
                    <a:pt x="6401" y="641"/>
                  </a:lnTo>
                  <a:lnTo>
                    <a:pt x="6401" y="641"/>
                  </a:lnTo>
                  <a:lnTo>
                    <a:pt x="6401" y="641"/>
                  </a:lnTo>
                  <a:lnTo>
                    <a:pt x="6081" y="427"/>
                  </a:lnTo>
                  <a:lnTo>
                    <a:pt x="6081" y="427"/>
                  </a:lnTo>
                  <a:lnTo>
                    <a:pt x="5441" y="214"/>
                  </a:lnTo>
                  <a:lnTo>
                    <a:pt x="5441" y="214"/>
                  </a:lnTo>
                  <a:lnTo>
                    <a:pt x="4801" y="107"/>
                  </a:lnTo>
                  <a:lnTo>
                    <a:pt x="41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4484913" y="3094472"/>
              <a:ext cx="1573" cy="3116"/>
            </a:xfrm>
            <a:custGeom>
              <a:avLst/>
              <a:gdLst/>
              <a:ahLst/>
              <a:cxnLst/>
              <a:rect l="l" t="t" r="r" b="b"/>
              <a:pathLst>
                <a:path w="108" h="214" extrusionOk="0">
                  <a:moveTo>
                    <a:pt x="108" y="1"/>
                  </a:moveTo>
                  <a:lnTo>
                    <a:pt x="1" y="214"/>
                  </a:lnTo>
                  <a:lnTo>
                    <a:pt x="108" y="107"/>
                  </a:lnTo>
                  <a:lnTo>
                    <a:pt x="10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4484913" y="3094472"/>
              <a:ext cx="1573" cy="3116"/>
            </a:xfrm>
            <a:custGeom>
              <a:avLst/>
              <a:gdLst/>
              <a:ahLst/>
              <a:cxnLst/>
              <a:rect l="l" t="t" r="r" b="b"/>
              <a:pathLst>
                <a:path w="108" h="214" fill="none" extrusionOk="0">
                  <a:moveTo>
                    <a:pt x="108" y="1"/>
                  </a:moveTo>
                  <a:lnTo>
                    <a:pt x="108" y="1"/>
                  </a:lnTo>
                  <a:lnTo>
                    <a:pt x="108" y="1"/>
                  </a:lnTo>
                  <a:lnTo>
                    <a:pt x="108" y="1"/>
                  </a:lnTo>
                  <a:lnTo>
                    <a:pt x="1" y="214"/>
                  </a:lnTo>
                  <a:lnTo>
                    <a:pt x="1" y="214"/>
                  </a:lnTo>
                  <a:lnTo>
                    <a:pt x="1" y="214"/>
                  </a:lnTo>
                  <a:lnTo>
                    <a:pt x="1" y="214"/>
                  </a:lnTo>
                  <a:lnTo>
                    <a:pt x="108" y="107"/>
                  </a:lnTo>
                  <a:lnTo>
                    <a:pt x="108" y="107"/>
                  </a:lnTo>
                  <a:lnTo>
                    <a:pt x="1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4508214" y="2873902"/>
              <a:ext cx="48170" cy="79230"/>
            </a:xfrm>
            <a:custGeom>
              <a:avLst/>
              <a:gdLst/>
              <a:ahLst/>
              <a:cxnLst/>
              <a:rect l="l" t="t" r="r" b="b"/>
              <a:pathLst>
                <a:path w="3308" h="5441" extrusionOk="0">
                  <a:moveTo>
                    <a:pt x="1" y="0"/>
                  </a:moveTo>
                  <a:lnTo>
                    <a:pt x="214" y="960"/>
                  </a:lnTo>
                  <a:lnTo>
                    <a:pt x="641" y="2134"/>
                  </a:lnTo>
                  <a:lnTo>
                    <a:pt x="1068" y="3307"/>
                  </a:lnTo>
                  <a:lnTo>
                    <a:pt x="1707" y="4374"/>
                  </a:lnTo>
                  <a:lnTo>
                    <a:pt x="2347" y="5334"/>
                  </a:lnTo>
                  <a:lnTo>
                    <a:pt x="2561" y="5440"/>
                  </a:lnTo>
                  <a:lnTo>
                    <a:pt x="2774" y="5440"/>
                  </a:lnTo>
                  <a:lnTo>
                    <a:pt x="3094" y="5334"/>
                  </a:lnTo>
                  <a:lnTo>
                    <a:pt x="3307" y="5120"/>
                  </a:lnTo>
                  <a:lnTo>
                    <a:pt x="3307" y="5120"/>
                  </a:lnTo>
                  <a:lnTo>
                    <a:pt x="3094" y="5227"/>
                  </a:lnTo>
                  <a:lnTo>
                    <a:pt x="2774" y="5334"/>
                  </a:lnTo>
                  <a:lnTo>
                    <a:pt x="2561" y="5334"/>
                  </a:lnTo>
                  <a:lnTo>
                    <a:pt x="2454" y="5227"/>
                  </a:lnTo>
                  <a:lnTo>
                    <a:pt x="1814" y="4267"/>
                  </a:lnTo>
                  <a:lnTo>
                    <a:pt x="1281" y="3200"/>
                  </a:lnTo>
                  <a:lnTo>
                    <a:pt x="748" y="1920"/>
                  </a:lnTo>
                  <a:lnTo>
                    <a:pt x="428" y="96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4602975" y="2662652"/>
              <a:ext cx="10878" cy="554491"/>
            </a:xfrm>
            <a:custGeom>
              <a:avLst/>
              <a:gdLst/>
              <a:ahLst/>
              <a:cxnLst/>
              <a:rect l="l" t="t" r="r" b="b"/>
              <a:pathLst>
                <a:path w="747" h="38079" extrusionOk="0">
                  <a:moveTo>
                    <a:pt x="747" y="0"/>
                  </a:moveTo>
                  <a:lnTo>
                    <a:pt x="534" y="1174"/>
                  </a:lnTo>
                  <a:lnTo>
                    <a:pt x="320" y="5227"/>
                  </a:lnTo>
                  <a:lnTo>
                    <a:pt x="0" y="11413"/>
                  </a:lnTo>
                  <a:lnTo>
                    <a:pt x="0" y="18880"/>
                  </a:lnTo>
                  <a:lnTo>
                    <a:pt x="107" y="26453"/>
                  </a:lnTo>
                  <a:lnTo>
                    <a:pt x="214" y="32532"/>
                  </a:lnTo>
                  <a:lnTo>
                    <a:pt x="427" y="36692"/>
                  </a:lnTo>
                  <a:lnTo>
                    <a:pt x="427" y="37866"/>
                  </a:lnTo>
                  <a:lnTo>
                    <a:pt x="534" y="38079"/>
                  </a:lnTo>
                  <a:lnTo>
                    <a:pt x="534" y="37866"/>
                  </a:lnTo>
                  <a:lnTo>
                    <a:pt x="534" y="36692"/>
                  </a:lnTo>
                  <a:lnTo>
                    <a:pt x="427" y="32532"/>
                  </a:lnTo>
                  <a:lnTo>
                    <a:pt x="320" y="26453"/>
                  </a:lnTo>
                  <a:lnTo>
                    <a:pt x="214" y="18880"/>
                  </a:lnTo>
                  <a:lnTo>
                    <a:pt x="214" y="11413"/>
                  </a:lnTo>
                  <a:lnTo>
                    <a:pt x="427" y="5227"/>
                  </a:lnTo>
                  <a:lnTo>
                    <a:pt x="640" y="117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4725682" y="2667312"/>
              <a:ext cx="10892" cy="577789"/>
            </a:xfrm>
            <a:custGeom>
              <a:avLst/>
              <a:gdLst/>
              <a:ahLst/>
              <a:cxnLst/>
              <a:rect l="l" t="t" r="r" b="b"/>
              <a:pathLst>
                <a:path w="748" h="39679" extrusionOk="0">
                  <a:moveTo>
                    <a:pt x="1" y="0"/>
                  </a:moveTo>
                  <a:lnTo>
                    <a:pt x="1" y="1174"/>
                  </a:lnTo>
                  <a:lnTo>
                    <a:pt x="214" y="5547"/>
                  </a:lnTo>
                  <a:lnTo>
                    <a:pt x="427" y="11947"/>
                  </a:lnTo>
                  <a:lnTo>
                    <a:pt x="534" y="19840"/>
                  </a:lnTo>
                  <a:lnTo>
                    <a:pt x="427" y="27733"/>
                  </a:lnTo>
                  <a:lnTo>
                    <a:pt x="214" y="34239"/>
                  </a:lnTo>
                  <a:lnTo>
                    <a:pt x="1" y="38506"/>
                  </a:lnTo>
                  <a:lnTo>
                    <a:pt x="1" y="39679"/>
                  </a:lnTo>
                  <a:lnTo>
                    <a:pt x="107" y="38506"/>
                  </a:lnTo>
                  <a:lnTo>
                    <a:pt x="427" y="34239"/>
                  </a:lnTo>
                  <a:lnTo>
                    <a:pt x="641" y="27733"/>
                  </a:lnTo>
                  <a:lnTo>
                    <a:pt x="747" y="19840"/>
                  </a:lnTo>
                  <a:lnTo>
                    <a:pt x="641" y="11947"/>
                  </a:lnTo>
                  <a:lnTo>
                    <a:pt x="321" y="5547"/>
                  </a:lnTo>
                  <a:lnTo>
                    <a:pt x="107" y="117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4839084" y="2678176"/>
              <a:ext cx="31074" cy="570042"/>
            </a:xfrm>
            <a:custGeom>
              <a:avLst/>
              <a:gdLst/>
              <a:ahLst/>
              <a:cxnLst/>
              <a:rect l="l" t="t" r="r" b="b"/>
              <a:pathLst>
                <a:path w="2134" h="39147" extrusionOk="0">
                  <a:moveTo>
                    <a:pt x="2133" y="1"/>
                  </a:moveTo>
                  <a:lnTo>
                    <a:pt x="1920" y="1174"/>
                  </a:lnTo>
                  <a:lnTo>
                    <a:pt x="1387" y="5441"/>
                  </a:lnTo>
                  <a:lnTo>
                    <a:pt x="747" y="11734"/>
                  </a:lnTo>
                  <a:lnTo>
                    <a:pt x="427" y="15467"/>
                  </a:lnTo>
                  <a:lnTo>
                    <a:pt x="213" y="19520"/>
                  </a:lnTo>
                  <a:lnTo>
                    <a:pt x="0" y="23573"/>
                  </a:lnTo>
                  <a:lnTo>
                    <a:pt x="0" y="27307"/>
                  </a:lnTo>
                  <a:lnTo>
                    <a:pt x="0" y="33706"/>
                  </a:lnTo>
                  <a:lnTo>
                    <a:pt x="107" y="37973"/>
                  </a:lnTo>
                  <a:lnTo>
                    <a:pt x="213" y="39146"/>
                  </a:lnTo>
                  <a:lnTo>
                    <a:pt x="213" y="37973"/>
                  </a:lnTo>
                  <a:lnTo>
                    <a:pt x="107" y="33706"/>
                  </a:lnTo>
                  <a:lnTo>
                    <a:pt x="213" y="27307"/>
                  </a:lnTo>
                  <a:lnTo>
                    <a:pt x="213" y="23573"/>
                  </a:lnTo>
                  <a:lnTo>
                    <a:pt x="427" y="19520"/>
                  </a:lnTo>
                  <a:lnTo>
                    <a:pt x="640" y="15467"/>
                  </a:lnTo>
                  <a:lnTo>
                    <a:pt x="960" y="11734"/>
                  </a:lnTo>
                  <a:lnTo>
                    <a:pt x="1493" y="5441"/>
                  </a:lnTo>
                  <a:lnTo>
                    <a:pt x="2027" y="1174"/>
                  </a:lnTo>
                  <a:lnTo>
                    <a:pt x="2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4349784" y="2703035"/>
              <a:ext cx="164648" cy="465971"/>
            </a:xfrm>
            <a:custGeom>
              <a:avLst/>
              <a:gdLst/>
              <a:ahLst/>
              <a:cxnLst/>
              <a:rect l="l" t="t" r="r" b="b"/>
              <a:pathLst>
                <a:path w="11307" h="32000" extrusionOk="0">
                  <a:moveTo>
                    <a:pt x="11307" y="1"/>
                  </a:moveTo>
                  <a:lnTo>
                    <a:pt x="11200" y="321"/>
                  </a:lnTo>
                  <a:lnTo>
                    <a:pt x="10880" y="1281"/>
                  </a:lnTo>
                  <a:lnTo>
                    <a:pt x="9707" y="4694"/>
                  </a:lnTo>
                  <a:lnTo>
                    <a:pt x="7787" y="9814"/>
                  </a:lnTo>
                  <a:lnTo>
                    <a:pt x="5333" y="16000"/>
                  </a:lnTo>
                  <a:lnTo>
                    <a:pt x="2773" y="22186"/>
                  </a:lnTo>
                  <a:lnTo>
                    <a:pt x="1600" y="24746"/>
                  </a:lnTo>
                  <a:lnTo>
                    <a:pt x="1067" y="26026"/>
                  </a:lnTo>
                  <a:lnTo>
                    <a:pt x="534" y="27093"/>
                  </a:lnTo>
                  <a:lnTo>
                    <a:pt x="214" y="28160"/>
                  </a:lnTo>
                  <a:lnTo>
                    <a:pt x="0" y="29120"/>
                  </a:lnTo>
                  <a:lnTo>
                    <a:pt x="0" y="29973"/>
                  </a:lnTo>
                  <a:lnTo>
                    <a:pt x="107" y="30719"/>
                  </a:lnTo>
                  <a:lnTo>
                    <a:pt x="107" y="29973"/>
                  </a:lnTo>
                  <a:lnTo>
                    <a:pt x="107" y="29120"/>
                  </a:lnTo>
                  <a:lnTo>
                    <a:pt x="320" y="28266"/>
                  </a:lnTo>
                  <a:lnTo>
                    <a:pt x="747" y="27200"/>
                  </a:lnTo>
                  <a:lnTo>
                    <a:pt x="1707" y="24853"/>
                  </a:lnTo>
                  <a:lnTo>
                    <a:pt x="2987" y="22186"/>
                  </a:lnTo>
                  <a:lnTo>
                    <a:pt x="5547" y="16107"/>
                  </a:lnTo>
                  <a:lnTo>
                    <a:pt x="6827" y="12907"/>
                  </a:lnTo>
                  <a:lnTo>
                    <a:pt x="8000" y="9920"/>
                  </a:lnTo>
                  <a:lnTo>
                    <a:pt x="9813" y="4800"/>
                  </a:lnTo>
                  <a:lnTo>
                    <a:pt x="10987" y="1281"/>
                  </a:lnTo>
                  <a:lnTo>
                    <a:pt x="11307" y="321"/>
                  </a:lnTo>
                  <a:lnTo>
                    <a:pt x="11307" y="1"/>
                  </a:lnTo>
                  <a:close/>
                  <a:moveTo>
                    <a:pt x="107" y="30719"/>
                  </a:moveTo>
                  <a:lnTo>
                    <a:pt x="214" y="31253"/>
                  </a:lnTo>
                  <a:lnTo>
                    <a:pt x="427" y="31679"/>
                  </a:lnTo>
                  <a:lnTo>
                    <a:pt x="640" y="31999"/>
                  </a:lnTo>
                  <a:lnTo>
                    <a:pt x="320" y="31359"/>
                  </a:lnTo>
                  <a:lnTo>
                    <a:pt x="107" y="307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0"/>
            <p:cNvSpPr/>
            <p:nvPr/>
          </p:nvSpPr>
          <p:spPr>
            <a:xfrm>
              <a:off x="4450749" y="2925163"/>
              <a:ext cx="76113" cy="152227"/>
            </a:xfrm>
            <a:custGeom>
              <a:avLst/>
              <a:gdLst/>
              <a:ahLst/>
              <a:cxnLst/>
              <a:rect l="l" t="t" r="r" b="b"/>
              <a:pathLst>
                <a:path w="5227" h="10454" extrusionOk="0">
                  <a:moveTo>
                    <a:pt x="5227" y="0"/>
                  </a:moveTo>
                  <a:lnTo>
                    <a:pt x="4374" y="1494"/>
                  </a:lnTo>
                  <a:lnTo>
                    <a:pt x="2454" y="5227"/>
                  </a:lnTo>
                  <a:lnTo>
                    <a:pt x="747" y="8853"/>
                  </a:lnTo>
                  <a:lnTo>
                    <a:pt x="0" y="10453"/>
                  </a:lnTo>
                  <a:lnTo>
                    <a:pt x="854" y="8960"/>
                  </a:lnTo>
                  <a:lnTo>
                    <a:pt x="2667" y="5333"/>
                  </a:lnTo>
                  <a:lnTo>
                    <a:pt x="4480" y="1600"/>
                  </a:lnTo>
                  <a:lnTo>
                    <a:pt x="5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0"/>
            <p:cNvSpPr/>
            <p:nvPr/>
          </p:nvSpPr>
          <p:spPr>
            <a:xfrm>
              <a:off x="4432108" y="3114671"/>
              <a:ext cx="37292" cy="57475"/>
            </a:xfrm>
            <a:custGeom>
              <a:avLst/>
              <a:gdLst/>
              <a:ahLst/>
              <a:cxnLst/>
              <a:rect l="l" t="t" r="r" b="b"/>
              <a:pathLst>
                <a:path w="2561" h="3947" extrusionOk="0">
                  <a:moveTo>
                    <a:pt x="0" y="0"/>
                  </a:moveTo>
                  <a:lnTo>
                    <a:pt x="107" y="640"/>
                  </a:lnTo>
                  <a:lnTo>
                    <a:pt x="320" y="1173"/>
                  </a:lnTo>
                  <a:lnTo>
                    <a:pt x="534" y="1707"/>
                  </a:lnTo>
                  <a:lnTo>
                    <a:pt x="854" y="2240"/>
                  </a:lnTo>
                  <a:lnTo>
                    <a:pt x="1280" y="2773"/>
                  </a:lnTo>
                  <a:lnTo>
                    <a:pt x="1600" y="3200"/>
                  </a:lnTo>
                  <a:lnTo>
                    <a:pt x="2134" y="3627"/>
                  </a:lnTo>
                  <a:lnTo>
                    <a:pt x="2560" y="3947"/>
                  </a:lnTo>
                  <a:lnTo>
                    <a:pt x="1814" y="3093"/>
                  </a:lnTo>
                  <a:lnTo>
                    <a:pt x="1067" y="2133"/>
                  </a:lnTo>
                  <a:lnTo>
                    <a:pt x="534" y="10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0"/>
            <p:cNvSpPr/>
            <p:nvPr/>
          </p:nvSpPr>
          <p:spPr>
            <a:xfrm>
              <a:off x="4916748" y="3127093"/>
              <a:ext cx="9334" cy="3116"/>
            </a:xfrm>
            <a:custGeom>
              <a:avLst/>
              <a:gdLst/>
              <a:ahLst/>
              <a:cxnLst/>
              <a:rect l="l" t="t" r="r" b="b"/>
              <a:pathLst>
                <a:path w="641" h="214" extrusionOk="0">
                  <a:moveTo>
                    <a:pt x="0" y="1"/>
                  </a:moveTo>
                  <a:lnTo>
                    <a:pt x="0" y="214"/>
                  </a:lnTo>
                  <a:lnTo>
                    <a:pt x="640" y="1"/>
                  </a:ln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4916748" y="3127093"/>
              <a:ext cx="9334" cy="3116"/>
            </a:xfrm>
            <a:custGeom>
              <a:avLst/>
              <a:gdLst/>
              <a:ahLst/>
              <a:cxnLst/>
              <a:rect l="l" t="t" r="r" b="b"/>
              <a:pathLst>
                <a:path w="641" h="214" fill="none" extrusionOk="0">
                  <a:moveTo>
                    <a:pt x="640" y="1"/>
                  </a:moveTo>
                  <a:lnTo>
                    <a:pt x="0" y="1"/>
                  </a:lnTo>
                  <a:lnTo>
                    <a:pt x="0" y="1"/>
                  </a:lnTo>
                  <a:lnTo>
                    <a:pt x="0" y="214"/>
                  </a:lnTo>
                  <a:lnTo>
                    <a:pt x="0" y="214"/>
                  </a:lnTo>
                  <a:lnTo>
                    <a:pt x="6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4840628" y="3127093"/>
              <a:ext cx="74570" cy="17095"/>
            </a:xfrm>
            <a:custGeom>
              <a:avLst/>
              <a:gdLst/>
              <a:ahLst/>
              <a:cxnLst/>
              <a:rect l="l" t="t" r="r" b="b"/>
              <a:pathLst>
                <a:path w="5121" h="1174" extrusionOk="0">
                  <a:moveTo>
                    <a:pt x="5121" y="1"/>
                  </a:moveTo>
                  <a:lnTo>
                    <a:pt x="1" y="107"/>
                  </a:lnTo>
                  <a:lnTo>
                    <a:pt x="1" y="1174"/>
                  </a:lnTo>
                  <a:lnTo>
                    <a:pt x="2561" y="747"/>
                  </a:lnTo>
                  <a:lnTo>
                    <a:pt x="5121" y="214"/>
                  </a:lnTo>
                  <a:lnTo>
                    <a:pt x="512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4840628" y="3127093"/>
              <a:ext cx="74570" cy="17095"/>
            </a:xfrm>
            <a:custGeom>
              <a:avLst/>
              <a:gdLst/>
              <a:ahLst/>
              <a:cxnLst/>
              <a:rect l="l" t="t" r="r" b="b"/>
              <a:pathLst>
                <a:path w="5121" h="1174" fill="none" extrusionOk="0">
                  <a:moveTo>
                    <a:pt x="5121" y="1"/>
                  </a:moveTo>
                  <a:lnTo>
                    <a:pt x="1" y="107"/>
                  </a:lnTo>
                  <a:lnTo>
                    <a:pt x="1" y="107"/>
                  </a:lnTo>
                  <a:lnTo>
                    <a:pt x="1" y="1174"/>
                  </a:lnTo>
                  <a:lnTo>
                    <a:pt x="1" y="1174"/>
                  </a:lnTo>
                  <a:lnTo>
                    <a:pt x="2561" y="747"/>
                  </a:lnTo>
                  <a:lnTo>
                    <a:pt x="5121" y="214"/>
                  </a:lnTo>
                  <a:lnTo>
                    <a:pt x="5121" y="214"/>
                  </a:lnTo>
                  <a:lnTo>
                    <a:pt x="51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4915190" y="3127093"/>
              <a:ext cx="1573" cy="3116"/>
            </a:xfrm>
            <a:custGeom>
              <a:avLst/>
              <a:gdLst/>
              <a:ahLst/>
              <a:cxnLst/>
              <a:rect l="l" t="t" r="r" b="b"/>
              <a:pathLst>
                <a:path w="108" h="214" extrusionOk="0">
                  <a:moveTo>
                    <a:pt x="1" y="1"/>
                  </a:moveTo>
                  <a:lnTo>
                    <a:pt x="1" y="214"/>
                  </a:lnTo>
                  <a:lnTo>
                    <a:pt x="107" y="214"/>
                  </a:lnTo>
                  <a:lnTo>
                    <a:pt x="10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4915190" y="3127093"/>
              <a:ext cx="1573" cy="3116"/>
            </a:xfrm>
            <a:custGeom>
              <a:avLst/>
              <a:gdLst/>
              <a:ahLst/>
              <a:cxnLst/>
              <a:rect l="l" t="t" r="r" b="b"/>
              <a:pathLst>
                <a:path w="108" h="214" fill="none" extrusionOk="0">
                  <a:moveTo>
                    <a:pt x="107" y="1"/>
                  </a:moveTo>
                  <a:lnTo>
                    <a:pt x="1" y="1"/>
                  </a:lnTo>
                  <a:lnTo>
                    <a:pt x="1" y="1"/>
                  </a:lnTo>
                  <a:lnTo>
                    <a:pt x="1" y="214"/>
                  </a:lnTo>
                  <a:lnTo>
                    <a:pt x="1" y="214"/>
                  </a:lnTo>
                  <a:lnTo>
                    <a:pt x="107" y="214"/>
                  </a:lnTo>
                  <a:lnTo>
                    <a:pt x="107" y="214"/>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4620057" y="3128651"/>
              <a:ext cx="219021" cy="20197"/>
            </a:xfrm>
            <a:custGeom>
              <a:avLst/>
              <a:gdLst/>
              <a:ahLst/>
              <a:cxnLst/>
              <a:rect l="l" t="t" r="r" b="b"/>
              <a:pathLst>
                <a:path w="15041" h="1387" extrusionOk="0">
                  <a:moveTo>
                    <a:pt x="7574" y="0"/>
                  </a:moveTo>
                  <a:lnTo>
                    <a:pt x="1" y="107"/>
                  </a:lnTo>
                  <a:lnTo>
                    <a:pt x="1921" y="533"/>
                  </a:lnTo>
                  <a:lnTo>
                    <a:pt x="3734" y="853"/>
                  </a:lnTo>
                  <a:lnTo>
                    <a:pt x="5654" y="1173"/>
                  </a:lnTo>
                  <a:lnTo>
                    <a:pt x="7574" y="1280"/>
                  </a:lnTo>
                  <a:lnTo>
                    <a:pt x="7574" y="0"/>
                  </a:lnTo>
                  <a:close/>
                  <a:moveTo>
                    <a:pt x="7787" y="0"/>
                  </a:moveTo>
                  <a:lnTo>
                    <a:pt x="7680" y="1387"/>
                  </a:lnTo>
                  <a:lnTo>
                    <a:pt x="10027" y="1387"/>
                  </a:lnTo>
                  <a:lnTo>
                    <a:pt x="12587" y="1280"/>
                  </a:lnTo>
                  <a:lnTo>
                    <a:pt x="15040" y="1067"/>
                  </a:lnTo>
                  <a:lnTo>
                    <a:pt x="14933"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4620057" y="3128651"/>
              <a:ext cx="110289" cy="18653"/>
            </a:xfrm>
            <a:custGeom>
              <a:avLst/>
              <a:gdLst/>
              <a:ahLst/>
              <a:cxnLst/>
              <a:rect l="l" t="t" r="r" b="b"/>
              <a:pathLst>
                <a:path w="7574" h="1281" fill="none" extrusionOk="0">
                  <a:moveTo>
                    <a:pt x="7574" y="0"/>
                  </a:moveTo>
                  <a:lnTo>
                    <a:pt x="1" y="107"/>
                  </a:lnTo>
                  <a:lnTo>
                    <a:pt x="1" y="107"/>
                  </a:lnTo>
                  <a:lnTo>
                    <a:pt x="1921" y="533"/>
                  </a:lnTo>
                  <a:lnTo>
                    <a:pt x="3734" y="853"/>
                  </a:lnTo>
                  <a:lnTo>
                    <a:pt x="5654" y="1173"/>
                  </a:lnTo>
                  <a:lnTo>
                    <a:pt x="7574" y="1280"/>
                  </a:lnTo>
                  <a:lnTo>
                    <a:pt x="7574" y="1280"/>
                  </a:lnTo>
                  <a:lnTo>
                    <a:pt x="75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4731901" y="3128651"/>
              <a:ext cx="107188" cy="20197"/>
            </a:xfrm>
            <a:custGeom>
              <a:avLst/>
              <a:gdLst/>
              <a:ahLst/>
              <a:cxnLst/>
              <a:rect l="l" t="t" r="r" b="b"/>
              <a:pathLst>
                <a:path w="7361" h="1387" fill="none" extrusionOk="0">
                  <a:moveTo>
                    <a:pt x="7253" y="0"/>
                  </a:moveTo>
                  <a:lnTo>
                    <a:pt x="107" y="0"/>
                  </a:lnTo>
                  <a:lnTo>
                    <a:pt x="107" y="0"/>
                  </a:lnTo>
                  <a:lnTo>
                    <a:pt x="0" y="1387"/>
                  </a:lnTo>
                  <a:lnTo>
                    <a:pt x="0" y="1387"/>
                  </a:lnTo>
                  <a:lnTo>
                    <a:pt x="2347" y="1387"/>
                  </a:lnTo>
                  <a:lnTo>
                    <a:pt x="2347" y="1387"/>
                  </a:lnTo>
                  <a:lnTo>
                    <a:pt x="4907" y="1280"/>
                  </a:lnTo>
                  <a:lnTo>
                    <a:pt x="7360" y="1067"/>
                  </a:lnTo>
                  <a:lnTo>
                    <a:pt x="7360" y="1067"/>
                  </a:lnTo>
                  <a:lnTo>
                    <a:pt x="72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0"/>
            <p:cNvSpPr/>
            <p:nvPr/>
          </p:nvSpPr>
          <p:spPr>
            <a:xfrm>
              <a:off x="4730342" y="3128651"/>
              <a:ext cx="3116" cy="20197"/>
            </a:xfrm>
            <a:custGeom>
              <a:avLst/>
              <a:gdLst/>
              <a:ahLst/>
              <a:cxnLst/>
              <a:rect l="l" t="t" r="r" b="b"/>
              <a:pathLst>
                <a:path w="214" h="1387" extrusionOk="0">
                  <a:moveTo>
                    <a:pt x="1" y="0"/>
                  </a:moveTo>
                  <a:lnTo>
                    <a:pt x="1" y="1280"/>
                  </a:lnTo>
                  <a:lnTo>
                    <a:pt x="107" y="1387"/>
                  </a:lnTo>
                  <a:lnTo>
                    <a:pt x="2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50"/>
            <p:cNvSpPr/>
            <p:nvPr/>
          </p:nvSpPr>
          <p:spPr>
            <a:xfrm>
              <a:off x="4730342" y="3128651"/>
              <a:ext cx="3116" cy="20197"/>
            </a:xfrm>
            <a:custGeom>
              <a:avLst/>
              <a:gdLst/>
              <a:ahLst/>
              <a:cxnLst/>
              <a:rect l="l" t="t" r="r" b="b"/>
              <a:pathLst>
                <a:path w="214" h="1387" fill="none" extrusionOk="0">
                  <a:moveTo>
                    <a:pt x="214" y="0"/>
                  </a:moveTo>
                  <a:lnTo>
                    <a:pt x="1" y="0"/>
                  </a:lnTo>
                  <a:lnTo>
                    <a:pt x="1" y="0"/>
                  </a:lnTo>
                  <a:lnTo>
                    <a:pt x="1" y="1280"/>
                  </a:lnTo>
                  <a:lnTo>
                    <a:pt x="1" y="1280"/>
                  </a:lnTo>
                  <a:lnTo>
                    <a:pt x="107" y="1387"/>
                  </a:lnTo>
                  <a:lnTo>
                    <a:pt x="107" y="138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0"/>
            <p:cNvSpPr/>
            <p:nvPr/>
          </p:nvSpPr>
          <p:spPr>
            <a:xfrm>
              <a:off x="4837526" y="3128651"/>
              <a:ext cx="3116" cy="15537"/>
            </a:xfrm>
            <a:custGeom>
              <a:avLst/>
              <a:gdLst/>
              <a:ahLst/>
              <a:cxnLst/>
              <a:rect l="l" t="t" r="r" b="b"/>
              <a:pathLst>
                <a:path w="214" h="1067" extrusionOk="0">
                  <a:moveTo>
                    <a:pt x="0" y="0"/>
                  </a:moveTo>
                  <a:lnTo>
                    <a:pt x="107" y="1067"/>
                  </a:lnTo>
                  <a:lnTo>
                    <a:pt x="214" y="1067"/>
                  </a:lnTo>
                  <a:lnTo>
                    <a:pt x="2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4837526" y="3128651"/>
              <a:ext cx="3116" cy="15537"/>
            </a:xfrm>
            <a:custGeom>
              <a:avLst/>
              <a:gdLst/>
              <a:ahLst/>
              <a:cxnLst/>
              <a:rect l="l" t="t" r="r" b="b"/>
              <a:pathLst>
                <a:path w="214" h="1067" fill="none" extrusionOk="0">
                  <a:moveTo>
                    <a:pt x="214" y="0"/>
                  </a:moveTo>
                  <a:lnTo>
                    <a:pt x="0" y="0"/>
                  </a:lnTo>
                  <a:lnTo>
                    <a:pt x="0" y="0"/>
                  </a:lnTo>
                  <a:lnTo>
                    <a:pt x="107" y="1067"/>
                  </a:lnTo>
                  <a:lnTo>
                    <a:pt x="107" y="1067"/>
                  </a:lnTo>
                  <a:lnTo>
                    <a:pt x="214" y="1067"/>
                  </a:lnTo>
                  <a:lnTo>
                    <a:pt x="214" y="106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4452307" y="3145733"/>
              <a:ext cx="234543" cy="225224"/>
            </a:xfrm>
            <a:custGeom>
              <a:avLst/>
              <a:gdLst/>
              <a:ahLst/>
              <a:cxnLst/>
              <a:rect l="l" t="t" r="r" b="b"/>
              <a:pathLst>
                <a:path w="16107" h="15467" extrusionOk="0">
                  <a:moveTo>
                    <a:pt x="3307" y="0"/>
                  </a:moveTo>
                  <a:lnTo>
                    <a:pt x="0" y="4374"/>
                  </a:lnTo>
                  <a:lnTo>
                    <a:pt x="4053" y="6507"/>
                  </a:lnTo>
                  <a:lnTo>
                    <a:pt x="4587" y="7894"/>
                  </a:lnTo>
                  <a:lnTo>
                    <a:pt x="4800" y="8213"/>
                  </a:lnTo>
                  <a:lnTo>
                    <a:pt x="5226" y="8640"/>
                  </a:lnTo>
                  <a:lnTo>
                    <a:pt x="6400" y="9920"/>
                  </a:lnTo>
                  <a:lnTo>
                    <a:pt x="8000" y="11413"/>
                  </a:lnTo>
                  <a:lnTo>
                    <a:pt x="9386" y="14187"/>
                  </a:lnTo>
                  <a:lnTo>
                    <a:pt x="9600" y="14507"/>
                  </a:lnTo>
                  <a:lnTo>
                    <a:pt x="9920" y="14720"/>
                  </a:lnTo>
                  <a:lnTo>
                    <a:pt x="10240" y="14720"/>
                  </a:lnTo>
                  <a:lnTo>
                    <a:pt x="10346" y="14613"/>
                  </a:lnTo>
                  <a:lnTo>
                    <a:pt x="10346" y="14507"/>
                  </a:lnTo>
                  <a:lnTo>
                    <a:pt x="10240" y="13440"/>
                  </a:lnTo>
                  <a:lnTo>
                    <a:pt x="10026" y="12373"/>
                  </a:lnTo>
                  <a:lnTo>
                    <a:pt x="10346" y="12907"/>
                  </a:lnTo>
                  <a:lnTo>
                    <a:pt x="11840" y="15253"/>
                  </a:lnTo>
                  <a:lnTo>
                    <a:pt x="11946" y="15360"/>
                  </a:lnTo>
                  <a:lnTo>
                    <a:pt x="12160" y="15467"/>
                  </a:lnTo>
                  <a:lnTo>
                    <a:pt x="12373" y="15467"/>
                  </a:lnTo>
                  <a:lnTo>
                    <a:pt x="12586" y="15360"/>
                  </a:lnTo>
                  <a:lnTo>
                    <a:pt x="12693" y="15253"/>
                  </a:lnTo>
                  <a:lnTo>
                    <a:pt x="12800" y="14827"/>
                  </a:lnTo>
                  <a:lnTo>
                    <a:pt x="12800" y="14400"/>
                  </a:lnTo>
                  <a:lnTo>
                    <a:pt x="13226" y="14933"/>
                  </a:lnTo>
                  <a:lnTo>
                    <a:pt x="13440" y="15147"/>
                  </a:lnTo>
                  <a:lnTo>
                    <a:pt x="13653" y="15253"/>
                  </a:lnTo>
                  <a:lnTo>
                    <a:pt x="13973" y="15253"/>
                  </a:lnTo>
                  <a:lnTo>
                    <a:pt x="14080" y="15147"/>
                  </a:lnTo>
                  <a:lnTo>
                    <a:pt x="14293" y="14933"/>
                  </a:lnTo>
                  <a:lnTo>
                    <a:pt x="14400" y="14613"/>
                  </a:lnTo>
                  <a:lnTo>
                    <a:pt x="14400" y="14293"/>
                  </a:lnTo>
                  <a:lnTo>
                    <a:pt x="14293" y="13867"/>
                  </a:lnTo>
                  <a:lnTo>
                    <a:pt x="13866" y="13013"/>
                  </a:lnTo>
                  <a:lnTo>
                    <a:pt x="13120" y="11627"/>
                  </a:lnTo>
                  <a:lnTo>
                    <a:pt x="11840" y="9493"/>
                  </a:lnTo>
                  <a:lnTo>
                    <a:pt x="11840" y="9280"/>
                  </a:lnTo>
                  <a:lnTo>
                    <a:pt x="12160" y="9280"/>
                  </a:lnTo>
                  <a:lnTo>
                    <a:pt x="13653" y="10773"/>
                  </a:lnTo>
                  <a:lnTo>
                    <a:pt x="14719" y="11840"/>
                  </a:lnTo>
                  <a:lnTo>
                    <a:pt x="15466" y="12480"/>
                  </a:lnTo>
                  <a:lnTo>
                    <a:pt x="15786" y="12587"/>
                  </a:lnTo>
                  <a:lnTo>
                    <a:pt x="15999" y="12587"/>
                  </a:lnTo>
                  <a:lnTo>
                    <a:pt x="16106" y="12373"/>
                  </a:lnTo>
                  <a:lnTo>
                    <a:pt x="16106" y="12053"/>
                  </a:lnTo>
                  <a:lnTo>
                    <a:pt x="15786" y="11520"/>
                  </a:lnTo>
                  <a:lnTo>
                    <a:pt x="15359" y="10667"/>
                  </a:lnTo>
                  <a:lnTo>
                    <a:pt x="13866" y="8640"/>
                  </a:lnTo>
                  <a:lnTo>
                    <a:pt x="11840" y="5974"/>
                  </a:lnTo>
                  <a:lnTo>
                    <a:pt x="11946" y="5974"/>
                  </a:lnTo>
                  <a:lnTo>
                    <a:pt x="11200" y="5334"/>
                  </a:lnTo>
                  <a:lnTo>
                    <a:pt x="10026" y="4480"/>
                  </a:lnTo>
                  <a:lnTo>
                    <a:pt x="7146" y="2454"/>
                  </a:lnTo>
                  <a:lnTo>
                    <a:pt x="330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4452307" y="3145733"/>
              <a:ext cx="234543" cy="225224"/>
            </a:xfrm>
            <a:custGeom>
              <a:avLst/>
              <a:gdLst/>
              <a:ahLst/>
              <a:cxnLst/>
              <a:rect l="l" t="t" r="r" b="b"/>
              <a:pathLst>
                <a:path w="16107" h="15467" fill="none" extrusionOk="0">
                  <a:moveTo>
                    <a:pt x="11840" y="5974"/>
                  </a:moveTo>
                  <a:lnTo>
                    <a:pt x="11840" y="5974"/>
                  </a:lnTo>
                  <a:lnTo>
                    <a:pt x="13866" y="8640"/>
                  </a:lnTo>
                  <a:lnTo>
                    <a:pt x="15359" y="10667"/>
                  </a:lnTo>
                  <a:lnTo>
                    <a:pt x="15786" y="11520"/>
                  </a:lnTo>
                  <a:lnTo>
                    <a:pt x="16106" y="12053"/>
                  </a:lnTo>
                  <a:lnTo>
                    <a:pt x="16106" y="12053"/>
                  </a:lnTo>
                  <a:lnTo>
                    <a:pt x="16106" y="12373"/>
                  </a:lnTo>
                  <a:lnTo>
                    <a:pt x="15999" y="12587"/>
                  </a:lnTo>
                  <a:lnTo>
                    <a:pt x="15786" y="12587"/>
                  </a:lnTo>
                  <a:lnTo>
                    <a:pt x="15466" y="12480"/>
                  </a:lnTo>
                  <a:lnTo>
                    <a:pt x="15466" y="12480"/>
                  </a:lnTo>
                  <a:lnTo>
                    <a:pt x="14719" y="11840"/>
                  </a:lnTo>
                  <a:lnTo>
                    <a:pt x="13653" y="10773"/>
                  </a:lnTo>
                  <a:lnTo>
                    <a:pt x="12160" y="9280"/>
                  </a:lnTo>
                  <a:lnTo>
                    <a:pt x="12160" y="9280"/>
                  </a:lnTo>
                  <a:lnTo>
                    <a:pt x="11946" y="9280"/>
                  </a:lnTo>
                  <a:lnTo>
                    <a:pt x="11840" y="9280"/>
                  </a:lnTo>
                  <a:lnTo>
                    <a:pt x="11840" y="9493"/>
                  </a:lnTo>
                  <a:lnTo>
                    <a:pt x="11840" y="9493"/>
                  </a:lnTo>
                  <a:lnTo>
                    <a:pt x="13120" y="11627"/>
                  </a:lnTo>
                  <a:lnTo>
                    <a:pt x="13866" y="13013"/>
                  </a:lnTo>
                  <a:lnTo>
                    <a:pt x="14293" y="13867"/>
                  </a:lnTo>
                  <a:lnTo>
                    <a:pt x="14293" y="13867"/>
                  </a:lnTo>
                  <a:lnTo>
                    <a:pt x="14400" y="14293"/>
                  </a:lnTo>
                  <a:lnTo>
                    <a:pt x="14400" y="14613"/>
                  </a:lnTo>
                  <a:lnTo>
                    <a:pt x="14293" y="14933"/>
                  </a:lnTo>
                  <a:lnTo>
                    <a:pt x="14080" y="15147"/>
                  </a:lnTo>
                  <a:lnTo>
                    <a:pt x="13973" y="15253"/>
                  </a:lnTo>
                  <a:lnTo>
                    <a:pt x="13653" y="15253"/>
                  </a:lnTo>
                  <a:lnTo>
                    <a:pt x="13440" y="15147"/>
                  </a:lnTo>
                  <a:lnTo>
                    <a:pt x="13226" y="14933"/>
                  </a:lnTo>
                  <a:lnTo>
                    <a:pt x="13226" y="14933"/>
                  </a:lnTo>
                  <a:lnTo>
                    <a:pt x="12800" y="14400"/>
                  </a:lnTo>
                  <a:lnTo>
                    <a:pt x="12800" y="14400"/>
                  </a:lnTo>
                  <a:lnTo>
                    <a:pt x="12800" y="14827"/>
                  </a:lnTo>
                  <a:lnTo>
                    <a:pt x="12693" y="15253"/>
                  </a:lnTo>
                  <a:lnTo>
                    <a:pt x="12693" y="15253"/>
                  </a:lnTo>
                  <a:lnTo>
                    <a:pt x="12586" y="15360"/>
                  </a:lnTo>
                  <a:lnTo>
                    <a:pt x="12373" y="15467"/>
                  </a:lnTo>
                  <a:lnTo>
                    <a:pt x="12160" y="15467"/>
                  </a:lnTo>
                  <a:lnTo>
                    <a:pt x="11946" y="15360"/>
                  </a:lnTo>
                  <a:lnTo>
                    <a:pt x="11840" y="15253"/>
                  </a:lnTo>
                  <a:lnTo>
                    <a:pt x="11840" y="15253"/>
                  </a:lnTo>
                  <a:lnTo>
                    <a:pt x="10346" y="12907"/>
                  </a:lnTo>
                  <a:lnTo>
                    <a:pt x="10346" y="12907"/>
                  </a:lnTo>
                  <a:lnTo>
                    <a:pt x="10026" y="12373"/>
                  </a:lnTo>
                  <a:lnTo>
                    <a:pt x="10026" y="12373"/>
                  </a:lnTo>
                  <a:lnTo>
                    <a:pt x="10240" y="13440"/>
                  </a:lnTo>
                  <a:lnTo>
                    <a:pt x="10346" y="14507"/>
                  </a:lnTo>
                  <a:lnTo>
                    <a:pt x="10346" y="14507"/>
                  </a:lnTo>
                  <a:lnTo>
                    <a:pt x="10346" y="14613"/>
                  </a:lnTo>
                  <a:lnTo>
                    <a:pt x="10240" y="14720"/>
                  </a:lnTo>
                  <a:lnTo>
                    <a:pt x="9920" y="14720"/>
                  </a:lnTo>
                  <a:lnTo>
                    <a:pt x="9600" y="14507"/>
                  </a:lnTo>
                  <a:lnTo>
                    <a:pt x="9386" y="14187"/>
                  </a:lnTo>
                  <a:lnTo>
                    <a:pt x="9386" y="14187"/>
                  </a:lnTo>
                  <a:lnTo>
                    <a:pt x="8000" y="11413"/>
                  </a:lnTo>
                  <a:lnTo>
                    <a:pt x="8000" y="11413"/>
                  </a:lnTo>
                  <a:lnTo>
                    <a:pt x="6400" y="9920"/>
                  </a:lnTo>
                  <a:lnTo>
                    <a:pt x="5226" y="8640"/>
                  </a:lnTo>
                  <a:lnTo>
                    <a:pt x="4800" y="8213"/>
                  </a:lnTo>
                  <a:lnTo>
                    <a:pt x="4587" y="7894"/>
                  </a:lnTo>
                  <a:lnTo>
                    <a:pt x="4587" y="7894"/>
                  </a:lnTo>
                  <a:lnTo>
                    <a:pt x="4053" y="6507"/>
                  </a:lnTo>
                  <a:lnTo>
                    <a:pt x="0" y="4374"/>
                  </a:lnTo>
                  <a:lnTo>
                    <a:pt x="3307" y="0"/>
                  </a:lnTo>
                  <a:lnTo>
                    <a:pt x="3307" y="0"/>
                  </a:lnTo>
                  <a:lnTo>
                    <a:pt x="7146" y="2454"/>
                  </a:lnTo>
                  <a:lnTo>
                    <a:pt x="10026" y="4480"/>
                  </a:lnTo>
                  <a:lnTo>
                    <a:pt x="11200" y="5334"/>
                  </a:lnTo>
                  <a:lnTo>
                    <a:pt x="11946" y="59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4610737" y="3296401"/>
              <a:ext cx="29531" cy="59033"/>
            </a:xfrm>
            <a:custGeom>
              <a:avLst/>
              <a:gdLst/>
              <a:ahLst/>
              <a:cxnLst/>
              <a:rect l="l" t="t" r="r" b="b"/>
              <a:pathLst>
                <a:path w="2028" h="4054" extrusionOk="0">
                  <a:moveTo>
                    <a:pt x="1" y="1"/>
                  </a:moveTo>
                  <a:lnTo>
                    <a:pt x="427" y="961"/>
                  </a:lnTo>
                  <a:lnTo>
                    <a:pt x="961" y="2027"/>
                  </a:lnTo>
                  <a:lnTo>
                    <a:pt x="1494" y="2987"/>
                  </a:lnTo>
                  <a:lnTo>
                    <a:pt x="2027" y="4054"/>
                  </a:lnTo>
                  <a:lnTo>
                    <a:pt x="1707" y="2987"/>
                  </a:lnTo>
                  <a:lnTo>
                    <a:pt x="1174" y="1921"/>
                  </a:lnTo>
                  <a:lnTo>
                    <a:pt x="641" y="854"/>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4584334" y="3293299"/>
              <a:ext cx="15537" cy="37292"/>
            </a:xfrm>
            <a:custGeom>
              <a:avLst/>
              <a:gdLst/>
              <a:ahLst/>
              <a:cxnLst/>
              <a:rect l="l" t="t" r="r" b="b"/>
              <a:pathLst>
                <a:path w="1067" h="2561" extrusionOk="0">
                  <a:moveTo>
                    <a:pt x="0" y="0"/>
                  </a:moveTo>
                  <a:lnTo>
                    <a:pt x="214" y="320"/>
                  </a:lnTo>
                  <a:lnTo>
                    <a:pt x="640" y="1280"/>
                  </a:lnTo>
                  <a:lnTo>
                    <a:pt x="960" y="2134"/>
                  </a:lnTo>
                  <a:lnTo>
                    <a:pt x="1067" y="2560"/>
                  </a:lnTo>
                  <a:lnTo>
                    <a:pt x="1067" y="1814"/>
                  </a:lnTo>
                  <a:lnTo>
                    <a:pt x="854" y="1174"/>
                  </a:lnTo>
                  <a:lnTo>
                    <a:pt x="534" y="534"/>
                  </a:lnTo>
                  <a:lnTo>
                    <a:pt x="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4915190" y="3120874"/>
              <a:ext cx="150669" cy="37292"/>
            </a:xfrm>
            <a:custGeom>
              <a:avLst/>
              <a:gdLst/>
              <a:ahLst/>
              <a:cxnLst/>
              <a:rect l="l" t="t" r="r" b="b"/>
              <a:pathLst>
                <a:path w="10347" h="2561" extrusionOk="0">
                  <a:moveTo>
                    <a:pt x="1" y="1"/>
                  </a:moveTo>
                  <a:lnTo>
                    <a:pt x="1" y="2561"/>
                  </a:lnTo>
                  <a:lnTo>
                    <a:pt x="6934" y="2561"/>
                  </a:lnTo>
                  <a:lnTo>
                    <a:pt x="8854" y="2454"/>
                  </a:lnTo>
                  <a:lnTo>
                    <a:pt x="9707" y="2347"/>
                  </a:lnTo>
                  <a:lnTo>
                    <a:pt x="10027" y="2241"/>
                  </a:lnTo>
                  <a:lnTo>
                    <a:pt x="10134" y="2134"/>
                  </a:lnTo>
                  <a:lnTo>
                    <a:pt x="10347" y="1601"/>
                  </a:lnTo>
                  <a:lnTo>
                    <a:pt x="10347" y="961"/>
                  </a:lnTo>
                  <a:lnTo>
                    <a:pt x="10347" y="108"/>
                  </a:lnTo>
                  <a:lnTo>
                    <a:pt x="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4620057" y="2877004"/>
              <a:ext cx="535866" cy="250081"/>
            </a:xfrm>
            <a:custGeom>
              <a:avLst/>
              <a:gdLst/>
              <a:ahLst/>
              <a:cxnLst/>
              <a:rect l="l" t="t" r="r" b="b"/>
              <a:pathLst>
                <a:path w="36800" h="17174" extrusionOk="0">
                  <a:moveTo>
                    <a:pt x="13760" y="1"/>
                  </a:moveTo>
                  <a:lnTo>
                    <a:pt x="13440" y="107"/>
                  </a:lnTo>
                  <a:lnTo>
                    <a:pt x="13227" y="321"/>
                  </a:lnTo>
                  <a:lnTo>
                    <a:pt x="13013" y="641"/>
                  </a:lnTo>
                  <a:lnTo>
                    <a:pt x="6720" y="15787"/>
                  </a:lnTo>
                  <a:lnTo>
                    <a:pt x="1387" y="15787"/>
                  </a:lnTo>
                  <a:lnTo>
                    <a:pt x="854" y="15894"/>
                  </a:lnTo>
                  <a:lnTo>
                    <a:pt x="427" y="16214"/>
                  </a:lnTo>
                  <a:lnTo>
                    <a:pt x="107" y="16640"/>
                  </a:lnTo>
                  <a:lnTo>
                    <a:pt x="1" y="17174"/>
                  </a:lnTo>
                  <a:lnTo>
                    <a:pt x="29333" y="17174"/>
                  </a:lnTo>
                  <a:lnTo>
                    <a:pt x="32319" y="10987"/>
                  </a:lnTo>
                  <a:lnTo>
                    <a:pt x="36693" y="1601"/>
                  </a:lnTo>
                  <a:lnTo>
                    <a:pt x="36799" y="1067"/>
                  </a:lnTo>
                  <a:lnTo>
                    <a:pt x="36693" y="641"/>
                  </a:lnTo>
                  <a:lnTo>
                    <a:pt x="36479" y="321"/>
                  </a:lnTo>
                  <a:lnTo>
                    <a:pt x="36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4933830" y="2996609"/>
              <a:ext cx="34191" cy="32633"/>
            </a:xfrm>
            <a:custGeom>
              <a:avLst/>
              <a:gdLst/>
              <a:ahLst/>
              <a:cxnLst/>
              <a:rect l="l" t="t" r="r" b="b"/>
              <a:pathLst>
                <a:path w="2348" h="2241" extrusionOk="0">
                  <a:moveTo>
                    <a:pt x="1174" y="1"/>
                  </a:moveTo>
                  <a:lnTo>
                    <a:pt x="747" y="107"/>
                  </a:lnTo>
                  <a:lnTo>
                    <a:pt x="427" y="321"/>
                  </a:lnTo>
                  <a:lnTo>
                    <a:pt x="107" y="747"/>
                  </a:lnTo>
                  <a:lnTo>
                    <a:pt x="1" y="1174"/>
                  </a:lnTo>
                  <a:lnTo>
                    <a:pt x="1" y="1494"/>
                  </a:lnTo>
                  <a:lnTo>
                    <a:pt x="214" y="1921"/>
                  </a:lnTo>
                  <a:lnTo>
                    <a:pt x="534" y="2134"/>
                  </a:lnTo>
                  <a:lnTo>
                    <a:pt x="960" y="2241"/>
                  </a:lnTo>
                  <a:lnTo>
                    <a:pt x="1387" y="2241"/>
                  </a:lnTo>
                  <a:lnTo>
                    <a:pt x="1707" y="2027"/>
                  </a:lnTo>
                  <a:lnTo>
                    <a:pt x="2027" y="1814"/>
                  </a:lnTo>
                  <a:lnTo>
                    <a:pt x="2240" y="1494"/>
                  </a:lnTo>
                  <a:lnTo>
                    <a:pt x="2347" y="1174"/>
                  </a:lnTo>
                  <a:lnTo>
                    <a:pt x="2347" y="961"/>
                  </a:lnTo>
                  <a:lnTo>
                    <a:pt x="2347" y="641"/>
                  </a:lnTo>
                  <a:lnTo>
                    <a:pt x="2134" y="427"/>
                  </a:lnTo>
                  <a:lnTo>
                    <a:pt x="1920" y="214"/>
                  </a:lnTo>
                  <a:lnTo>
                    <a:pt x="1707" y="107"/>
                  </a:lnTo>
                  <a:lnTo>
                    <a:pt x="1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5020815" y="3068069"/>
              <a:ext cx="24871" cy="71454"/>
            </a:xfrm>
            <a:custGeom>
              <a:avLst/>
              <a:gdLst/>
              <a:ahLst/>
              <a:cxnLst/>
              <a:rect l="l" t="t" r="r" b="b"/>
              <a:pathLst>
                <a:path w="1708" h="4907" extrusionOk="0">
                  <a:moveTo>
                    <a:pt x="961" y="0"/>
                  </a:moveTo>
                  <a:lnTo>
                    <a:pt x="641" y="107"/>
                  </a:lnTo>
                  <a:lnTo>
                    <a:pt x="427" y="320"/>
                  </a:lnTo>
                  <a:lnTo>
                    <a:pt x="214" y="640"/>
                  </a:lnTo>
                  <a:lnTo>
                    <a:pt x="214" y="960"/>
                  </a:lnTo>
                  <a:lnTo>
                    <a:pt x="107" y="2880"/>
                  </a:lnTo>
                  <a:lnTo>
                    <a:pt x="1" y="4907"/>
                  </a:lnTo>
                  <a:lnTo>
                    <a:pt x="1707" y="4800"/>
                  </a:lnTo>
                  <a:lnTo>
                    <a:pt x="1707" y="3734"/>
                  </a:lnTo>
                  <a:lnTo>
                    <a:pt x="1707" y="2774"/>
                  </a:lnTo>
                  <a:lnTo>
                    <a:pt x="1707" y="1707"/>
                  </a:lnTo>
                  <a:lnTo>
                    <a:pt x="1494" y="747"/>
                  </a:lnTo>
                  <a:lnTo>
                    <a:pt x="1387" y="214"/>
                  </a:lnTo>
                  <a:lnTo>
                    <a:pt x="117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5020815" y="3068069"/>
              <a:ext cx="24871" cy="71454"/>
            </a:xfrm>
            <a:custGeom>
              <a:avLst/>
              <a:gdLst/>
              <a:ahLst/>
              <a:cxnLst/>
              <a:rect l="l" t="t" r="r" b="b"/>
              <a:pathLst>
                <a:path w="1708" h="4907" fill="none" extrusionOk="0">
                  <a:moveTo>
                    <a:pt x="1707" y="4800"/>
                  </a:moveTo>
                  <a:lnTo>
                    <a:pt x="1707" y="4800"/>
                  </a:lnTo>
                  <a:lnTo>
                    <a:pt x="1707" y="3734"/>
                  </a:lnTo>
                  <a:lnTo>
                    <a:pt x="1707" y="2774"/>
                  </a:lnTo>
                  <a:lnTo>
                    <a:pt x="1707" y="1707"/>
                  </a:lnTo>
                  <a:lnTo>
                    <a:pt x="1494" y="747"/>
                  </a:lnTo>
                  <a:lnTo>
                    <a:pt x="1494" y="747"/>
                  </a:lnTo>
                  <a:lnTo>
                    <a:pt x="1387" y="214"/>
                  </a:lnTo>
                  <a:lnTo>
                    <a:pt x="1387" y="214"/>
                  </a:lnTo>
                  <a:lnTo>
                    <a:pt x="1174" y="0"/>
                  </a:lnTo>
                  <a:lnTo>
                    <a:pt x="961" y="0"/>
                  </a:lnTo>
                  <a:lnTo>
                    <a:pt x="961" y="0"/>
                  </a:lnTo>
                  <a:lnTo>
                    <a:pt x="641" y="107"/>
                  </a:lnTo>
                  <a:lnTo>
                    <a:pt x="427" y="320"/>
                  </a:lnTo>
                  <a:lnTo>
                    <a:pt x="427" y="320"/>
                  </a:lnTo>
                  <a:lnTo>
                    <a:pt x="214" y="640"/>
                  </a:lnTo>
                  <a:lnTo>
                    <a:pt x="214" y="960"/>
                  </a:lnTo>
                  <a:lnTo>
                    <a:pt x="214" y="960"/>
                  </a:lnTo>
                  <a:lnTo>
                    <a:pt x="107" y="2880"/>
                  </a:lnTo>
                  <a:lnTo>
                    <a:pt x="1" y="4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4999072" y="3075831"/>
              <a:ext cx="23313" cy="59033"/>
            </a:xfrm>
            <a:custGeom>
              <a:avLst/>
              <a:gdLst/>
              <a:ahLst/>
              <a:cxnLst/>
              <a:rect l="l" t="t" r="r" b="b"/>
              <a:pathLst>
                <a:path w="1601" h="4054" extrusionOk="0">
                  <a:moveTo>
                    <a:pt x="854" y="1"/>
                  </a:moveTo>
                  <a:lnTo>
                    <a:pt x="534" y="107"/>
                  </a:lnTo>
                  <a:lnTo>
                    <a:pt x="320" y="321"/>
                  </a:lnTo>
                  <a:lnTo>
                    <a:pt x="214" y="961"/>
                  </a:lnTo>
                  <a:lnTo>
                    <a:pt x="0" y="2347"/>
                  </a:lnTo>
                  <a:lnTo>
                    <a:pt x="0" y="3840"/>
                  </a:lnTo>
                  <a:lnTo>
                    <a:pt x="1494" y="4054"/>
                  </a:lnTo>
                  <a:lnTo>
                    <a:pt x="1600" y="3201"/>
                  </a:lnTo>
                  <a:lnTo>
                    <a:pt x="1600" y="2347"/>
                  </a:lnTo>
                  <a:lnTo>
                    <a:pt x="1600" y="1601"/>
                  </a:lnTo>
                  <a:lnTo>
                    <a:pt x="1494" y="747"/>
                  </a:lnTo>
                  <a:lnTo>
                    <a:pt x="1280" y="321"/>
                  </a:lnTo>
                  <a:lnTo>
                    <a:pt x="1067" y="107"/>
                  </a:lnTo>
                  <a:lnTo>
                    <a:pt x="85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999072" y="3075831"/>
              <a:ext cx="23313" cy="59033"/>
            </a:xfrm>
            <a:custGeom>
              <a:avLst/>
              <a:gdLst/>
              <a:ahLst/>
              <a:cxnLst/>
              <a:rect l="l" t="t" r="r" b="b"/>
              <a:pathLst>
                <a:path w="1601" h="4054" fill="none" extrusionOk="0">
                  <a:moveTo>
                    <a:pt x="1494" y="4054"/>
                  </a:moveTo>
                  <a:lnTo>
                    <a:pt x="1494" y="4054"/>
                  </a:lnTo>
                  <a:lnTo>
                    <a:pt x="1600" y="3201"/>
                  </a:lnTo>
                  <a:lnTo>
                    <a:pt x="1600" y="2347"/>
                  </a:lnTo>
                  <a:lnTo>
                    <a:pt x="1600" y="1601"/>
                  </a:lnTo>
                  <a:lnTo>
                    <a:pt x="1494" y="747"/>
                  </a:lnTo>
                  <a:lnTo>
                    <a:pt x="1494" y="747"/>
                  </a:lnTo>
                  <a:lnTo>
                    <a:pt x="1280" y="321"/>
                  </a:lnTo>
                  <a:lnTo>
                    <a:pt x="1280" y="321"/>
                  </a:lnTo>
                  <a:lnTo>
                    <a:pt x="1067" y="107"/>
                  </a:lnTo>
                  <a:lnTo>
                    <a:pt x="854" y="1"/>
                  </a:lnTo>
                  <a:lnTo>
                    <a:pt x="854" y="1"/>
                  </a:lnTo>
                  <a:lnTo>
                    <a:pt x="534" y="107"/>
                  </a:lnTo>
                  <a:lnTo>
                    <a:pt x="320" y="321"/>
                  </a:lnTo>
                  <a:lnTo>
                    <a:pt x="320" y="321"/>
                  </a:lnTo>
                  <a:lnTo>
                    <a:pt x="214" y="961"/>
                  </a:lnTo>
                  <a:lnTo>
                    <a:pt x="214" y="961"/>
                  </a:lnTo>
                  <a:lnTo>
                    <a:pt x="0" y="2347"/>
                  </a:lnTo>
                  <a:lnTo>
                    <a:pt x="0" y="3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0"/>
            <p:cNvSpPr/>
            <p:nvPr/>
          </p:nvSpPr>
          <p:spPr>
            <a:xfrm>
              <a:off x="4977330" y="3091370"/>
              <a:ext cx="23313" cy="57475"/>
            </a:xfrm>
            <a:custGeom>
              <a:avLst/>
              <a:gdLst/>
              <a:ahLst/>
              <a:cxnLst/>
              <a:rect l="l" t="t" r="r" b="b"/>
              <a:pathLst>
                <a:path w="1601" h="3947" extrusionOk="0">
                  <a:moveTo>
                    <a:pt x="533" y="0"/>
                  </a:moveTo>
                  <a:lnTo>
                    <a:pt x="320" y="320"/>
                  </a:lnTo>
                  <a:lnTo>
                    <a:pt x="107" y="960"/>
                  </a:lnTo>
                  <a:lnTo>
                    <a:pt x="0" y="2347"/>
                  </a:lnTo>
                  <a:lnTo>
                    <a:pt x="0" y="3733"/>
                  </a:lnTo>
                  <a:lnTo>
                    <a:pt x="1493" y="3947"/>
                  </a:lnTo>
                  <a:lnTo>
                    <a:pt x="1600" y="3200"/>
                  </a:lnTo>
                  <a:lnTo>
                    <a:pt x="1600" y="2347"/>
                  </a:lnTo>
                  <a:lnTo>
                    <a:pt x="1600" y="1494"/>
                  </a:lnTo>
                  <a:lnTo>
                    <a:pt x="1493" y="747"/>
                  </a:lnTo>
                  <a:lnTo>
                    <a:pt x="1280" y="214"/>
                  </a:lnTo>
                  <a:lnTo>
                    <a:pt x="106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0"/>
            <p:cNvSpPr/>
            <p:nvPr/>
          </p:nvSpPr>
          <p:spPr>
            <a:xfrm>
              <a:off x="4977330" y="3091370"/>
              <a:ext cx="23313" cy="57475"/>
            </a:xfrm>
            <a:custGeom>
              <a:avLst/>
              <a:gdLst/>
              <a:ahLst/>
              <a:cxnLst/>
              <a:rect l="l" t="t" r="r" b="b"/>
              <a:pathLst>
                <a:path w="1601" h="3947" fill="none" extrusionOk="0">
                  <a:moveTo>
                    <a:pt x="1493" y="3947"/>
                  </a:moveTo>
                  <a:lnTo>
                    <a:pt x="1493" y="3947"/>
                  </a:lnTo>
                  <a:lnTo>
                    <a:pt x="1600" y="3200"/>
                  </a:lnTo>
                  <a:lnTo>
                    <a:pt x="1600" y="2347"/>
                  </a:lnTo>
                  <a:lnTo>
                    <a:pt x="1600" y="1494"/>
                  </a:lnTo>
                  <a:lnTo>
                    <a:pt x="1493" y="747"/>
                  </a:lnTo>
                  <a:lnTo>
                    <a:pt x="1493" y="747"/>
                  </a:lnTo>
                  <a:lnTo>
                    <a:pt x="1280" y="214"/>
                  </a:lnTo>
                  <a:lnTo>
                    <a:pt x="1280" y="214"/>
                  </a:lnTo>
                  <a:lnTo>
                    <a:pt x="1067" y="0"/>
                  </a:lnTo>
                  <a:lnTo>
                    <a:pt x="853" y="0"/>
                  </a:lnTo>
                  <a:lnTo>
                    <a:pt x="853" y="0"/>
                  </a:lnTo>
                  <a:lnTo>
                    <a:pt x="533" y="0"/>
                  </a:lnTo>
                  <a:lnTo>
                    <a:pt x="320" y="320"/>
                  </a:lnTo>
                  <a:lnTo>
                    <a:pt x="320" y="320"/>
                  </a:lnTo>
                  <a:lnTo>
                    <a:pt x="107" y="960"/>
                  </a:lnTo>
                  <a:lnTo>
                    <a:pt x="107" y="960"/>
                  </a:lnTo>
                  <a:lnTo>
                    <a:pt x="0" y="2347"/>
                  </a:lnTo>
                  <a:lnTo>
                    <a:pt x="0" y="3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0"/>
            <p:cNvSpPr/>
            <p:nvPr/>
          </p:nvSpPr>
          <p:spPr>
            <a:xfrm>
              <a:off x="5042557" y="3096030"/>
              <a:ext cx="23313" cy="55931"/>
            </a:xfrm>
            <a:custGeom>
              <a:avLst/>
              <a:gdLst/>
              <a:ahLst/>
              <a:cxnLst/>
              <a:rect l="l" t="t" r="r" b="b"/>
              <a:pathLst>
                <a:path w="1601" h="3841" extrusionOk="0">
                  <a:moveTo>
                    <a:pt x="854" y="0"/>
                  </a:moveTo>
                  <a:lnTo>
                    <a:pt x="534" y="107"/>
                  </a:lnTo>
                  <a:lnTo>
                    <a:pt x="321" y="320"/>
                  </a:lnTo>
                  <a:lnTo>
                    <a:pt x="214" y="960"/>
                  </a:lnTo>
                  <a:lnTo>
                    <a:pt x="1" y="2453"/>
                  </a:lnTo>
                  <a:lnTo>
                    <a:pt x="1" y="3840"/>
                  </a:lnTo>
                  <a:lnTo>
                    <a:pt x="1601" y="3307"/>
                  </a:lnTo>
                  <a:lnTo>
                    <a:pt x="1601" y="2027"/>
                  </a:lnTo>
                  <a:lnTo>
                    <a:pt x="1494" y="747"/>
                  </a:lnTo>
                  <a:lnTo>
                    <a:pt x="1281" y="320"/>
                  </a:lnTo>
                  <a:lnTo>
                    <a:pt x="1068" y="107"/>
                  </a:lnTo>
                  <a:lnTo>
                    <a:pt x="8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5042557" y="3096030"/>
              <a:ext cx="23313" cy="55931"/>
            </a:xfrm>
            <a:custGeom>
              <a:avLst/>
              <a:gdLst/>
              <a:ahLst/>
              <a:cxnLst/>
              <a:rect l="l" t="t" r="r" b="b"/>
              <a:pathLst>
                <a:path w="1601" h="3841" fill="none" extrusionOk="0">
                  <a:moveTo>
                    <a:pt x="1601" y="3307"/>
                  </a:moveTo>
                  <a:lnTo>
                    <a:pt x="1601" y="3307"/>
                  </a:lnTo>
                  <a:lnTo>
                    <a:pt x="1601" y="2027"/>
                  </a:lnTo>
                  <a:lnTo>
                    <a:pt x="1494" y="747"/>
                  </a:lnTo>
                  <a:lnTo>
                    <a:pt x="1494" y="747"/>
                  </a:lnTo>
                  <a:lnTo>
                    <a:pt x="1281" y="320"/>
                  </a:lnTo>
                  <a:lnTo>
                    <a:pt x="1281" y="320"/>
                  </a:lnTo>
                  <a:lnTo>
                    <a:pt x="1068" y="107"/>
                  </a:lnTo>
                  <a:lnTo>
                    <a:pt x="854" y="0"/>
                  </a:lnTo>
                  <a:lnTo>
                    <a:pt x="854" y="0"/>
                  </a:lnTo>
                  <a:lnTo>
                    <a:pt x="534" y="107"/>
                  </a:lnTo>
                  <a:lnTo>
                    <a:pt x="321" y="320"/>
                  </a:lnTo>
                  <a:lnTo>
                    <a:pt x="321" y="320"/>
                  </a:lnTo>
                  <a:lnTo>
                    <a:pt x="214" y="960"/>
                  </a:lnTo>
                  <a:lnTo>
                    <a:pt x="214" y="960"/>
                  </a:lnTo>
                  <a:lnTo>
                    <a:pt x="1" y="2453"/>
                  </a:lnTo>
                  <a:lnTo>
                    <a:pt x="1" y="3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4994412" y="3105350"/>
              <a:ext cx="9334" cy="41952"/>
            </a:xfrm>
            <a:custGeom>
              <a:avLst/>
              <a:gdLst/>
              <a:ahLst/>
              <a:cxnLst/>
              <a:rect l="l" t="t" r="r" b="b"/>
              <a:pathLst>
                <a:path w="641" h="2881" extrusionOk="0">
                  <a:moveTo>
                    <a:pt x="427" y="0"/>
                  </a:moveTo>
                  <a:lnTo>
                    <a:pt x="320" y="747"/>
                  </a:lnTo>
                  <a:lnTo>
                    <a:pt x="427" y="1600"/>
                  </a:lnTo>
                  <a:lnTo>
                    <a:pt x="427" y="2133"/>
                  </a:lnTo>
                  <a:lnTo>
                    <a:pt x="427" y="2453"/>
                  </a:lnTo>
                  <a:lnTo>
                    <a:pt x="320" y="2667"/>
                  </a:lnTo>
                  <a:lnTo>
                    <a:pt x="107" y="2773"/>
                  </a:lnTo>
                  <a:lnTo>
                    <a:pt x="0" y="2880"/>
                  </a:lnTo>
                  <a:lnTo>
                    <a:pt x="320" y="2880"/>
                  </a:lnTo>
                  <a:lnTo>
                    <a:pt x="427" y="2667"/>
                  </a:lnTo>
                  <a:lnTo>
                    <a:pt x="534" y="2453"/>
                  </a:lnTo>
                  <a:lnTo>
                    <a:pt x="640" y="2240"/>
                  </a:lnTo>
                  <a:lnTo>
                    <a:pt x="640" y="1600"/>
                  </a:lnTo>
                  <a:lnTo>
                    <a:pt x="534" y="747"/>
                  </a:lnTo>
                  <a:lnTo>
                    <a:pt x="42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5019257" y="3096030"/>
              <a:ext cx="6232" cy="52815"/>
            </a:xfrm>
            <a:custGeom>
              <a:avLst/>
              <a:gdLst/>
              <a:ahLst/>
              <a:cxnLst/>
              <a:rect l="l" t="t" r="r" b="b"/>
              <a:pathLst>
                <a:path w="428" h="3627" extrusionOk="0">
                  <a:moveTo>
                    <a:pt x="214" y="0"/>
                  </a:moveTo>
                  <a:lnTo>
                    <a:pt x="108" y="960"/>
                  </a:lnTo>
                  <a:lnTo>
                    <a:pt x="214" y="1920"/>
                  </a:lnTo>
                  <a:lnTo>
                    <a:pt x="214" y="2667"/>
                  </a:lnTo>
                  <a:lnTo>
                    <a:pt x="321" y="3200"/>
                  </a:lnTo>
                  <a:lnTo>
                    <a:pt x="214" y="3520"/>
                  </a:lnTo>
                  <a:lnTo>
                    <a:pt x="1" y="3627"/>
                  </a:lnTo>
                  <a:lnTo>
                    <a:pt x="214" y="3627"/>
                  </a:lnTo>
                  <a:lnTo>
                    <a:pt x="321" y="3520"/>
                  </a:lnTo>
                  <a:lnTo>
                    <a:pt x="428" y="3307"/>
                  </a:lnTo>
                  <a:lnTo>
                    <a:pt x="428" y="2667"/>
                  </a:lnTo>
                  <a:lnTo>
                    <a:pt x="428" y="1920"/>
                  </a:lnTo>
                  <a:lnTo>
                    <a:pt x="321" y="960"/>
                  </a:lnTo>
                  <a:lnTo>
                    <a:pt x="214"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5044115" y="3102234"/>
              <a:ext cx="4674" cy="41952"/>
            </a:xfrm>
            <a:custGeom>
              <a:avLst/>
              <a:gdLst/>
              <a:ahLst/>
              <a:cxnLst/>
              <a:rect l="l" t="t" r="r" b="b"/>
              <a:pathLst>
                <a:path w="321" h="2881" extrusionOk="0">
                  <a:moveTo>
                    <a:pt x="107" y="1"/>
                  </a:moveTo>
                  <a:lnTo>
                    <a:pt x="1" y="748"/>
                  </a:lnTo>
                  <a:lnTo>
                    <a:pt x="107" y="1494"/>
                  </a:lnTo>
                  <a:lnTo>
                    <a:pt x="214" y="2134"/>
                  </a:lnTo>
                  <a:lnTo>
                    <a:pt x="321" y="2881"/>
                  </a:lnTo>
                  <a:lnTo>
                    <a:pt x="321" y="1388"/>
                  </a:lnTo>
                  <a:lnTo>
                    <a:pt x="10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9"/>
          <p:cNvGrpSpPr/>
          <p:nvPr/>
        </p:nvGrpSpPr>
        <p:grpSpPr>
          <a:xfrm>
            <a:off x="7790006" y="2325599"/>
            <a:ext cx="1139119" cy="2249805"/>
            <a:chOff x="-2935775" y="-775"/>
            <a:chExt cx="2063123" cy="4074750"/>
          </a:xfrm>
        </p:grpSpPr>
        <p:sp>
          <p:nvSpPr>
            <p:cNvPr id="208" name="Google Shape;208;p29"/>
            <p:cNvSpPr/>
            <p:nvPr/>
          </p:nvSpPr>
          <p:spPr>
            <a:xfrm>
              <a:off x="-2935775" y="50613"/>
              <a:ext cx="598289" cy="1092798"/>
            </a:xfrm>
            <a:custGeom>
              <a:avLst/>
              <a:gdLst/>
              <a:ahLst/>
              <a:cxnLst/>
              <a:rect l="l" t="t" r="r" b="b"/>
              <a:pathLst>
                <a:path w="12038" h="21989" extrusionOk="0">
                  <a:moveTo>
                    <a:pt x="7580" y="1"/>
                  </a:moveTo>
                  <a:lnTo>
                    <a:pt x="7505" y="57"/>
                  </a:lnTo>
                  <a:lnTo>
                    <a:pt x="7449" y="151"/>
                  </a:lnTo>
                  <a:lnTo>
                    <a:pt x="7392" y="283"/>
                  </a:lnTo>
                  <a:lnTo>
                    <a:pt x="7279" y="621"/>
                  </a:lnTo>
                  <a:lnTo>
                    <a:pt x="7185" y="1054"/>
                  </a:lnTo>
                  <a:lnTo>
                    <a:pt x="7072" y="1505"/>
                  </a:lnTo>
                  <a:lnTo>
                    <a:pt x="6960" y="1938"/>
                  </a:lnTo>
                  <a:lnTo>
                    <a:pt x="6903" y="2126"/>
                  </a:lnTo>
                  <a:lnTo>
                    <a:pt x="6847" y="2277"/>
                  </a:lnTo>
                  <a:lnTo>
                    <a:pt x="6771" y="2408"/>
                  </a:lnTo>
                  <a:lnTo>
                    <a:pt x="6696" y="2502"/>
                  </a:lnTo>
                  <a:lnTo>
                    <a:pt x="6640" y="2540"/>
                  </a:lnTo>
                  <a:lnTo>
                    <a:pt x="6602" y="2540"/>
                  </a:lnTo>
                  <a:lnTo>
                    <a:pt x="6565" y="2484"/>
                  </a:lnTo>
                  <a:lnTo>
                    <a:pt x="6565" y="2389"/>
                  </a:lnTo>
                  <a:lnTo>
                    <a:pt x="6583" y="2107"/>
                  </a:lnTo>
                  <a:lnTo>
                    <a:pt x="6640" y="1750"/>
                  </a:lnTo>
                  <a:lnTo>
                    <a:pt x="6696" y="1393"/>
                  </a:lnTo>
                  <a:lnTo>
                    <a:pt x="6715" y="1035"/>
                  </a:lnTo>
                  <a:lnTo>
                    <a:pt x="6715" y="885"/>
                  </a:lnTo>
                  <a:lnTo>
                    <a:pt x="6696" y="772"/>
                  </a:lnTo>
                  <a:lnTo>
                    <a:pt x="6659" y="678"/>
                  </a:lnTo>
                  <a:lnTo>
                    <a:pt x="6640" y="659"/>
                  </a:lnTo>
                  <a:lnTo>
                    <a:pt x="6602" y="640"/>
                  </a:lnTo>
                  <a:lnTo>
                    <a:pt x="6546" y="621"/>
                  </a:lnTo>
                  <a:lnTo>
                    <a:pt x="6489" y="621"/>
                  </a:lnTo>
                  <a:lnTo>
                    <a:pt x="6452" y="659"/>
                  </a:lnTo>
                  <a:lnTo>
                    <a:pt x="6395" y="734"/>
                  </a:lnTo>
                  <a:lnTo>
                    <a:pt x="6339" y="885"/>
                  </a:lnTo>
                  <a:lnTo>
                    <a:pt x="6264" y="1110"/>
                  </a:lnTo>
                  <a:lnTo>
                    <a:pt x="6207" y="1411"/>
                  </a:lnTo>
                  <a:lnTo>
                    <a:pt x="6132" y="1825"/>
                  </a:lnTo>
                  <a:lnTo>
                    <a:pt x="6076" y="2126"/>
                  </a:lnTo>
                  <a:lnTo>
                    <a:pt x="6038" y="2521"/>
                  </a:lnTo>
                  <a:lnTo>
                    <a:pt x="5963" y="3424"/>
                  </a:lnTo>
                  <a:lnTo>
                    <a:pt x="5906" y="4590"/>
                  </a:lnTo>
                  <a:lnTo>
                    <a:pt x="4778" y="6772"/>
                  </a:lnTo>
                  <a:lnTo>
                    <a:pt x="4815" y="6791"/>
                  </a:lnTo>
                  <a:lnTo>
                    <a:pt x="264" y="16421"/>
                  </a:lnTo>
                  <a:lnTo>
                    <a:pt x="188" y="16628"/>
                  </a:lnTo>
                  <a:lnTo>
                    <a:pt x="113" y="16854"/>
                  </a:lnTo>
                  <a:lnTo>
                    <a:pt x="76" y="17060"/>
                  </a:lnTo>
                  <a:lnTo>
                    <a:pt x="38" y="17267"/>
                  </a:lnTo>
                  <a:lnTo>
                    <a:pt x="0" y="17662"/>
                  </a:lnTo>
                  <a:lnTo>
                    <a:pt x="0" y="18057"/>
                  </a:lnTo>
                  <a:lnTo>
                    <a:pt x="38" y="18433"/>
                  </a:lnTo>
                  <a:lnTo>
                    <a:pt x="132" y="18791"/>
                  </a:lnTo>
                  <a:lnTo>
                    <a:pt x="245" y="19148"/>
                  </a:lnTo>
                  <a:lnTo>
                    <a:pt x="395" y="19468"/>
                  </a:lnTo>
                  <a:lnTo>
                    <a:pt x="565" y="19788"/>
                  </a:lnTo>
                  <a:lnTo>
                    <a:pt x="753" y="20089"/>
                  </a:lnTo>
                  <a:lnTo>
                    <a:pt x="978" y="20352"/>
                  </a:lnTo>
                  <a:lnTo>
                    <a:pt x="1204" y="20615"/>
                  </a:lnTo>
                  <a:lnTo>
                    <a:pt x="1449" y="20860"/>
                  </a:lnTo>
                  <a:lnTo>
                    <a:pt x="1712" y="21067"/>
                  </a:lnTo>
                  <a:lnTo>
                    <a:pt x="1975" y="21255"/>
                  </a:lnTo>
                  <a:lnTo>
                    <a:pt x="2239" y="21424"/>
                  </a:lnTo>
                  <a:lnTo>
                    <a:pt x="2502" y="21575"/>
                  </a:lnTo>
                  <a:lnTo>
                    <a:pt x="2746" y="21687"/>
                  </a:lnTo>
                  <a:lnTo>
                    <a:pt x="3029" y="21781"/>
                  </a:lnTo>
                  <a:lnTo>
                    <a:pt x="3292" y="21876"/>
                  </a:lnTo>
                  <a:lnTo>
                    <a:pt x="3574" y="21932"/>
                  </a:lnTo>
                  <a:lnTo>
                    <a:pt x="3837" y="21970"/>
                  </a:lnTo>
                  <a:lnTo>
                    <a:pt x="4119" y="21988"/>
                  </a:lnTo>
                  <a:lnTo>
                    <a:pt x="4402" y="21988"/>
                  </a:lnTo>
                  <a:lnTo>
                    <a:pt x="4684" y="21970"/>
                  </a:lnTo>
                  <a:lnTo>
                    <a:pt x="4966" y="21932"/>
                  </a:lnTo>
                  <a:lnTo>
                    <a:pt x="5229" y="21876"/>
                  </a:lnTo>
                  <a:lnTo>
                    <a:pt x="5511" y="21800"/>
                  </a:lnTo>
                  <a:lnTo>
                    <a:pt x="5775" y="21706"/>
                  </a:lnTo>
                  <a:lnTo>
                    <a:pt x="6038" y="21593"/>
                  </a:lnTo>
                  <a:lnTo>
                    <a:pt x="6282" y="21462"/>
                  </a:lnTo>
                  <a:lnTo>
                    <a:pt x="6527" y="21311"/>
                  </a:lnTo>
                  <a:lnTo>
                    <a:pt x="12038" y="17625"/>
                  </a:lnTo>
                  <a:lnTo>
                    <a:pt x="9706" y="13731"/>
                  </a:lnTo>
                  <a:lnTo>
                    <a:pt x="4928" y="16759"/>
                  </a:lnTo>
                  <a:lnTo>
                    <a:pt x="8314" y="7487"/>
                  </a:lnTo>
                  <a:lnTo>
                    <a:pt x="9217" y="5662"/>
                  </a:lnTo>
                  <a:lnTo>
                    <a:pt x="9668" y="5136"/>
                  </a:lnTo>
                  <a:lnTo>
                    <a:pt x="9800" y="5023"/>
                  </a:lnTo>
                  <a:lnTo>
                    <a:pt x="9931" y="4910"/>
                  </a:lnTo>
                  <a:lnTo>
                    <a:pt x="10082" y="4797"/>
                  </a:lnTo>
                  <a:lnTo>
                    <a:pt x="10232" y="4722"/>
                  </a:lnTo>
                  <a:lnTo>
                    <a:pt x="10420" y="4609"/>
                  </a:lnTo>
                  <a:lnTo>
                    <a:pt x="10608" y="4534"/>
                  </a:lnTo>
                  <a:lnTo>
                    <a:pt x="10815" y="4458"/>
                  </a:lnTo>
                  <a:lnTo>
                    <a:pt x="11022" y="4383"/>
                  </a:lnTo>
                  <a:lnTo>
                    <a:pt x="11135" y="4364"/>
                  </a:lnTo>
                  <a:lnTo>
                    <a:pt x="11210" y="4308"/>
                  </a:lnTo>
                  <a:lnTo>
                    <a:pt x="11267" y="4214"/>
                  </a:lnTo>
                  <a:lnTo>
                    <a:pt x="11286" y="4101"/>
                  </a:lnTo>
                  <a:lnTo>
                    <a:pt x="11267" y="4045"/>
                  </a:lnTo>
                  <a:lnTo>
                    <a:pt x="11248" y="3988"/>
                  </a:lnTo>
                  <a:lnTo>
                    <a:pt x="11210" y="3932"/>
                  </a:lnTo>
                  <a:lnTo>
                    <a:pt x="11154" y="3894"/>
                  </a:lnTo>
                  <a:lnTo>
                    <a:pt x="11060" y="3875"/>
                  </a:lnTo>
                  <a:lnTo>
                    <a:pt x="10909" y="3857"/>
                  </a:lnTo>
                  <a:lnTo>
                    <a:pt x="10721" y="3875"/>
                  </a:lnTo>
                  <a:lnTo>
                    <a:pt x="10514" y="3913"/>
                  </a:lnTo>
                  <a:lnTo>
                    <a:pt x="10289" y="3969"/>
                  </a:lnTo>
                  <a:lnTo>
                    <a:pt x="10025" y="4063"/>
                  </a:lnTo>
                  <a:lnTo>
                    <a:pt x="9762" y="4195"/>
                  </a:lnTo>
                  <a:lnTo>
                    <a:pt x="9499" y="4346"/>
                  </a:lnTo>
                  <a:lnTo>
                    <a:pt x="9367" y="4421"/>
                  </a:lnTo>
                  <a:lnTo>
                    <a:pt x="9273" y="4458"/>
                  </a:lnTo>
                  <a:lnTo>
                    <a:pt x="9198" y="4458"/>
                  </a:lnTo>
                  <a:lnTo>
                    <a:pt x="9141" y="4421"/>
                  </a:lnTo>
                  <a:lnTo>
                    <a:pt x="9104" y="4364"/>
                  </a:lnTo>
                  <a:lnTo>
                    <a:pt x="9085" y="4270"/>
                  </a:lnTo>
                  <a:lnTo>
                    <a:pt x="9085" y="4176"/>
                  </a:lnTo>
                  <a:lnTo>
                    <a:pt x="9085" y="4063"/>
                  </a:lnTo>
                  <a:lnTo>
                    <a:pt x="9123" y="3800"/>
                  </a:lnTo>
                  <a:lnTo>
                    <a:pt x="9198" y="3537"/>
                  </a:lnTo>
                  <a:lnTo>
                    <a:pt x="9329" y="3067"/>
                  </a:lnTo>
                  <a:lnTo>
                    <a:pt x="9480" y="2559"/>
                  </a:lnTo>
                  <a:lnTo>
                    <a:pt x="9630" y="1882"/>
                  </a:lnTo>
                  <a:lnTo>
                    <a:pt x="9706" y="1562"/>
                  </a:lnTo>
                  <a:lnTo>
                    <a:pt x="9743" y="1280"/>
                  </a:lnTo>
                  <a:lnTo>
                    <a:pt x="9762" y="1073"/>
                  </a:lnTo>
                  <a:lnTo>
                    <a:pt x="9762" y="998"/>
                  </a:lnTo>
                  <a:lnTo>
                    <a:pt x="9743" y="941"/>
                  </a:lnTo>
                  <a:lnTo>
                    <a:pt x="9668" y="885"/>
                  </a:lnTo>
                  <a:lnTo>
                    <a:pt x="9593" y="847"/>
                  </a:lnTo>
                  <a:lnTo>
                    <a:pt x="9518" y="847"/>
                  </a:lnTo>
                  <a:lnTo>
                    <a:pt x="9442" y="866"/>
                  </a:lnTo>
                  <a:lnTo>
                    <a:pt x="9367" y="941"/>
                  </a:lnTo>
                  <a:lnTo>
                    <a:pt x="9292" y="1035"/>
                  </a:lnTo>
                  <a:lnTo>
                    <a:pt x="9217" y="1167"/>
                  </a:lnTo>
                  <a:lnTo>
                    <a:pt x="9160" y="1317"/>
                  </a:lnTo>
                  <a:lnTo>
                    <a:pt x="9010" y="1806"/>
                  </a:lnTo>
                  <a:lnTo>
                    <a:pt x="8897" y="2126"/>
                  </a:lnTo>
                  <a:lnTo>
                    <a:pt x="8765" y="2427"/>
                  </a:lnTo>
                  <a:lnTo>
                    <a:pt x="8652" y="2709"/>
                  </a:lnTo>
                  <a:lnTo>
                    <a:pt x="8521" y="2935"/>
                  </a:lnTo>
                  <a:lnTo>
                    <a:pt x="8464" y="3010"/>
                  </a:lnTo>
                  <a:lnTo>
                    <a:pt x="8389" y="3067"/>
                  </a:lnTo>
                  <a:lnTo>
                    <a:pt x="8351" y="3104"/>
                  </a:lnTo>
                  <a:lnTo>
                    <a:pt x="8295" y="3104"/>
                  </a:lnTo>
                  <a:lnTo>
                    <a:pt x="8276" y="3085"/>
                  </a:lnTo>
                  <a:lnTo>
                    <a:pt x="8257" y="3067"/>
                  </a:lnTo>
                  <a:lnTo>
                    <a:pt x="8239" y="2973"/>
                  </a:lnTo>
                  <a:lnTo>
                    <a:pt x="8257" y="2841"/>
                  </a:lnTo>
                  <a:lnTo>
                    <a:pt x="8276" y="2672"/>
                  </a:lnTo>
                  <a:lnTo>
                    <a:pt x="8351" y="2277"/>
                  </a:lnTo>
                  <a:lnTo>
                    <a:pt x="8464" y="1825"/>
                  </a:lnTo>
                  <a:lnTo>
                    <a:pt x="8690" y="998"/>
                  </a:lnTo>
                  <a:lnTo>
                    <a:pt x="8822" y="621"/>
                  </a:lnTo>
                  <a:lnTo>
                    <a:pt x="8840" y="546"/>
                  </a:lnTo>
                  <a:lnTo>
                    <a:pt x="8897" y="358"/>
                  </a:lnTo>
                  <a:lnTo>
                    <a:pt x="8916" y="264"/>
                  </a:lnTo>
                  <a:lnTo>
                    <a:pt x="8897" y="170"/>
                  </a:lnTo>
                  <a:lnTo>
                    <a:pt x="8859" y="76"/>
                  </a:lnTo>
                  <a:lnTo>
                    <a:pt x="8822" y="57"/>
                  </a:lnTo>
                  <a:lnTo>
                    <a:pt x="8784" y="20"/>
                  </a:lnTo>
                  <a:lnTo>
                    <a:pt x="8690" y="20"/>
                  </a:lnTo>
                  <a:lnTo>
                    <a:pt x="8634" y="38"/>
                  </a:lnTo>
                  <a:lnTo>
                    <a:pt x="8577" y="76"/>
                  </a:lnTo>
                  <a:lnTo>
                    <a:pt x="8483" y="170"/>
                  </a:lnTo>
                  <a:lnTo>
                    <a:pt x="8389" y="320"/>
                  </a:lnTo>
                  <a:lnTo>
                    <a:pt x="8295" y="509"/>
                  </a:lnTo>
                  <a:lnTo>
                    <a:pt x="8201" y="715"/>
                  </a:lnTo>
                  <a:lnTo>
                    <a:pt x="8013" y="1186"/>
                  </a:lnTo>
                  <a:lnTo>
                    <a:pt x="7862" y="1675"/>
                  </a:lnTo>
                  <a:lnTo>
                    <a:pt x="7731" y="2126"/>
                  </a:lnTo>
                  <a:lnTo>
                    <a:pt x="7599" y="2672"/>
                  </a:lnTo>
                  <a:lnTo>
                    <a:pt x="7580" y="2728"/>
                  </a:lnTo>
                  <a:lnTo>
                    <a:pt x="7543" y="2766"/>
                  </a:lnTo>
                  <a:lnTo>
                    <a:pt x="7430" y="2766"/>
                  </a:lnTo>
                  <a:lnTo>
                    <a:pt x="7392" y="2728"/>
                  </a:lnTo>
                  <a:lnTo>
                    <a:pt x="7355" y="2690"/>
                  </a:lnTo>
                  <a:lnTo>
                    <a:pt x="7336" y="2634"/>
                  </a:lnTo>
                  <a:lnTo>
                    <a:pt x="7336" y="2578"/>
                  </a:lnTo>
                  <a:lnTo>
                    <a:pt x="7486" y="2126"/>
                  </a:lnTo>
                  <a:lnTo>
                    <a:pt x="7599" y="1731"/>
                  </a:lnTo>
                  <a:lnTo>
                    <a:pt x="7712" y="1299"/>
                  </a:lnTo>
                  <a:lnTo>
                    <a:pt x="7787" y="866"/>
                  </a:lnTo>
                  <a:lnTo>
                    <a:pt x="7806" y="659"/>
                  </a:lnTo>
                  <a:lnTo>
                    <a:pt x="7825" y="471"/>
                  </a:lnTo>
                  <a:lnTo>
                    <a:pt x="7806" y="302"/>
                  </a:lnTo>
                  <a:lnTo>
                    <a:pt x="7787" y="170"/>
                  </a:lnTo>
                  <a:lnTo>
                    <a:pt x="7731" y="57"/>
                  </a:lnTo>
                  <a:lnTo>
                    <a:pt x="7693" y="38"/>
                  </a:lnTo>
                  <a:lnTo>
                    <a:pt x="763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888818" y="776961"/>
              <a:ext cx="1016166" cy="1091854"/>
            </a:xfrm>
            <a:custGeom>
              <a:avLst/>
              <a:gdLst/>
              <a:ahLst/>
              <a:cxnLst/>
              <a:rect l="l" t="t" r="r" b="b"/>
              <a:pathLst>
                <a:path w="20446" h="21970" extrusionOk="0">
                  <a:moveTo>
                    <a:pt x="3687" y="0"/>
                  </a:moveTo>
                  <a:lnTo>
                    <a:pt x="0" y="3348"/>
                  </a:lnTo>
                  <a:lnTo>
                    <a:pt x="14314" y="19411"/>
                  </a:lnTo>
                  <a:lnTo>
                    <a:pt x="14502" y="19693"/>
                  </a:lnTo>
                  <a:lnTo>
                    <a:pt x="14709" y="20032"/>
                  </a:lnTo>
                  <a:lnTo>
                    <a:pt x="14784" y="20201"/>
                  </a:lnTo>
                  <a:lnTo>
                    <a:pt x="14859" y="20351"/>
                  </a:lnTo>
                  <a:lnTo>
                    <a:pt x="14897" y="20540"/>
                  </a:lnTo>
                  <a:lnTo>
                    <a:pt x="14934" y="20709"/>
                  </a:lnTo>
                  <a:lnTo>
                    <a:pt x="14991" y="20935"/>
                  </a:lnTo>
                  <a:lnTo>
                    <a:pt x="15010" y="21160"/>
                  </a:lnTo>
                  <a:lnTo>
                    <a:pt x="15010" y="21386"/>
                  </a:lnTo>
                  <a:lnTo>
                    <a:pt x="15010" y="21612"/>
                  </a:lnTo>
                  <a:lnTo>
                    <a:pt x="15010" y="21668"/>
                  </a:lnTo>
                  <a:lnTo>
                    <a:pt x="15010" y="21725"/>
                  </a:lnTo>
                  <a:lnTo>
                    <a:pt x="15047" y="21819"/>
                  </a:lnTo>
                  <a:lnTo>
                    <a:pt x="15104" y="21913"/>
                  </a:lnTo>
                  <a:lnTo>
                    <a:pt x="15160" y="21931"/>
                  </a:lnTo>
                  <a:lnTo>
                    <a:pt x="15217" y="21950"/>
                  </a:lnTo>
                  <a:lnTo>
                    <a:pt x="15273" y="21969"/>
                  </a:lnTo>
                  <a:lnTo>
                    <a:pt x="15348" y="21950"/>
                  </a:lnTo>
                  <a:lnTo>
                    <a:pt x="15405" y="21931"/>
                  </a:lnTo>
                  <a:lnTo>
                    <a:pt x="15461" y="21894"/>
                  </a:lnTo>
                  <a:lnTo>
                    <a:pt x="15536" y="21800"/>
                  </a:lnTo>
                  <a:lnTo>
                    <a:pt x="15593" y="21668"/>
                  </a:lnTo>
                  <a:lnTo>
                    <a:pt x="15630" y="21480"/>
                  </a:lnTo>
                  <a:lnTo>
                    <a:pt x="15668" y="21254"/>
                  </a:lnTo>
                  <a:lnTo>
                    <a:pt x="15668" y="21010"/>
                  </a:lnTo>
                  <a:lnTo>
                    <a:pt x="15668" y="20728"/>
                  </a:lnTo>
                  <a:lnTo>
                    <a:pt x="15630" y="20427"/>
                  </a:lnTo>
                  <a:lnTo>
                    <a:pt x="15555" y="20107"/>
                  </a:lnTo>
                  <a:lnTo>
                    <a:pt x="15518" y="19975"/>
                  </a:lnTo>
                  <a:lnTo>
                    <a:pt x="15518" y="19862"/>
                  </a:lnTo>
                  <a:lnTo>
                    <a:pt x="15555" y="19787"/>
                  </a:lnTo>
                  <a:lnTo>
                    <a:pt x="15593" y="19750"/>
                  </a:lnTo>
                  <a:lnTo>
                    <a:pt x="15668" y="19731"/>
                  </a:lnTo>
                  <a:lnTo>
                    <a:pt x="15762" y="19731"/>
                  </a:lnTo>
                  <a:lnTo>
                    <a:pt x="15856" y="19768"/>
                  </a:lnTo>
                  <a:lnTo>
                    <a:pt x="15969" y="19806"/>
                  </a:lnTo>
                  <a:lnTo>
                    <a:pt x="16213" y="19919"/>
                  </a:lnTo>
                  <a:lnTo>
                    <a:pt x="16458" y="20069"/>
                  </a:lnTo>
                  <a:lnTo>
                    <a:pt x="16872" y="20351"/>
                  </a:lnTo>
                  <a:lnTo>
                    <a:pt x="17342" y="20652"/>
                  </a:lnTo>
                  <a:lnTo>
                    <a:pt x="17944" y="21029"/>
                  </a:lnTo>
                  <a:lnTo>
                    <a:pt x="18245" y="21198"/>
                  </a:lnTo>
                  <a:lnTo>
                    <a:pt x="18508" y="21330"/>
                  </a:lnTo>
                  <a:lnTo>
                    <a:pt x="18715" y="21405"/>
                  </a:lnTo>
                  <a:lnTo>
                    <a:pt x="18790" y="21424"/>
                  </a:lnTo>
                  <a:lnTo>
                    <a:pt x="18828" y="21424"/>
                  </a:lnTo>
                  <a:lnTo>
                    <a:pt x="18922" y="21386"/>
                  </a:lnTo>
                  <a:lnTo>
                    <a:pt x="18978" y="21330"/>
                  </a:lnTo>
                  <a:lnTo>
                    <a:pt x="19016" y="21254"/>
                  </a:lnTo>
                  <a:lnTo>
                    <a:pt x="18997" y="21160"/>
                  </a:lnTo>
                  <a:lnTo>
                    <a:pt x="18960" y="21066"/>
                  </a:lnTo>
                  <a:lnTo>
                    <a:pt x="18903" y="20953"/>
                  </a:lnTo>
                  <a:lnTo>
                    <a:pt x="18790" y="20859"/>
                  </a:lnTo>
                  <a:lnTo>
                    <a:pt x="18640" y="20746"/>
                  </a:lnTo>
                  <a:lnTo>
                    <a:pt x="18207" y="20446"/>
                  </a:lnTo>
                  <a:lnTo>
                    <a:pt x="17944" y="20239"/>
                  </a:lnTo>
                  <a:lnTo>
                    <a:pt x="17681" y="20013"/>
                  </a:lnTo>
                  <a:lnTo>
                    <a:pt x="17455" y="19806"/>
                  </a:lnTo>
                  <a:lnTo>
                    <a:pt x="17267" y="19599"/>
                  </a:lnTo>
                  <a:lnTo>
                    <a:pt x="17210" y="19524"/>
                  </a:lnTo>
                  <a:lnTo>
                    <a:pt x="17154" y="19430"/>
                  </a:lnTo>
                  <a:lnTo>
                    <a:pt x="17154" y="19373"/>
                  </a:lnTo>
                  <a:lnTo>
                    <a:pt x="17173" y="19336"/>
                  </a:lnTo>
                  <a:lnTo>
                    <a:pt x="17191" y="19317"/>
                  </a:lnTo>
                  <a:lnTo>
                    <a:pt x="17210" y="19298"/>
                  </a:lnTo>
                  <a:lnTo>
                    <a:pt x="17304" y="19317"/>
                  </a:lnTo>
                  <a:lnTo>
                    <a:pt x="17436" y="19373"/>
                  </a:lnTo>
                  <a:lnTo>
                    <a:pt x="17586" y="19449"/>
                  </a:lnTo>
                  <a:lnTo>
                    <a:pt x="17963" y="19637"/>
                  </a:lnTo>
                  <a:lnTo>
                    <a:pt x="18358" y="19900"/>
                  </a:lnTo>
                  <a:lnTo>
                    <a:pt x="19110" y="20389"/>
                  </a:lnTo>
                  <a:lnTo>
                    <a:pt x="19449" y="20615"/>
                  </a:lnTo>
                  <a:lnTo>
                    <a:pt x="19505" y="20671"/>
                  </a:lnTo>
                  <a:lnTo>
                    <a:pt x="19674" y="20784"/>
                  </a:lnTo>
                  <a:lnTo>
                    <a:pt x="19768" y="20841"/>
                  </a:lnTo>
                  <a:lnTo>
                    <a:pt x="19862" y="20859"/>
                  </a:lnTo>
                  <a:lnTo>
                    <a:pt x="19956" y="20841"/>
                  </a:lnTo>
                  <a:lnTo>
                    <a:pt x="20013" y="20822"/>
                  </a:lnTo>
                  <a:lnTo>
                    <a:pt x="20050" y="20784"/>
                  </a:lnTo>
                  <a:lnTo>
                    <a:pt x="20069" y="20728"/>
                  </a:lnTo>
                  <a:lnTo>
                    <a:pt x="20088" y="20690"/>
                  </a:lnTo>
                  <a:lnTo>
                    <a:pt x="20069" y="20634"/>
                  </a:lnTo>
                  <a:lnTo>
                    <a:pt x="20069" y="20577"/>
                  </a:lnTo>
                  <a:lnTo>
                    <a:pt x="19994" y="20446"/>
                  </a:lnTo>
                  <a:lnTo>
                    <a:pt x="19881" y="20295"/>
                  </a:lnTo>
                  <a:lnTo>
                    <a:pt x="19731" y="20145"/>
                  </a:lnTo>
                  <a:lnTo>
                    <a:pt x="19561" y="19994"/>
                  </a:lnTo>
                  <a:lnTo>
                    <a:pt x="19148" y="19656"/>
                  </a:lnTo>
                  <a:lnTo>
                    <a:pt x="18715" y="19355"/>
                  </a:lnTo>
                  <a:lnTo>
                    <a:pt x="18301" y="19072"/>
                  </a:lnTo>
                  <a:lnTo>
                    <a:pt x="17793" y="18772"/>
                  </a:lnTo>
                  <a:lnTo>
                    <a:pt x="17756" y="18734"/>
                  </a:lnTo>
                  <a:lnTo>
                    <a:pt x="17737" y="18678"/>
                  </a:lnTo>
                  <a:lnTo>
                    <a:pt x="17737" y="18640"/>
                  </a:lnTo>
                  <a:lnTo>
                    <a:pt x="17756" y="18583"/>
                  </a:lnTo>
                  <a:lnTo>
                    <a:pt x="17812" y="18546"/>
                  </a:lnTo>
                  <a:lnTo>
                    <a:pt x="17850" y="18527"/>
                  </a:lnTo>
                  <a:lnTo>
                    <a:pt x="17906" y="18527"/>
                  </a:lnTo>
                  <a:lnTo>
                    <a:pt x="17981" y="18546"/>
                  </a:lnTo>
                  <a:lnTo>
                    <a:pt x="18376" y="18828"/>
                  </a:lnTo>
                  <a:lnTo>
                    <a:pt x="18734" y="19054"/>
                  </a:lnTo>
                  <a:lnTo>
                    <a:pt x="19129" y="19298"/>
                  </a:lnTo>
                  <a:lnTo>
                    <a:pt x="19543" y="19524"/>
                  </a:lnTo>
                  <a:lnTo>
                    <a:pt x="19731" y="19618"/>
                  </a:lnTo>
                  <a:lnTo>
                    <a:pt x="19919" y="19693"/>
                  </a:lnTo>
                  <a:lnTo>
                    <a:pt x="20069" y="19731"/>
                  </a:lnTo>
                  <a:lnTo>
                    <a:pt x="20220" y="19750"/>
                  </a:lnTo>
                  <a:lnTo>
                    <a:pt x="20333" y="19712"/>
                  </a:lnTo>
                  <a:lnTo>
                    <a:pt x="20389" y="19693"/>
                  </a:lnTo>
                  <a:lnTo>
                    <a:pt x="20427" y="19656"/>
                  </a:lnTo>
                  <a:lnTo>
                    <a:pt x="20445" y="19618"/>
                  </a:lnTo>
                  <a:lnTo>
                    <a:pt x="20445" y="19580"/>
                  </a:lnTo>
                  <a:lnTo>
                    <a:pt x="20427" y="19505"/>
                  </a:lnTo>
                  <a:lnTo>
                    <a:pt x="20351" y="19411"/>
                  </a:lnTo>
                  <a:lnTo>
                    <a:pt x="20239" y="19317"/>
                  </a:lnTo>
                  <a:lnTo>
                    <a:pt x="19919" y="19110"/>
                  </a:lnTo>
                  <a:lnTo>
                    <a:pt x="19524" y="18866"/>
                  </a:lnTo>
                  <a:lnTo>
                    <a:pt x="19110" y="18621"/>
                  </a:lnTo>
                  <a:lnTo>
                    <a:pt x="18734" y="18377"/>
                  </a:lnTo>
                  <a:lnTo>
                    <a:pt x="18565" y="18264"/>
                  </a:lnTo>
                  <a:lnTo>
                    <a:pt x="18433" y="18151"/>
                  </a:lnTo>
                  <a:lnTo>
                    <a:pt x="18320" y="18038"/>
                  </a:lnTo>
                  <a:lnTo>
                    <a:pt x="18264" y="17944"/>
                  </a:lnTo>
                  <a:lnTo>
                    <a:pt x="18245" y="17869"/>
                  </a:lnTo>
                  <a:lnTo>
                    <a:pt x="18245" y="17831"/>
                  </a:lnTo>
                  <a:lnTo>
                    <a:pt x="18264" y="17831"/>
                  </a:lnTo>
                  <a:lnTo>
                    <a:pt x="18320" y="17812"/>
                  </a:lnTo>
                  <a:lnTo>
                    <a:pt x="18414" y="17850"/>
                  </a:lnTo>
                  <a:lnTo>
                    <a:pt x="18677" y="17963"/>
                  </a:lnTo>
                  <a:lnTo>
                    <a:pt x="19016" y="18113"/>
                  </a:lnTo>
                  <a:lnTo>
                    <a:pt x="19373" y="18283"/>
                  </a:lnTo>
                  <a:lnTo>
                    <a:pt x="19693" y="18414"/>
                  </a:lnTo>
                  <a:lnTo>
                    <a:pt x="19844" y="18471"/>
                  </a:lnTo>
                  <a:lnTo>
                    <a:pt x="19975" y="18489"/>
                  </a:lnTo>
                  <a:lnTo>
                    <a:pt x="20069" y="18471"/>
                  </a:lnTo>
                  <a:lnTo>
                    <a:pt x="20107" y="18452"/>
                  </a:lnTo>
                  <a:lnTo>
                    <a:pt x="20126" y="18433"/>
                  </a:lnTo>
                  <a:lnTo>
                    <a:pt x="20163" y="18377"/>
                  </a:lnTo>
                  <a:lnTo>
                    <a:pt x="20182" y="18339"/>
                  </a:lnTo>
                  <a:lnTo>
                    <a:pt x="20163" y="18264"/>
                  </a:lnTo>
                  <a:lnTo>
                    <a:pt x="20088" y="18188"/>
                  </a:lnTo>
                  <a:lnTo>
                    <a:pt x="19975" y="18094"/>
                  </a:lnTo>
                  <a:lnTo>
                    <a:pt x="19768" y="17963"/>
                  </a:lnTo>
                  <a:lnTo>
                    <a:pt x="19486" y="17793"/>
                  </a:lnTo>
                  <a:lnTo>
                    <a:pt x="19110" y="17587"/>
                  </a:lnTo>
                  <a:lnTo>
                    <a:pt x="18828" y="17455"/>
                  </a:lnTo>
                  <a:lnTo>
                    <a:pt x="18452" y="17286"/>
                  </a:lnTo>
                  <a:lnTo>
                    <a:pt x="17568" y="16909"/>
                  </a:lnTo>
                  <a:lnTo>
                    <a:pt x="16458" y="16477"/>
                  </a:lnTo>
                  <a:lnTo>
                    <a:pt x="368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2502053" y="3740198"/>
              <a:ext cx="403912" cy="332824"/>
            </a:xfrm>
            <a:custGeom>
              <a:avLst/>
              <a:gdLst/>
              <a:ahLst/>
              <a:cxnLst/>
              <a:rect l="l" t="t" r="r" b="b"/>
              <a:pathLst>
                <a:path w="8127" h="6697" extrusionOk="0">
                  <a:moveTo>
                    <a:pt x="8013" y="0"/>
                  </a:moveTo>
                  <a:lnTo>
                    <a:pt x="3950" y="95"/>
                  </a:lnTo>
                  <a:lnTo>
                    <a:pt x="4195" y="4270"/>
                  </a:lnTo>
                  <a:lnTo>
                    <a:pt x="3537" y="4552"/>
                  </a:lnTo>
                  <a:lnTo>
                    <a:pt x="2878" y="4834"/>
                  </a:lnTo>
                  <a:lnTo>
                    <a:pt x="2107" y="5192"/>
                  </a:lnTo>
                  <a:lnTo>
                    <a:pt x="1336" y="5587"/>
                  </a:lnTo>
                  <a:lnTo>
                    <a:pt x="979" y="5794"/>
                  </a:lnTo>
                  <a:lnTo>
                    <a:pt x="659" y="6001"/>
                  </a:lnTo>
                  <a:lnTo>
                    <a:pt x="396" y="6189"/>
                  </a:lnTo>
                  <a:lnTo>
                    <a:pt x="189" y="6377"/>
                  </a:lnTo>
                  <a:lnTo>
                    <a:pt x="113" y="6471"/>
                  </a:lnTo>
                  <a:lnTo>
                    <a:pt x="38" y="6546"/>
                  </a:lnTo>
                  <a:lnTo>
                    <a:pt x="1" y="6621"/>
                  </a:lnTo>
                  <a:lnTo>
                    <a:pt x="1" y="6696"/>
                  </a:lnTo>
                  <a:lnTo>
                    <a:pt x="8126" y="6659"/>
                  </a:lnTo>
                  <a:lnTo>
                    <a:pt x="8013" y="0"/>
                  </a:lnTo>
                  <a:close/>
                </a:path>
              </a:pathLst>
            </a:custGeom>
            <a:solidFill>
              <a:schemeClr val="accent3">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9"/>
            <p:cNvSpPr/>
            <p:nvPr/>
          </p:nvSpPr>
          <p:spPr>
            <a:xfrm>
              <a:off x="-2502053" y="3740198"/>
              <a:ext cx="403912" cy="332824"/>
            </a:xfrm>
            <a:custGeom>
              <a:avLst/>
              <a:gdLst/>
              <a:ahLst/>
              <a:cxnLst/>
              <a:rect l="l" t="t" r="r" b="b"/>
              <a:pathLst>
                <a:path w="8127" h="6697" fill="none" extrusionOk="0">
                  <a:moveTo>
                    <a:pt x="3950" y="95"/>
                  </a:moveTo>
                  <a:lnTo>
                    <a:pt x="4195" y="4270"/>
                  </a:lnTo>
                  <a:lnTo>
                    <a:pt x="4195" y="4270"/>
                  </a:lnTo>
                  <a:lnTo>
                    <a:pt x="3537" y="4552"/>
                  </a:lnTo>
                  <a:lnTo>
                    <a:pt x="2878" y="4834"/>
                  </a:lnTo>
                  <a:lnTo>
                    <a:pt x="2107" y="5192"/>
                  </a:lnTo>
                  <a:lnTo>
                    <a:pt x="1336" y="5587"/>
                  </a:lnTo>
                  <a:lnTo>
                    <a:pt x="979" y="5794"/>
                  </a:lnTo>
                  <a:lnTo>
                    <a:pt x="659" y="6001"/>
                  </a:lnTo>
                  <a:lnTo>
                    <a:pt x="396" y="6189"/>
                  </a:lnTo>
                  <a:lnTo>
                    <a:pt x="189" y="6377"/>
                  </a:lnTo>
                  <a:lnTo>
                    <a:pt x="113" y="6471"/>
                  </a:lnTo>
                  <a:lnTo>
                    <a:pt x="38" y="6546"/>
                  </a:lnTo>
                  <a:lnTo>
                    <a:pt x="1" y="6621"/>
                  </a:lnTo>
                  <a:lnTo>
                    <a:pt x="1" y="6696"/>
                  </a:lnTo>
                  <a:lnTo>
                    <a:pt x="8126" y="6659"/>
                  </a:lnTo>
                  <a:lnTo>
                    <a:pt x="8013" y="0"/>
                  </a:lnTo>
                  <a:lnTo>
                    <a:pt x="3950" y="95"/>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2188900" y="3931837"/>
              <a:ext cx="31858" cy="30862"/>
            </a:xfrm>
            <a:custGeom>
              <a:avLst/>
              <a:gdLst/>
              <a:ahLst/>
              <a:cxnLst/>
              <a:rect l="l" t="t" r="r" b="b"/>
              <a:pathLst>
                <a:path w="641" h="621" extrusionOk="0">
                  <a:moveTo>
                    <a:pt x="320" y="0"/>
                  </a:moveTo>
                  <a:lnTo>
                    <a:pt x="226" y="19"/>
                  </a:lnTo>
                  <a:lnTo>
                    <a:pt x="132" y="57"/>
                  </a:lnTo>
                  <a:lnTo>
                    <a:pt x="57" y="132"/>
                  </a:lnTo>
                  <a:lnTo>
                    <a:pt x="19" y="226"/>
                  </a:lnTo>
                  <a:lnTo>
                    <a:pt x="1" y="301"/>
                  </a:lnTo>
                  <a:lnTo>
                    <a:pt x="19" y="358"/>
                  </a:lnTo>
                  <a:lnTo>
                    <a:pt x="38" y="414"/>
                  </a:lnTo>
                  <a:lnTo>
                    <a:pt x="57" y="471"/>
                  </a:lnTo>
                  <a:lnTo>
                    <a:pt x="95" y="527"/>
                  </a:lnTo>
                  <a:lnTo>
                    <a:pt x="151" y="565"/>
                  </a:lnTo>
                  <a:lnTo>
                    <a:pt x="207" y="602"/>
                  </a:lnTo>
                  <a:lnTo>
                    <a:pt x="264" y="621"/>
                  </a:lnTo>
                  <a:lnTo>
                    <a:pt x="433" y="621"/>
                  </a:lnTo>
                  <a:lnTo>
                    <a:pt x="527" y="565"/>
                  </a:lnTo>
                  <a:lnTo>
                    <a:pt x="584" y="489"/>
                  </a:lnTo>
                  <a:lnTo>
                    <a:pt x="640" y="376"/>
                  </a:lnTo>
                  <a:lnTo>
                    <a:pt x="640" y="320"/>
                  </a:lnTo>
                  <a:lnTo>
                    <a:pt x="621" y="264"/>
                  </a:lnTo>
                  <a:lnTo>
                    <a:pt x="584" y="151"/>
                  </a:lnTo>
                  <a:lnTo>
                    <a:pt x="508" y="57"/>
                  </a:lnTo>
                  <a:lnTo>
                    <a:pt x="452" y="38"/>
                  </a:lnTo>
                  <a:lnTo>
                    <a:pt x="396" y="19"/>
                  </a:lnTo>
                  <a:lnTo>
                    <a:pt x="433" y="19"/>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2188900" y="3931837"/>
              <a:ext cx="31858" cy="30862"/>
            </a:xfrm>
            <a:custGeom>
              <a:avLst/>
              <a:gdLst/>
              <a:ahLst/>
              <a:cxnLst/>
              <a:rect l="l" t="t" r="r" b="b"/>
              <a:pathLst>
                <a:path w="641" h="621" fill="none" extrusionOk="0">
                  <a:moveTo>
                    <a:pt x="320" y="0"/>
                  </a:moveTo>
                  <a:lnTo>
                    <a:pt x="320" y="0"/>
                  </a:lnTo>
                  <a:lnTo>
                    <a:pt x="226" y="19"/>
                  </a:lnTo>
                  <a:lnTo>
                    <a:pt x="132" y="57"/>
                  </a:lnTo>
                  <a:lnTo>
                    <a:pt x="57" y="132"/>
                  </a:lnTo>
                  <a:lnTo>
                    <a:pt x="19" y="226"/>
                  </a:lnTo>
                  <a:lnTo>
                    <a:pt x="19" y="226"/>
                  </a:lnTo>
                  <a:lnTo>
                    <a:pt x="1" y="301"/>
                  </a:lnTo>
                  <a:lnTo>
                    <a:pt x="19" y="358"/>
                  </a:lnTo>
                  <a:lnTo>
                    <a:pt x="38" y="414"/>
                  </a:lnTo>
                  <a:lnTo>
                    <a:pt x="57" y="471"/>
                  </a:lnTo>
                  <a:lnTo>
                    <a:pt x="95" y="527"/>
                  </a:lnTo>
                  <a:lnTo>
                    <a:pt x="151" y="565"/>
                  </a:lnTo>
                  <a:lnTo>
                    <a:pt x="207" y="602"/>
                  </a:lnTo>
                  <a:lnTo>
                    <a:pt x="264" y="621"/>
                  </a:lnTo>
                  <a:lnTo>
                    <a:pt x="264" y="621"/>
                  </a:lnTo>
                  <a:lnTo>
                    <a:pt x="320" y="621"/>
                  </a:lnTo>
                  <a:lnTo>
                    <a:pt x="320" y="621"/>
                  </a:lnTo>
                  <a:lnTo>
                    <a:pt x="433" y="621"/>
                  </a:lnTo>
                  <a:lnTo>
                    <a:pt x="527" y="565"/>
                  </a:lnTo>
                  <a:lnTo>
                    <a:pt x="584" y="489"/>
                  </a:lnTo>
                  <a:lnTo>
                    <a:pt x="640" y="376"/>
                  </a:lnTo>
                  <a:lnTo>
                    <a:pt x="640" y="376"/>
                  </a:lnTo>
                  <a:lnTo>
                    <a:pt x="640" y="320"/>
                  </a:lnTo>
                  <a:lnTo>
                    <a:pt x="621" y="264"/>
                  </a:lnTo>
                  <a:lnTo>
                    <a:pt x="584" y="151"/>
                  </a:lnTo>
                  <a:lnTo>
                    <a:pt x="508" y="57"/>
                  </a:lnTo>
                  <a:lnTo>
                    <a:pt x="452" y="38"/>
                  </a:lnTo>
                  <a:lnTo>
                    <a:pt x="396" y="19"/>
                  </a:lnTo>
                  <a:lnTo>
                    <a:pt x="433" y="19"/>
                  </a:lnTo>
                  <a:lnTo>
                    <a:pt x="433" y="19"/>
                  </a:lnTo>
                  <a:lnTo>
                    <a:pt x="32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2502053" y="4037446"/>
              <a:ext cx="403912" cy="33695"/>
            </a:xfrm>
            <a:custGeom>
              <a:avLst/>
              <a:gdLst/>
              <a:ahLst/>
              <a:cxnLst/>
              <a:rect l="l" t="t" r="r" b="b"/>
              <a:pathLst>
                <a:path w="8127" h="678" extrusionOk="0">
                  <a:moveTo>
                    <a:pt x="207" y="358"/>
                  </a:moveTo>
                  <a:lnTo>
                    <a:pt x="151" y="415"/>
                  </a:lnTo>
                  <a:lnTo>
                    <a:pt x="76" y="490"/>
                  </a:lnTo>
                  <a:lnTo>
                    <a:pt x="19" y="584"/>
                  </a:lnTo>
                  <a:lnTo>
                    <a:pt x="1" y="678"/>
                  </a:lnTo>
                  <a:lnTo>
                    <a:pt x="19" y="603"/>
                  </a:lnTo>
                  <a:lnTo>
                    <a:pt x="76" y="527"/>
                  </a:lnTo>
                  <a:lnTo>
                    <a:pt x="207" y="358"/>
                  </a:lnTo>
                  <a:close/>
                  <a:moveTo>
                    <a:pt x="8107" y="1"/>
                  </a:moveTo>
                  <a:lnTo>
                    <a:pt x="8126" y="678"/>
                  </a:lnTo>
                  <a:lnTo>
                    <a:pt x="8126" y="1"/>
                  </a:lnTo>
                  <a:close/>
                  <a:moveTo>
                    <a:pt x="8126" y="678"/>
                  </a:moveTo>
                  <a:lnTo>
                    <a:pt x="8126" y="678"/>
                  </a:lnTo>
                  <a:lnTo>
                    <a:pt x="8126" y="6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2502053" y="4071092"/>
              <a:ext cx="403912" cy="1938"/>
            </a:xfrm>
            <a:custGeom>
              <a:avLst/>
              <a:gdLst/>
              <a:ahLst/>
              <a:cxnLst/>
              <a:rect l="l" t="t" r="r" b="b"/>
              <a:pathLst>
                <a:path w="8127" h="39" fill="none" extrusionOk="0">
                  <a:moveTo>
                    <a:pt x="8126" y="1"/>
                  </a:moveTo>
                  <a:lnTo>
                    <a:pt x="1" y="38"/>
                  </a:lnTo>
                  <a:lnTo>
                    <a:pt x="1" y="38"/>
                  </a:lnTo>
                  <a:lnTo>
                    <a:pt x="1" y="38"/>
                  </a:lnTo>
                  <a:lnTo>
                    <a:pt x="8126"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2502053" y="4055239"/>
              <a:ext cx="10338" cy="15903"/>
            </a:xfrm>
            <a:custGeom>
              <a:avLst/>
              <a:gdLst/>
              <a:ahLst/>
              <a:cxnLst/>
              <a:rect l="l" t="t" r="r" b="b"/>
              <a:pathLst>
                <a:path w="208" h="320" fill="none" extrusionOk="0">
                  <a:moveTo>
                    <a:pt x="207" y="0"/>
                  </a:moveTo>
                  <a:lnTo>
                    <a:pt x="207" y="0"/>
                  </a:lnTo>
                  <a:lnTo>
                    <a:pt x="151" y="57"/>
                  </a:lnTo>
                  <a:lnTo>
                    <a:pt x="76" y="132"/>
                  </a:lnTo>
                  <a:lnTo>
                    <a:pt x="19" y="226"/>
                  </a:lnTo>
                  <a:lnTo>
                    <a:pt x="1" y="320"/>
                  </a:lnTo>
                  <a:lnTo>
                    <a:pt x="1" y="320"/>
                  </a:lnTo>
                  <a:lnTo>
                    <a:pt x="19" y="245"/>
                  </a:lnTo>
                  <a:lnTo>
                    <a:pt x="76" y="169"/>
                  </a:lnTo>
                  <a:lnTo>
                    <a:pt x="2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2099144" y="4037446"/>
              <a:ext cx="994" cy="33695"/>
            </a:xfrm>
            <a:custGeom>
              <a:avLst/>
              <a:gdLst/>
              <a:ahLst/>
              <a:cxnLst/>
              <a:rect l="l" t="t" r="r" b="b"/>
              <a:pathLst>
                <a:path w="20" h="678" fill="none" extrusionOk="0">
                  <a:moveTo>
                    <a:pt x="19" y="1"/>
                  </a:moveTo>
                  <a:lnTo>
                    <a:pt x="0" y="1"/>
                  </a:lnTo>
                  <a:lnTo>
                    <a:pt x="19" y="678"/>
                  </a:lnTo>
                  <a:lnTo>
                    <a:pt x="19"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2502053" y="4037446"/>
              <a:ext cx="403912" cy="35583"/>
            </a:xfrm>
            <a:custGeom>
              <a:avLst/>
              <a:gdLst/>
              <a:ahLst/>
              <a:cxnLst/>
              <a:rect l="l" t="t" r="r" b="b"/>
              <a:pathLst>
                <a:path w="8127" h="716" extrusionOk="0">
                  <a:moveTo>
                    <a:pt x="8107" y="1"/>
                  </a:moveTo>
                  <a:lnTo>
                    <a:pt x="320" y="302"/>
                  </a:lnTo>
                  <a:lnTo>
                    <a:pt x="207" y="358"/>
                  </a:lnTo>
                  <a:lnTo>
                    <a:pt x="76" y="527"/>
                  </a:lnTo>
                  <a:lnTo>
                    <a:pt x="19" y="603"/>
                  </a:lnTo>
                  <a:lnTo>
                    <a:pt x="1" y="678"/>
                  </a:lnTo>
                  <a:lnTo>
                    <a:pt x="1" y="715"/>
                  </a:lnTo>
                  <a:lnTo>
                    <a:pt x="8126" y="678"/>
                  </a:lnTo>
                  <a:lnTo>
                    <a:pt x="8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2502053" y="4037446"/>
              <a:ext cx="403912" cy="35583"/>
            </a:xfrm>
            <a:custGeom>
              <a:avLst/>
              <a:gdLst/>
              <a:ahLst/>
              <a:cxnLst/>
              <a:rect l="l" t="t" r="r" b="b"/>
              <a:pathLst>
                <a:path w="8127" h="716" fill="none" extrusionOk="0">
                  <a:moveTo>
                    <a:pt x="8107" y="1"/>
                  </a:moveTo>
                  <a:lnTo>
                    <a:pt x="320" y="302"/>
                  </a:lnTo>
                  <a:lnTo>
                    <a:pt x="320" y="302"/>
                  </a:lnTo>
                  <a:lnTo>
                    <a:pt x="207" y="358"/>
                  </a:lnTo>
                  <a:lnTo>
                    <a:pt x="207" y="358"/>
                  </a:lnTo>
                  <a:lnTo>
                    <a:pt x="76" y="527"/>
                  </a:lnTo>
                  <a:lnTo>
                    <a:pt x="19" y="603"/>
                  </a:lnTo>
                  <a:lnTo>
                    <a:pt x="1" y="678"/>
                  </a:lnTo>
                  <a:lnTo>
                    <a:pt x="1" y="678"/>
                  </a:lnTo>
                  <a:lnTo>
                    <a:pt x="1" y="715"/>
                  </a:lnTo>
                  <a:lnTo>
                    <a:pt x="8126" y="678"/>
                  </a:lnTo>
                  <a:lnTo>
                    <a:pt x="8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2300126" y="3948635"/>
              <a:ext cx="37424" cy="24352"/>
            </a:xfrm>
            <a:custGeom>
              <a:avLst/>
              <a:gdLst/>
              <a:ahLst/>
              <a:cxnLst/>
              <a:rect l="l" t="t" r="r" b="b"/>
              <a:pathLst>
                <a:path w="753" h="490" extrusionOk="0">
                  <a:moveTo>
                    <a:pt x="132" y="1"/>
                  </a:moveTo>
                  <a:lnTo>
                    <a:pt x="38" y="20"/>
                  </a:lnTo>
                  <a:lnTo>
                    <a:pt x="0" y="20"/>
                  </a:lnTo>
                  <a:lnTo>
                    <a:pt x="0" y="38"/>
                  </a:lnTo>
                  <a:lnTo>
                    <a:pt x="0" y="57"/>
                  </a:lnTo>
                  <a:lnTo>
                    <a:pt x="38" y="76"/>
                  </a:lnTo>
                  <a:lnTo>
                    <a:pt x="113" y="95"/>
                  </a:lnTo>
                  <a:lnTo>
                    <a:pt x="245" y="151"/>
                  </a:lnTo>
                  <a:lnTo>
                    <a:pt x="395" y="227"/>
                  </a:lnTo>
                  <a:lnTo>
                    <a:pt x="527" y="321"/>
                  </a:lnTo>
                  <a:lnTo>
                    <a:pt x="621" y="415"/>
                  </a:lnTo>
                  <a:lnTo>
                    <a:pt x="696" y="471"/>
                  </a:lnTo>
                  <a:lnTo>
                    <a:pt x="715" y="490"/>
                  </a:lnTo>
                  <a:lnTo>
                    <a:pt x="734" y="490"/>
                  </a:lnTo>
                  <a:lnTo>
                    <a:pt x="753" y="471"/>
                  </a:lnTo>
                  <a:lnTo>
                    <a:pt x="753" y="433"/>
                  </a:lnTo>
                  <a:lnTo>
                    <a:pt x="715" y="339"/>
                  </a:lnTo>
                  <a:lnTo>
                    <a:pt x="621" y="227"/>
                  </a:lnTo>
                  <a:lnTo>
                    <a:pt x="546" y="151"/>
                  </a:lnTo>
                  <a:lnTo>
                    <a:pt x="471" y="95"/>
                  </a:lnTo>
                  <a:lnTo>
                    <a:pt x="376" y="57"/>
                  </a:lnTo>
                  <a:lnTo>
                    <a:pt x="282" y="20"/>
                  </a:lnTo>
                  <a:lnTo>
                    <a:pt x="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2342221" y="3968266"/>
              <a:ext cx="27186" cy="30912"/>
            </a:xfrm>
            <a:custGeom>
              <a:avLst/>
              <a:gdLst/>
              <a:ahLst/>
              <a:cxnLst/>
              <a:rect l="l" t="t" r="r" b="b"/>
              <a:pathLst>
                <a:path w="547" h="622" extrusionOk="0">
                  <a:moveTo>
                    <a:pt x="1" y="1"/>
                  </a:moveTo>
                  <a:lnTo>
                    <a:pt x="1" y="20"/>
                  </a:lnTo>
                  <a:lnTo>
                    <a:pt x="20" y="57"/>
                  </a:lnTo>
                  <a:lnTo>
                    <a:pt x="95" y="114"/>
                  </a:lnTo>
                  <a:lnTo>
                    <a:pt x="189" y="189"/>
                  </a:lnTo>
                  <a:lnTo>
                    <a:pt x="302" y="283"/>
                  </a:lnTo>
                  <a:lnTo>
                    <a:pt x="396" y="415"/>
                  </a:lnTo>
                  <a:lnTo>
                    <a:pt x="452" y="528"/>
                  </a:lnTo>
                  <a:lnTo>
                    <a:pt x="490" y="603"/>
                  </a:lnTo>
                  <a:lnTo>
                    <a:pt x="509" y="622"/>
                  </a:lnTo>
                  <a:lnTo>
                    <a:pt x="546" y="622"/>
                  </a:lnTo>
                  <a:lnTo>
                    <a:pt x="546" y="584"/>
                  </a:lnTo>
                  <a:lnTo>
                    <a:pt x="546" y="490"/>
                  </a:lnTo>
                  <a:lnTo>
                    <a:pt x="509" y="339"/>
                  </a:lnTo>
                  <a:lnTo>
                    <a:pt x="471" y="264"/>
                  </a:lnTo>
                  <a:lnTo>
                    <a:pt x="415" y="189"/>
                  </a:lnTo>
                  <a:lnTo>
                    <a:pt x="339" y="133"/>
                  </a:lnTo>
                  <a:lnTo>
                    <a:pt x="283" y="76"/>
                  </a:lnTo>
                  <a:lnTo>
                    <a:pt x="133" y="20"/>
                  </a:lnTo>
                  <a:lnTo>
                    <a:pt x="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2381483" y="3987002"/>
              <a:ext cx="18787" cy="33695"/>
            </a:xfrm>
            <a:custGeom>
              <a:avLst/>
              <a:gdLst/>
              <a:ahLst/>
              <a:cxnLst/>
              <a:rect l="l" t="t" r="r" b="b"/>
              <a:pathLst>
                <a:path w="378" h="678" extrusionOk="0">
                  <a:moveTo>
                    <a:pt x="1" y="0"/>
                  </a:moveTo>
                  <a:lnTo>
                    <a:pt x="1" y="38"/>
                  </a:lnTo>
                  <a:lnTo>
                    <a:pt x="57" y="113"/>
                  </a:lnTo>
                  <a:lnTo>
                    <a:pt x="114" y="207"/>
                  </a:lnTo>
                  <a:lnTo>
                    <a:pt x="189" y="320"/>
                  </a:lnTo>
                  <a:lnTo>
                    <a:pt x="245" y="451"/>
                  </a:lnTo>
                  <a:lnTo>
                    <a:pt x="264" y="564"/>
                  </a:lnTo>
                  <a:lnTo>
                    <a:pt x="302" y="640"/>
                  </a:lnTo>
                  <a:lnTo>
                    <a:pt x="321" y="677"/>
                  </a:lnTo>
                  <a:lnTo>
                    <a:pt x="358" y="640"/>
                  </a:lnTo>
                  <a:lnTo>
                    <a:pt x="377" y="545"/>
                  </a:lnTo>
                  <a:lnTo>
                    <a:pt x="358" y="414"/>
                  </a:lnTo>
                  <a:lnTo>
                    <a:pt x="339" y="339"/>
                  </a:lnTo>
                  <a:lnTo>
                    <a:pt x="302" y="263"/>
                  </a:lnTo>
                  <a:lnTo>
                    <a:pt x="264" y="188"/>
                  </a:lnTo>
                  <a:lnTo>
                    <a:pt x="227" y="132"/>
                  </a:lnTo>
                  <a:lnTo>
                    <a:pt x="114" y="38"/>
                  </a:lnTo>
                  <a:lnTo>
                    <a:pt x="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2298287" y="3895358"/>
              <a:ext cx="42146" cy="9393"/>
            </a:xfrm>
            <a:custGeom>
              <a:avLst/>
              <a:gdLst/>
              <a:ahLst/>
              <a:cxnLst/>
              <a:rect l="l" t="t" r="r" b="b"/>
              <a:pathLst>
                <a:path w="848" h="189" extrusionOk="0">
                  <a:moveTo>
                    <a:pt x="339" y="1"/>
                  </a:moveTo>
                  <a:lnTo>
                    <a:pt x="264" y="20"/>
                  </a:lnTo>
                  <a:lnTo>
                    <a:pt x="114" y="76"/>
                  </a:lnTo>
                  <a:lnTo>
                    <a:pt x="39" y="114"/>
                  </a:lnTo>
                  <a:lnTo>
                    <a:pt x="20" y="132"/>
                  </a:lnTo>
                  <a:lnTo>
                    <a:pt x="1" y="151"/>
                  </a:lnTo>
                  <a:lnTo>
                    <a:pt x="57" y="170"/>
                  </a:lnTo>
                  <a:lnTo>
                    <a:pt x="151" y="151"/>
                  </a:lnTo>
                  <a:lnTo>
                    <a:pt x="584" y="151"/>
                  </a:lnTo>
                  <a:lnTo>
                    <a:pt x="716" y="189"/>
                  </a:lnTo>
                  <a:lnTo>
                    <a:pt x="847" y="189"/>
                  </a:lnTo>
                  <a:lnTo>
                    <a:pt x="847" y="170"/>
                  </a:lnTo>
                  <a:lnTo>
                    <a:pt x="829" y="151"/>
                  </a:lnTo>
                  <a:lnTo>
                    <a:pt x="753" y="95"/>
                  </a:lnTo>
                  <a:lnTo>
                    <a:pt x="622" y="38"/>
                  </a:lnTo>
                  <a:lnTo>
                    <a:pt x="528" y="20"/>
                  </a:lnTo>
                  <a:lnTo>
                    <a:pt x="4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2299182" y="3827121"/>
              <a:ext cx="60783" cy="35583"/>
            </a:xfrm>
            <a:custGeom>
              <a:avLst/>
              <a:gdLst/>
              <a:ahLst/>
              <a:cxnLst/>
              <a:rect l="l" t="t" r="r" b="b"/>
              <a:pathLst>
                <a:path w="1223" h="716" extrusionOk="0">
                  <a:moveTo>
                    <a:pt x="1035" y="151"/>
                  </a:moveTo>
                  <a:lnTo>
                    <a:pt x="1072" y="170"/>
                  </a:lnTo>
                  <a:lnTo>
                    <a:pt x="1072" y="208"/>
                  </a:lnTo>
                  <a:lnTo>
                    <a:pt x="1072" y="226"/>
                  </a:lnTo>
                  <a:lnTo>
                    <a:pt x="978" y="283"/>
                  </a:lnTo>
                  <a:lnTo>
                    <a:pt x="771" y="415"/>
                  </a:lnTo>
                  <a:lnTo>
                    <a:pt x="583" y="509"/>
                  </a:lnTo>
                  <a:lnTo>
                    <a:pt x="376" y="584"/>
                  </a:lnTo>
                  <a:lnTo>
                    <a:pt x="188" y="621"/>
                  </a:lnTo>
                  <a:lnTo>
                    <a:pt x="81" y="654"/>
                  </a:lnTo>
                  <a:lnTo>
                    <a:pt x="81" y="654"/>
                  </a:lnTo>
                  <a:lnTo>
                    <a:pt x="94" y="640"/>
                  </a:lnTo>
                  <a:lnTo>
                    <a:pt x="188" y="565"/>
                  </a:lnTo>
                  <a:lnTo>
                    <a:pt x="301" y="452"/>
                  </a:lnTo>
                  <a:lnTo>
                    <a:pt x="470" y="339"/>
                  </a:lnTo>
                  <a:lnTo>
                    <a:pt x="658" y="245"/>
                  </a:lnTo>
                  <a:lnTo>
                    <a:pt x="884" y="170"/>
                  </a:lnTo>
                  <a:lnTo>
                    <a:pt x="997" y="151"/>
                  </a:lnTo>
                  <a:close/>
                  <a:moveTo>
                    <a:pt x="1016" y="1"/>
                  </a:moveTo>
                  <a:lnTo>
                    <a:pt x="847" y="38"/>
                  </a:lnTo>
                  <a:lnTo>
                    <a:pt x="734" y="76"/>
                  </a:lnTo>
                  <a:lnTo>
                    <a:pt x="602" y="132"/>
                  </a:lnTo>
                  <a:lnTo>
                    <a:pt x="414" y="245"/>
                  </a:lnTo>
                  <a:lnTo>
                    <a:pt x="226" y="377"/>
                  </a:lnTo>
                  <a:lnTo>
                    <a:pt x="113" y="509"/>
                  </a:lnTo>
                  <a:lnTo>
                    <a:pt x="38" y="603"/>
                  </a:lnTo>
                  <a:lnTo>
                    <a:pt x="20" y="672"/>
                  </a:lnTo>
                  <a:lnTo>
                    <a:pt x="20" y="672"/>
                  </a:lnTo>
                  <a:lnTo>
                    <a:pt x="0" y="678"/>
                  </a:lnTo>
                  <a:lnTo>
                    <a:pt x="17" y="681"/>
                  </a:lnTo>
                  <a:lnTo>
                    <a:pt x="17" y="681"/>
                  </a:lnTo>
                  <a:lnTo>
                    <a:pt x="0" y="715"/>
                  </a:lnTo>
                  <a:lnTo>
                    <a:pt x="38" y="697"/>
                  </a:lnTo>
                  <a:lnTo>
                    <a:pt x="47" y="687"/>
                  </a:lnTo>
                  <a:lnTo>
                    <a:pt x="47" y="687"/>
                  </a:lnTo>
                  <a:lnTo>
                    <a:pt x="94" y="697"/>
                  </a:lnTo>
                  <a:lnTo>
                    <a:pt x="207" y="715"/>
                  </a:lnTo>
                  <a:lnTo>
                    <a:pt x="301" y="697"/>
                  </a:lnTo>
                  <a:lnTo>
                    <a:pt x="395" y="678"/>
                  </a:lnTo>
                  <a:lnTo>
                    <a:pt x="621" y="621"/>
                  </a:lnTo>
                  <a:lnTo>
                    <a:pt x="828" y="527"/>
                  </a:lnTo>
                  <a:lnTo>
                    <a:pt x="1053" y="396"/>
                  </a:lnTo>
                  <a:lnTo>
                    <a:pt x="1110" y="358"/>
                  </a:lnTo>
                  <a:lnTo>
                    <a:pt x="1166" y="302"/>
                  </a:lnTo>
                  <a:lnTo>
                    <a:pt x="1204" y="264"/>
                  </a:lnTo>
                  <a:lnTo>
                    <a:pt x="1223" y="208"/>
                  </a:lnTo>
                  <a:lnTo>
                    <a:pt x="1204" y="151"/>
                  </a:lnTo>
                  <a:lnTo>
                    <a:pt x="1185" y="95"/>
                  </a:lnTo>
                  <a:lnTo>
                    <a:pt x="1147" y="57"/>
                  </a:lnTo>
                  <a:lnTo>
                    <a:pt x="1110" y="38"/>
                  </a:lnTo>
                  <a:lnTo>
                    <a:pt x="1053" y="20"/>
                  </a:lnTo>
                  <a:lnTo>
                    <a:pt x="1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2324429" y="3800036"/>
              <a:ext cx="32752" cy="63613"/>
            </a:xfrm>
            <a:custGeom>
              <a:avLst/>
              <a:gdLst/>
              <a:ahLst/>
              <a:cxnLst/>
              <a:rect l="l" t="t" r="r" b="b"/>
              <a:pathLst>
                <a:path w="659" h="1280" extrusionOk="0">
                  <a:moveTo>
                    <a:pt x="170" y="0"/>
                  </a:moveTo>
                  <a:lnTo>
                    <a:pt x="113" y="38"/>
                  </a:lnTo>
                  <a:lnTo>
                    <a:pt x="76" y="75"/>
                  </a:lnTo>
                  <a:lnTo>
                    <a:pt x="57" y="113"/>
                  </a:lnTo>
                  <a:lnTo>
                    <a:pt x="0" y="264"/>
                  </a:lnTo>
                  <a:lnTo>
                    <a:pt x="0" y="395"/>
                  </a:lnTo>
                  <a:lnTo>
                    <a:pt x="0" y="546"/>
                  </a:lnTo>
                  <a:lnTo>
                    <a:pt x="38" y="640"/>
                  </a:lnTo>
                  <a:lnTo>
                    <a:pt x="76" y="753"/>
                  </a:lnTo>
                  <a:lnTo>
                    <a:pt x="132" y="865"/>
                  </a:lnTo>
                  <a:lnTo>
                    <a:pt x="188" y="960"/>
                  </a:lnTo>
                  <a:lnTo>
                    <a:pt x="320" y="1072"/>
                  </a:lnTo>
                  <a:lnTo>
                    <a:pt x="414" y="1148"/>
                  </a:lnTo>
                  <a:lnTo>
                    <a:pt x="489" y="1185"/>
                  </a:lnTo>
                  <a:lnTo>
                    <a:pt x="527" y="1185"/>
                  </a:lnTo>
                  <a:lnTo>
                    <a:pt x="508" y="1148"/>
                  </a:lnTo>
                  <a:lnTo>
                    <a:pt x="452" y="1091"/>
                  </a:lnTo>
                  <a:lnTo>
                    <a:pt x="358" y="1016"/>
                  </a:lnTo>
                  <a:lnTo>
                    <a:pt x="264" y="884"/>
                  </a:lnTo>
                  <a:lnTo>
                    <a:pt x="188" y="696"/>
                  </a:lnTo>
                  <a:lnTo>
                    <a:pt x="132" y="508"/>
                  </a:lnTo>
                  <a:lnTo>
                    <a:pt x="132" y="395"/>
                  </a:lnTo>
                  <a:lnTo>
                    <a:pt x="132" y="264"/>
                  </a:lnTo>
                  <a:lnTo>
                    <a:pt x="170" y="170"/>
                  </a:lnTo>
                  <a:lnTo>
                    <a:pt x="188" y="132"/>
                  </a:lnTo>
                  <a:lnTo>
                    <a:pt x="207" y="113"/>
                  </a:lnTo>
                  <a:lnTo>
                    <a:pt x="282" y="170"/>
                  </a:lnTo>
                  <a:lnTo>
                    <a:pt x="320" y="207"/>
                  </a:lnTo>
                  <a:lnTo>
                    <a:pt x="358" y="245"/>
                  </a:lnTo>
                  <a:lnTo>
                    <a:pt x="452" y="470"/>
                  </a:lnTo>
                  <a:lnTo>
                    <a:pt x="508" y="677"/>
                  </a:lnTo>
                  <a:lnTo>
                    <a:pt x="546" y="884"/>
                  </a:lnTo>
                  <a:lnTo>
                    <a:pt x="565" y="1054"/>
                  </a:lnTo>
                  <a:lnTo>
                    <a:pt x="546" y="1166"/>
                  </a:lnTo>
                  <a:lnTo>
                    <a:pt x="546" y="1260"/>
                  </a:lnTo>
                  <a:lnTo>
                    <a:pt x="565" y="1279"/>
                  </a:lnTo>
                  <a:lnTo>
                    <a:pt x="602" y="1185"/>
                  </a:lnTo>
                  <a:lnTo>
                    <a:pt x="640" y="1091"/>
                  </a:lnTo>
                  <a:lnTo>
                    <a:pt x="659" y="997"/>
                  </a:lnTo>
                  <a:lnTo>
                    <a:pt x="659" y="884"/>
                  </a:lnTo>
                  <a:lnTo>
                    <a:pt x="640" y="659"/>
                  </a:lnTo>
                  <a:lnTo>
                    <a:pt x="583" y="433"/>
                  </a:lnTo>
                  <a:lnTo>
                    <a:pt x="546" y="320"/>
                  </a:lnTo>
                  <a:lnTo>
                    <a:pt x="470" y="188"/>
                  </a:lnTo>
                  <a:lnTo>
                    <a:pt x="433" y="113"/>
                  </a:lnTo>
                  <a:lnTo>
                    <a:pt x="376" y="57"/>
                  </a:lnTo>
                  <a:lnTo>
                    <a:pt x="301" y="19"/>
                  </a:lnTo>
                  <a:lnTo>
                    <a:pt x="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1798168" y="3734582"/>
              <a:ext cx="403912" cy="339384"/>
            </a:xfrm>
            <a:custGeom>
              <a:avLst/>
              <a:gdLst/>
              <a:ahLst/>
              <a:cxnLst/>
              <a:rect l="l" t="t" r="r" b="b"/>
              <a:pathLst>
                <a:path w="8127" h="6829" extrusionOk="0">
                  <a:moveTo>
                    <a:pt x="7487" y="1"/>
                  </a:moveTo>
                  <a:lnTo>
                    <a:pt x="3838" y="151"/>
                  </a:lnTo>
                  <a:lnTo>
                    <a:pt x="4157" y="4327"/>
                  </a:lnTo>
                  <a:lnTo>
                    <a:pt x="3518" y="4609"/>
                  </a:lnTo>
                  <a:lnTo>
                    <a:pt x="2860" y="4910"/>
                  </a:lnTo>
                  <a:lnTo>
                    <a:pt x="2088" y="5286"/>
                  </a:lnTo>
                  <a:lnTo>
                    <a:pt x="1336" y="5700"/>
                  </a:lnTo>
                  <a:lnTo>
                    <a:pt x="979" y="5907"/>
                  </a:lnTo>
                  <a:lnTo>
                    <a:pt x="659" y="6114"/>
                  </a:lnTo>
                  <a:lnTo>
                    <a:pt x="396" y="6302"/>
                  </a:lnTo>
                  <a:lnTo>
                    <a:pt x="189" y="6490"/>
                  </a:lnTo>
                  <a:lnTo>
                    <a:pt x="114" y="6584"/>
                  </a:lnTo>
                  <a:lnTo>
                    <a:pt x="57" y="6678"/>
                  </a:lnTo>
                  <a:lnTo>
                    <a:pt x="19" y="6753"/>
                  </a:lnTo>
                  <a:lnTo>
                    <a:pt x="1" y="6828"/>
                  </a:lnTo>
                  <a:lnTo>
                    <a:pt x="8126" y="6509"/>
                  </a:lnTo>
                  <a:lnTo>
                    <a:pt x="7487" y="1"/>
                  </a:lnTo>
                  <a:close/>
                </a:path>
              </a:pathLst>
            </a:custGeom>
            <a:solidFill>
              <a:schemeClr val="accent3">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9"/>
            <p:cNvSpPr/>
            <p:nvPr/>
          </p:nvSpPr>
          <p:spPr>
            <a:xfrm>
              <a:off x="-1798168" y="3734582"/>
              <a:ext cx="403912" cy="339384"/>
            </a:xfrm>
            <a:custGeom>
              <a:avLst/>
              <a:gdLst/>
              <a:ahLst/>
              <a:cxnLst/>
              <a:rect l="l" t="t" r="r" b="b"/>
              <a:pathLst>
                <a:path w="8127" h="6829" fill="none" extrusionOk="0">
                  <a:moveTo>
                    <a:pt x="3838" y="151"/>
                  </a:moveTo>
                  <a:lnTo>
                    <a:pt x="4157" y="4327"/>
                  </a:lnTo>
                  <a:lnTo>
                    <a:pt x="4157" y="4327"/>
                  </a:lnTo>
                  <a:lnTo>
                    <a:pt x="3518" y="4609"/>
                  </a:lnTo>
                  <a:lnTo>
                    <a:pt x="2860" y="4910"/>
                  </a:lnTo>
                  <a:lnTo>
                    <a:pt x="2088" y="5286"/>
                  </a:lnTo>
                  <a:lnTo>
                    <a:pt x="1336" y="5700"/>
                  </a:lnTo>
                  <a:lnTo>
                    <a:pt x="979" y="5907"/>
                  </a:lnTo>
                  <a:lnTo>
                    <a:pt x="659" y="6114"/>
                  </a:lnTo>
                  <a:lnTo>
                    <a:pt x="396" y="6302"/>
                  </a:lnTo>
                  <a:lnTo>
                    <a:pt x="189" y="6490"/>
                  </a:lnTo>
                  <a:lnTo>
                    <a:pt x="114" y="6584"/>
                  </a:lnTo>
                  <a:lnTo>
                    <a:pt x="57" y="6678"/>
                  </a:lnTo>
                  <a:lnTo>
                    <a:pt x="19" y="6753"/>
                  </a:lnTo>
                  <a:lnTo>
                    <a:pt x="1" y="6828"/>
                  </a:lnTo>
                  <a:lnTo>
                    <a:pt x="8126" y="6509"/>
                  </a:lnTo>
                  <a:lnTo>
                    <a:pt x="7487" y="1"/>
                  </a:lnTo>
                  <a:lnTo>
                    <a:pt x="3838" y="15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1485959" y="3926221"/>
              <a:ext cx="30913" cy="30912"/>
            </a:xfrm>
            <a:custGeom>
              <a:avLst/>
              <a:gdLst/>
              <a:ahLst/>
              <a:cxnLst/>
              <a:rect l="l" t="t" r="r" b="b"/>
              <a:pathLst>
                <a:path w="622" h="622" extrusionOk="0">
                  <a:moveTo>
                    <a:pt x="321" y="0"/>
                  </a:moveTo>
                  <a:lnTo>
                    <a:pt x="208" y="19"/>
                  </a:lnTo>
                  <a:lnTo>
                    <a:pt x="114" y="57"/>
                  </a:lnTo>
                  <a:lnTo>
                    <a:pt x="38" y="132"/>
                  </a:lnTo>
                  <a:lnTo>
                    <a:pt x="1" y="226"/>
                  </a:lnTo>
                  <a:lnTo>
                    <a:pt x="1" y="301"/>
                  </a:lnTo>
                  <a:lnTo>
                    <a:pt x="1" y="358"/>
                  </a:lnTo>
                  <a:lnTo>
                    <a:pt x="20" y="414"/>
                  </a:lnTo>
                  <a:lnTo>
                    <a:pt x="57" y="471"/>
                  </a:lnTo>
                  <a:lnTo>
                    <a:pt x="95" y="527"/>
                  </a:lnTo>
                  <a:lnTo>
                    <a:pt x="132" y="565"/>
                  </a:lnTo>
                  <a:lnTo>
                    <a:pt x="189" y="602"/>
                  </a:lnTo>
                  <a:lnTo>
                    <a:pt x="264" y="621"/>
                  </a:lnTo>
                  <a:lnTo>
                    <a:pt x="302" y="621"/>
                  </a:lnTo>
                  <a:lnTo>
                    <a:pt x="415" y="602"/>
                  </a:lnTo>
                  <a:lnTo>
                    <a:pt x="509" y="546"/>
                  </a:lnTo>
                  <a:lnTo>
                    <a:pt x="584" y="471"/>
                  </a:lnTo>
                  <a:lnTo>
                    <a:pt x="622" y="377"/>
                  </a:lnTo>
                  <a:lnTo>
                    <a:pt x="622" y="264"/>
                  </a:lnTo>
                  <a:lnTo>
                    <a:pt x="584" y="151"/>
                  </a:lnTo>
                  <a:lnTo>
                    <a:pt x="509" y="76"/>
                  </a:lnTo>
                  <a:lnTo>
                    <a:pt x="396" y="19"/>
                  </a:lnTo>
                  <a:lnTo>
                    <a:pt x="3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1466328" y="3927165"/>
              <a:ext cx="50" cy="50"/>
            </a:xfrm>
            <a:custGeom>
              <a:avLst/>
              <a:gdLst/>
              <a:ahLst/>
              <a:cxnLst/>
              <a:rect l="l" t="t" r="r" b="b"/>
              <a:pathLst>
                <a:path w="1" h="1" fill="none" extrusionOk="0">
                  <a:moveTo>
                    <a:pt x="1" y="0"/>
                  </a:moveTo>
                  <a:lnTo>
                    <a:pt x="1" y="0"/>
                  </a:lnTo>
                  <a:lnTo>
                    <a:pt x="1" y="0"/>
                  </a:lnTo>
                  <a:lnTo>
                    <a:pt x="1" y="0"/>
                  </a:lnTo>
                  <a:lnTo>
                    <a:pt x="1" y="0"/>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1467272" y="3926221"/>
              <a:ext cx="994" cy="994"/>
            </a:xfrm>
            <a:custGeom>
              <a:avLst/>
              <a:gdLst/>
              <a:ahLst/>
              <a:cxnLst/>
              <a:rect l="l" t="t" r="r" b="b"/>
              <a:pathLst>
                <a:path w="20" h="20" fill="none" extrusionOk="0">
                  <a:moveTo>
                    <a:pt x="1" y="0"/>
                  </a:moveTo>
                  <a:lnTo>
                    <a:pt x="20" y="19"/>
                  </a:lnTo>
                  <a:lnTo>
                    <a:pt x="20" y="19"/>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1485959" y="3926221"/>
              <a:ext cx="30913" cy="30912"/>
            </a:xfrm>
            <a:custGeom>
              <a:avLst/>
              <a:gdLst/>
              <a:ahLst/>
              <a:cxnLst/>
              <a:rect l="l" t="t" r="r" b="b"/>
              <a:pathLst>
                <a:path w="622" h="622" fill="none" extrusionOk="0">
                  <a:moveTo>
                    <a:pt x="321" y="0"/>
                  </a:moveTo>
                  <a:lnTo>
                    <a:pt x="321" y="0"/>
                  </a:lnTo>
                  <a:lnTo>
                    <a:pt x="208" y="19"/>
                  </a:lnTo>
                  <a:lnTo>
                    <a:pt x="114" y="57"/>
                  </a:lnTo>
                  <a:lnTo>
                    <a:pt x="38" y="132"/>
                  </a:lnTo>
                  <a:lnTo>
                    <a:pt x="1" y="226"/>
                  </a:lnTo>
                  <a:lnTo>
                    <a:pt x="1" y="226"/>
                  </a:lnTo>
                  <a:lnTo>
                    <a:pt x="1" y="301"/>
                  </a:lnTo>
                  <a:lnTo>
                    <a:pt x="1" y="358"/>
                  </a:lnTo>
                  <a:lnTo>
                    <a:pt x="20" y="414"/>
                  </a:lnTo>
                  <a:lnTo>
                    <a:pt x="57" y="471"/>
                  </a:lnTo>
                  <a:lnTo>
                    <a:pt x="95" y="527"/>
                  </a:lnTo>
                  <a:lnTo>
                    <a:pt x="132" y="565"/>
                  </a:lnTo>
                  <a:lnTo>
                    <a:pt x="189" y="602"/>
                  </a:lnTo>
                  <a:lnTo>
                    <a:pt x="264" y="621"/>
                  </a:lnTo>
                  <a:lnTo>
                    <a:pt x="264" y="621"/>
                  </a:lnTo>
                  <a:lnTo>
                    <a:pt x="302" y="621"/>
                  </a:lnTo>
                  <a:lnTo>
                    <a:pt x="302" y="621"/>
                  </a:lnTo>
                  <a:lnTo>
                    <a:pt x="415" y="602"/>
                  </a:lnTo>
                  <a:lnTo>
                    <a:pt x="509" y="546"/>
                  </a:lnTo>
                  <a:lnTo>
                    <a:pt x="584" y="471"/>
                  </a:lnTo>
                  <a:lnTo>
                    <a:pt x="622" y="377"/>
                  </a:lnTo>
                  <a:lnTo>
                    <a:pt x="622" y="377"/>
                  </a:lnTo>
                  <a:lnTo>
                    <a:pt x="622" y="264"/>
                  </a:lnTo>
                  <a:lnTo>
                    <a:pt x="584" y="151"/>
                  </a:lnTo>
                  <a:lnTo>
                    <a:pt x="509" y="76"/>
                  </a:lnTo>
                  <a:lnTo>
                    <a:pt x="396" y="19"/>
                  </a:lnTo>
                  <a:lnTo>
                    <a:pt x="396" y="19"/>
                  </a:lnTo>
                  <a:lnTo>
                    <a:pt x="32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1798168" y="4054294"/>
              <a:ext cx="12226" cy="19680"/>
            </a:xfrm>
            <a:custGeom>
              <a:avLst/>
              <a:gdLst/>
              <a:ahLst/>
              <a:cxnLst/>
              <a:rect l="l" t="t" r="r" b="b"/>
              <a:pathLst>
                <a:path w="246" h="396" extrusionOk="0">
                  <a:moveTo>
                    <a:pt x="245" y="0"/>
                  </a:moveTo>
                  <a:lnTo>
                    <a:pt x="170" y="57"/>
                  </a:lnTo>
                  <a:lnTo>
                    <a:pt x="76" y="151"/>
                  </a:lnTo>
                  <a:lnTo>
                    <a:pt x="38" y="207"/>
                  </a:lnTo>
                  <a:lnTo>
                    <a:pt x="19" y="264"/>
                  </a:lnTo>
                  <a:lnTo>
                    <a:pt x="1" y="320"/>
                  </a:lnTo>
                  <a:lnTo>
                    <a:pt x="1" y="395"/>
                  </a:lnTo>
                  <a:lnTo>
                    <a:pt x="19" y="301"/>
                  </a:lnTo>
                  <a:lnTo>
                    <a:pt x="76" y="207"/>
                  </a:lnTo>
                  <a:lnTo>
                    <a:pt x="151" y="113"/>
                  </a:lnTo>
                  <a:lnTo>
                    <a:pt x="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1798168" y="4054294"/>
              <a:ext cx="12226" cy="19680"/>
            </a:xfrm>
            <a:custGeom>
              <a:avLst/>
              <a:gdLst/>
              <a:ahLst/>
              <a:cxnLst/>
              <a:rect l="l" t="t" r="r" b="b"/>
              <a:pathLst>
                <a:path w="246" h="396" fill="none" extrusionOk="0">
                  <a:moveTo>
                    <a:pt x="245" y="0"/>
                  </a:moveTo>
                  <a:lnTo>
                    <a:pt x="245" y="0"/>
                  </a:lnTo>
                  <a:lnTo>
                    <a:pt x="170" y="57"/>
                  </a:lnTo>
                  <a:lnTo>
                    <a:pt x="76" y="151"/>
                  </a:lnTo>
                  <a:lnTo>
                    <a:pt x="38" y="207"/>
                  </a:lnTo>
                  <a:lnTo>
                    <a:pt x="19" y="264"/>
                  </a:lnTo>
                  <a:lnTo>
                    <a:pt x="1" y="320"/>
                  </a:lnTo>
                  <a:lnTo>
                    <a:pt x="1" y="395"/>
                  </a:lnTo>
                  <a:lnTo>
                    <a:pt x="1" y="395"/>
                  </a:lnTo>
                  <a:lnTo>
                    <a:pt x="1" y="395"/>
                  </a:lnTo>
                  <a:lnTo>
                    <a:pt x="19" y="301"/>
                  </a:lnTo>
                  <a:lnTo>
                    <a:pt x="76" y="207"/>
                  </a:lnTo>
                  <a:lnTo>
                    <a:pt x="151" y="113"/>
                  </a:lnTo>
                  <a:lnTo>
                    <a:pt x="245"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1397147" y="4025320"/>
              <a:ext cx="1938" cy="18736"/>
            </a:xfrm>
            <a:custGeom>
              <a:avLst/>
              <a:gdLst/>
              <a:ahLst/>
              <a:cxnLst/>
              <a:rect l="l" t="t" r="r" b="b"/>
              <a:pathLst>
                <a:path w="39" h="377" fill="none" extrusionOk="0">
                  <a:moveTo>
                    <a:pt x="1" y="0"/>
                  </a:moveTo>
                  <a:lnTo>
                    <a:pt x="1" y="0"/>
                  </a:lnTo>
                  <a:lnTo>
                    <a:pt x="38" y="376"/>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1798168" y="4025320"/>
              <a:ext cx="403912" cy="48654"/>
            </a:xfrm>
            <a:custGeom>
              <a:avLst/>
              <a:gdLst/>
              <a:ahLst/>
              <a:cxnLst/>
              <a:rect l="l" t="t" r="r" b="b"/>
              <a:pathLst>
                <a:path w="8127" h="979" extrusionOk="0">
                  <a:moveTo>
                    <a:pt x="8070" y="0"/>
                  </a:moveTo>
                  <a:lnTo>
                    <a:pt x="320" y="546"/>
                  </a:lnTo>
                  <a:lnTo>
                    <a:pt x="245" y="583"/>
                  </a:lnTo>
                  <a:lnTo>
                    <a:pt x="151" y="696"/>
                  </a:lnTo>
                  <a:lnTo>
                    <a:pt x="76" y="790"/>
                  </a:lnTo>
                  <a:lnTo>
                    <a:pt x="19" y="884"/>
                  </a:lnTo>
                  <a:lnTo>
                    <a:pt x="1" y="978"/>
                  </a:lnTo>
                  <a:lnTo>
                    <a:pt x="8126" y="659"/>
                  </a:lnTo>
                  <a:lnTo>
                    <a:pt x="8107" y="376"/>
                  </a:lnTo>
                  <a:lnTo>
                    <a:pt x="80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1798168" y="4025320"/>
              <a:ext cx="403912" cy="48654"/>
            </a:xfrm>
            <a:custGeom>
              <a:avLst/>
              <a:gdLst/>
              <a:ahLst/>
              <a:cxnLst/>
              <a:rect l="l" t="t" r="r" b="b"/>
              <a:pathLst>
                <a:path w="8127" h="979" fill="none" extrusionOk="0">
                  <a:moveTo>
                    <a:pt x="8070" y="0"/>
                  </a:moveTo>
                  <a:lnTo>
                    <a:pt x="320" y="546"/>
                  </a:lnTo>
                  <a:lnTo>
                    <a:pt x="320" y="546"/>
                  </a:lnTo>
                  <a:lnTo>
                    <a:pt x="245" y="583"/>
                  </a:lnTo>
                  <a:lnTo>
                    <a:pt x="245" y="583"/>
                  </a:lnTo>
                  <a:lnTo>
                    <a:pt x="151" y="696"/>
                  </a:lnTo>
                  <a:lnTo>
                    <a:pt x="76" y="790"/>
                  </a:lnTo>
                  <a:lnTo>
                    <a:pt x="19" y="884"/>
                  </a:lnTo>
                  <a:lnTo>
                    <a:pt x="1" y="978"/>
                  </a:lnTo>
                  <a:lnTo>
                    <a:pt x="8126" y="659"/>
                  </a:lnTo>
                  <a:lnTo>
                    <a:pt x="8107" y="376"/>
                  </a:lnTo>
                  <a:lnTo>
                    <a:pt x="807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1598130" y="3945852"/>
              <a:ext cx="37474" cy="23408"/>
            </a:xfrm>
            <a:custGeom>
              <a:avLst/>
              <a:gdLst/>
              <a:ahLst/>
              <a:cxnLst/>
              <a:rect l="l" t="t" r="r" b="b"/>
              <a:pathLst>
                <a:path w="754" h="471" extrusionOk="0">
                  <a:moveTo>
                    <a:pt x="38" y="0"/>
                  </a:moveTo>
                  <a:lnTo>
                    <a:pt x="20" y="19"/>
                  </a:lnTo>
                  <a:lnTo>
                    <a:pt x="1" y="38"/>
                  </a:lnTo>
                  <a:lnTo>
                    <a:pt x="20" y="57"/>
                  </a:lnTo>
                  <a:lnTo>
                    <a:pt x="38" y="57"/>
                  </a:lnTo>
                  <a:lnTo>
                    <a:pt x="132" y="94"/>
                  </a:lnTo>
                  <a:lnTo>
                    <a:pt x="264" y="132"/>
                  </a:lnTo>
                  <a:lnTo>
                    <a:pt x="415" y="207"/>
                  </a:lnTo>
                  <a:lnTo>
                    <a:pt x="546" y="301"/>
                  </a:lnTo>
                  <a:lnTo>
                    <a:pt x="640" y="395"/>
                  </a:lnTo>
                  <a:lnTo>
                    <a:pt x="715" y="452"/>
                  </a:lnTo>
                  <a:lnTo>
                    <a:pt x="753" y="471"/>
                  </a:lnTo>
                  <a:lnTo>
                    <a:pt x="753" y="452"/>
                  </a:lnTo>
                  <a:lnTo>
                    <a:pt x="753" y="433"/>
                  </a:lnTo>
                  <a:lnTo>
                    <a:pt x="715" y="320"/>
                  </a:lnTo>
                  <a:lnTo>
                    <a:pt x="621" y="207"/>
                  </a:lnTo>
                  <a:lnTo>
                    <a:pt x="565" y="151"/>
                  </a:lnTo>
                  <a:lnTo>
                    <a:pt x="471" y="94"/>
                  </a:lnTo>
                  <a:lnTo>
                    <a:pt x="377" y="38"/>
                  </a:lnTo>
                  <a:lnTo>
                    <a:pt x="302" y="19"/>
                  </a:lnTo>
                  <a:lnTo>
                    <a:pt x="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1639231" y="3966427"/>
              <a:ext cx="27136" cy="29968"/>
            </a:xfrm>
            <a:custGeom>
              <a:avLst/>
              <a:gdLst/>
              <a:ahLst/>
              <a:cxnLst/>
              <a:rect l="l" t="t" r="r" b="b"/>
              <a:pathLst>
                <a:path w="546" h="603" extrusionOk="0">
                  <a:moveTo>
                    <a:pt x="0" y="0"/>
                  </a:moveTo>
                  <a:lnTo>
                    <a:pt x="0" y="19"/>
                  </a:lnTo>
                  <a:lnTo>
                    <a:pt x="19" y="38"/>
                  </a:lnTo>
                  <a:lnTo>
                    <a:pt x="94" y="94"/>
                  </a:lnTo>
                  <a:lnTo>
                    <a:pt x="188" y="170"/>
                  </a:lnTo>
                  <a:lnTo>
                    <a:pt x="301" y="264"/>
                  </a:lnTo>
                  <a:lnTo>
                    <a:pt x="395" y="395"/>
                  </a:lnTo>
                  <a:lnTo>
                    <a:pt x="452" y="508"/>
                  </a:lnTo>
                  <a:lnTo>
                    <a:pt x="489" y="583"/>
                  </a:lnTo>
                  <a:lnTo>
                    <a:pt x="527" y="602"/>
                  </a:lnTo>
                  <a:lnTo>
                    <a:pt x="546" y="602"/>
                  </a:lnTo>
                  <a:lnTo>
                    <a:pt x="546" y="565"/>
                  </a:lnTo>
                  <a:lnTo>
                    <a:pt x="546" y="470"/>
                  </a:lnTo>
                  <a:lnTo>
                    <a:pt x="508" y="339"/>
                  </a:lnTo>
                  <a:lnTo>
                    <a:pt x="452" y="264"/>
                  </a:lnTo>
                  <a:lnTo>
                    <a:pt x="395" y="170"/>
                  </a:lnTo>
                  <a:lnTo>
                    <a:pt x="339" y="113"/>
                  </a:lnTo>
                  <a:lnTo>
                    <a:pt x="263" y="57"/>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1678493" y="3985114"/>
              <a:ext cx="18737" cy="33695"/>
            </a:xfrm>
            <a:custGeom>
              <a:avLst/>
              <a:gdLst/>
              <a:ahLst/>
              <a:cxnLst/>
              <a:rect l="l" t="t" r="r" b="b"/>
              <a:pathLst>
                <a:path w="377" h="678" extrusionOk="0">
                  <a:moveTo>
                    <a:pt x="0" y="0"/>
                  </a:moveTo>
                  <a:lnTo>
                    <a:pt x="0" y="38"/>
                  </a:lnTo>
                  <a:lnTo>
                    <a:pt x="57" y="113"/>
                  </a:lnTo>
                  <a:lnTo>
                    <a:pt x="113" y="207"/>
                  </a:lnTo>
                  <a:lnTo>
                    <a:pt x="188" y="320"/>
                  </a:lnTo>
                  <a:lnTo>
                    <a:pt x="245" y="452"/>
                  </a:lnTo>
                  <a:lnTo>
                    <a:pt x="282" y="565"/>
                  </a:lnTo>
                  <a:lnTo>
                    <a:pt x="320" y="640"/>
                  </a:lnTo>
                  <a:lnTo>
                    <a:pt x="339" y="678"/>
                  </a:lnTo>
                  <a:lnTo>
                    <a:pt x="376" y="640"/>
                  </a:lnTo>
                  <a:lnTo>
                    <a:pt x="376" y="546"/>
                  </a:lnTo>
                  <a:lnTo>
                    <a:pt x="376" y="414"/>
                  </a:lnTo>
                  <a:lnTo>
                    <a:pt x="358" y="339"/>
                  </a:lnTo>
                  <a:lnTo>
                    <a:pt x="320" y="264"/>
                  </a:lnTo>
                  <a:lnTo>
                    <a:pt x="264" y="189"/>
                  </a:lnTo>
                  <a:lnTo>
                    <a:pt x="226" y="132"/>
                  </a:lnTo>
                  <a:lnTo>
                    <a:pt x="113" y="38"/>
                  </a:lnTo>
                  <a:lnTo>
                    <a:pt x="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1596241" y="3891630"/>
              <a:ext cx="42096" cy="9393"/>
            </a:xfrm>
            <a:custGeom>
              <a:avLst/>
              <a:gdLst/>
              <a:ahLst/>
              <a:cxnLst/>
              <a:rect l="l" t="t" r="r" b="b"/>
              <a:pathLst>
                <a:path w="847" h="189" extrusionOk="0">
                  <a:moveTo>
                    <a:pt x="433" y="1"/>
                  </a:moveTo>
                  <a:lnTo>
                    <a:pt x="320" y="19"/>
                  </a:lnTo>
                  <a:lnTo>
                    <a:pt x="245" y="38"/>
                  </a:lnTo>
                  <a:lnTo>
                    <a:pt x="94" y="76"/>
                  </a:lnTo>
                  <a:lnTo>
                    <a:pt x="19" y="132"/>
                  </a:lnTo>
                  <a:lnTo>
                    <a:pt x="0" y="151"/>
                  </a:lnTo>
                  <a:lnTo>
                    <a:pt x="0" y="170"/>
                  </a:lnTo>
                  <a:lnTo>
                    <a:pt x="132" y="170"/>
                  </a:lnTo>
                  <a:lnTo>
                    <a:pt x="264" y="151"/>
                  </a:lnTo>
                  <a:lnTo>
                    <a:pt x="583" y="151"/>
                  </a:lnTo>
                  <a:lnTo>
                    <a:pt x="715" y="189"/>
                  </a:lnTo>
                  <a:lnTo>
                    <a:pt x="847" y="189"/>
                  </a:lnTo>
                  <a:lnTo>
                    <a:pt x="847" y="170"/>
                  </a:lnTo>
                  <a:lnTo>
                    <a:pt x="828" y="151"/>
                  </a:lnTo>
                  <a:lnTo>
                    <a:pt x="734" y="76"/>
                  </a:lnTo>
                  <a:lnTo>
                    <a:pt x="602" y="38"/>
                  </a:lnTo>
                  <a:lnTo>
                    <a:pt x="527" y="19"/>
                  </a:lnTo>
                  <a:lnTo>
                    <a:pt x="4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1599074" y="3823394"/>
              <a:ext cx="60833" cy="36528"/>
            </a:xfrm>
            <a:custGeom>
              <a:avLst/>
              <a:gdLst/>
              <a:ahLst/>
              <a:cxnLst/>
              <a:rect l="l" t="t" r="r" b="b"/>
              <a:pathLst>
                <a:path w="1224" h="735" extrusionOk="0">
                  <a:moveTo>
                    <a:pt x="998" y="132"/>
                  </a:moveTo>
                  <a:lnTo>
                    <a:pt x="1035" y="151"/>
                  </a:lnTo>
                  <a:lnTo>
                    <a:pt x="1073" y="151"/>
                  </a:lnTo>
                  <a:lnTo>
                    <a:pt x="1073" y="189"/>
                  </a:lnTo>
                  <a:lnTo>
                    <a:pt x="1073" y="207"/>
                  </a:lnTo>
                  <a:lnTo>
                    <a:pt x="979" y="283"/>
                  </a:lnTo>
                  <a:lnTo>
                    <a:pt x="772" y="414"/>
                  </a:lnTo>
                  <a:lnTo>
                    <a:pt x="584" y="508"/>
                  </a:lnTo>
                  <a:lnTo>
                    <a:pt x="377" y="584"/>
                  </a:lnTo>
                  <a:lnTo>
                    <a:pt x="189" y="621"/>
                  </a:lnTo>
                  <a:lnTo>
                    <a:pt x="95" y="659"/>
                  </a:lnTo>
                  <a:lnTo>
                    <a:pt x="302" y="452"/>
                  </a:lnTo>
                  <a:lnTo>
                    <a:pt x="434" y="358"/>
                  </a:lnTo>
                  <a:lnTo>
                    <a:pt x="584" y="283"/>
                  </a:lnTo>
                  <a:lnTo>
                    <a:pt x="734" y="207"/>
                  </a:lnTo>
                  <a:lnTo>
                    <a:pt x="885" y="151"/>
                  </a:lnTo>
                  <a:lnTo>
                    <a:pt x="998" y="132"/>
                  </a:lnTo>
                  <a:close/>
                  <a:moveTo>
                    <a:pt x="998" y="0"/>
                  </a:moveTo>
                  <a:lnTo>
                    <a:pt x="847" y="19"/>
                  </a:lnTo>
                  <a:lnTo>
                    <a:pt x="716" y="76"/>
                  </a:lnTo>
                  <a:lnTo>
                    <a:pt x="603" y="132"/>
                  </a:lnTo>
                  <a:lnTo>
                    <a:pt x="415" y="245"/>
                  </a:lnTo>
                  <a:lnTo>
                    <a:pt x="227" y="395"/>
                  </a:lnTo>
                  <a:lnTo>
                    <a:pt x="114" y="508"/>
                  </a:lnTo>
                  <a:lnTo>
                    <a:pt x="57" y="621"/>
                  </a:lnTo>
                  <a:lnTo>
                    <a:pt x="24" y="687"/>
                  </a:lnTo>
                  <a:lnTo>
                    <a:pt x="24" y="687"/>
                  </a:lnTo>
                  <a:lnTo>
                    <a:pt x="1" y="696"/>
                  </a:lnTo>
                  <a:lnTo>
                    <a:pt x="18" y="699"/>
                  </a:lnTo>
                  <a:lnTo>
                    <a:pt x="18" y="699"/>
                  </a:lnTo>
                  <a:lnTo>
                    <a:pt x="1" y="734"/>
                  </a:lnTo>
                  <a:lnTo>
                    <a:pt x="40" y="703"/>
                  </a:lnTo>
                  <a:lnTo>
                    <a:pt x="40" y="703"/>
                  </a:lnTo>
                  <a:lnTo>
                    <a:pt x="114" y="715"/>
                  </a:lnTo>
                  <a:lnTo>
                    <a:pt x="208" y="715"/>
                  </a:lnTo>
                  <a:lnTo>
                    <a:pt x="321" y="696"/>
                  </a:lnTo>
                  <a:lnTo>
                    <a:pt x="415" y="678"/>
                  </a:lnTo>
                  <a:lnTo>
                    <a:pt x="622" y="621"/>
                  </a:lnTo>
                  <a:lnTo>
                    <a:pt x="829" y="527"/>
                  </a:lnTo>
                  <a:lnTo>
                    <a:pt x="1054" y="395"/>
                  </a:lnTo>
                  <a:lnTo>
                    <a:pt x="1129" y="358"/>
                  </a:lnTo>
                  <a:lnTo>
                    <a:pt x="1186" y="301"/>
                  </a:lnTo>
                  <a:lnTo>
                    <a:pt x="1205" y="245"/>
                  </a:lnTo>
                  <a:lnTo>
                    <a:pt x="1224" y="189"/>
                  </a:lnTo>
                  <a:lnTo>
                    <a:pt x="1205" y="132"/>
                  </a:lnTo>
                  <a:lnTo>
                    <a:pt x="1186" y="76"/>
                  </a:lnTo>
                  <a:lnTo>
                    <a:pt x="1148" y="57"/>
                  </a:lnTo>
                  <a:lnTo>
                    <a:pt x="1092" y="19"/>
                  </a:lnTo>
                  <a:lnTo>
                    <a:pt x="10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1624271" y="3797203"/>
              <a:ext cx="32752" cy="63613"/>
            </a:xfrm>
            <a:custGeom>
              <a:avLst/>
              <a:gdLst/>
              <a:ahLst/>
              <a:cxnLst/>
              <a:rect l="l" t="t" r="r" b="b"/>
              <a:pathLst>
                <a:path w="659" h="1280" extrusionOk="0">
                  <a:moveTo>
                    <a:pt x="151" y="1"/>
                  </a:moveTo>
                  <a:lnTo>
                    <a:pt x="113" y="38"/>
                  </a:lnTo>
                  <a:lnTo>
                    <a:pt x="75" y="76"/>
                  </a:lnTo>
                  <a:lnTo>
                    <a:pt x="38" y="114"/>
                  </a:lnTo>
                  <a:lnTo>
                    <a:pt x="19" y="189"/>
                  </a:lnTo>
                  <a:lnTo>
                    <a:pt x="0" y="264"/>
                  </a:lnTo>
                  <a:lnTo>
                    <a:pt x="0" y="396"/>
                  </a:lnTo>
                  <a:lnTo>
                    <a:pt x="19" y="546"/>
                  </a:lnTo>
                  <a:lnTo>
                    <a:pt x="38" y="659"/>
                  </a:lnTo>
                  <a:lnTo>
                    <a:pt x="75" y="753"/>
                  </a:lnTo>
                  <a:lnTo>
                    <a:pt x="132" y="866"/>
                  </a:lnTo>
                  <a:lnTo>
                    <a:pt x="207" y="960"/>
                  </a:lnTo>
                  <a:lnTo>
                    <a:pt x="320" y="1073"/>
                  </a:lnTo>
                  <a:lnTo>
                    <a:pt x="433" y="1148"/>
                  </a:lnTo>
                  <a:lnTo>
                    <a:pt x="508" y="1186"/>
                  </a:lnTo>
                  <a:lnTo>
                    <a:pt x="546" y="1186"/>
                  </a:lnTo>
                  <a:lnTo>
                    <a:pt x="470" y="1111"/>
                  </a:lnTo>
                  <a:lnTo>
                    <a:pt x="376" y="1017"/>
                  </a:lnTo>
                  <a:lnTo>
                    <a:pt x="282" y="885"/>
                  </a:lnTo>
                  <a:lnTo>
                    <a:pt x="188" y="716"/>
                  </a:lnTo>
                  <a:lnTo>
                    <a:pt x="132" y="509"/>
                  </a:lnTo>
                  <a:lnTo>
                    <a:pt x="132" y="396"/>
                  </a:lnTo>
                  <a:lnTo>
                    <a:pt x="132" y="283"/>
                  </a:lnTo>
                  <a:lnTo>
                    <a:pt x="151" y="208"/>
                  </a:lnTo>
                  <a:lnTo>
                    <a:pt x="169" y="170"/>
                  </a:lnTo>
                  <a:lnTo>
                    <a:pt x="188" y="132"/>
                  </a:lnTo>
                  <a:lnTo>
                    <a:pt x="207" y="132"/>
                  </a:lnTo>
                  <a:lnTo>
                    <a:pt x="282" y="170"/>
                  </a:lnTo>
                  <a:lnTo>
                    <a:pt x="320" y="208"/>
                  </a:lnTo>
                  <a:lnTo>
                    <a:pt x="357" y="264"/>
                  </a:lnTo>
                  <a:lnTo>
                    <a:pt x="470" y="490"/>
                  </a:lnTo>
                  <a:lnTo>
                    <a:pt x="527" y="678"/>
                  </a:lnTo>
                  <a:lnTo>
                    <a:pt x="564" y="885"/>
                  </a:lnTo>
                  <a:lnTo>
                    <a:pt x="564" y="1054"/>
                  </a:lnTo>
                  <a:lnTo>
                    <a:pt x="564" y="1167"/>
                  </a:lnTo>
                  <a:lnTo>
                    <a:pt x="564" y="1242"/>
                  </a:lnTo>
                  <a:lnTo>
                    <a:pt x="564" y="1280"/>
                  </a:lnTo>
                  <a:lnTo>
                    <a:pt x="621" y="1186"/>
                  </a:lnTo>
                  <a:lnTo>
                    <a:pt x="640" y="1092"/>
                  </a:lnTo>
                  <a:lnTo>
                    <a:pt x="658" y="979"/>
                  </a:lnTo>
                  <a:lnTo>
                    <a:pt x="658" y="885"/>
                  </a:lnTo>
                  <a:lnTo>
                    <a:pt x="640" y="659"/>
                  </a:lnTo>
                  <a:lnTo>
                    <a:pt x="583" y="433"/>
                  </a:lnTo>
                  <a:lnTo>
                    <a:pt x="527" y="302"/>
                  </a:lnTo>
                  <a:lnTo>
                    <a:pt x="470" y="189"/>
                  </a:lnTo>
                  <a:lnTo>
                    <a:pt x="433" y="114"/>
                  </a:lnTo>
                  <a:lnTo>
                    <a:pt x="357" y="57"/>
                  </a:lnTo>
                  <a:lnTo>
                    <a:pt x="282" y="20"/>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2305742" y="34710"/>
              <a:ext cx="366488" cy="651584"/>
            </a:xfrm>
            <a:custGeom>
              <a:avLst/>
              <a:gdLst/>
              <a:ahLst/>
              <a:cxnLst/>
              <a:rect l="l" t="t" r="r" b="b"/>
              <a:pathLst>
                <a:path w="7374" h="13111" extrusionOk="0">
                  <a:moveTo>
                    <a:pt x="3668" y="1"/>
                  </a:moveTo>
                  <a:lnTo>
                    <a:pt x="3311" y="20"/>
                  </a:lnTo>
                  <a:lnTo>
                    <a:pt x="2972" y="95"/>
                  </a:lnTo>
                  <a:lnTo>
                    <a:pt x="2634" y="189"/>
                  </a:lnTo>
                  <a:lnTo>
                    <a:pt x="2333" y="321"/>
                  </a:lnTo>
                  <a:lnTo>
                    <a:pt x="2032" y="471"/>
                  </a:lnTo>
                  <a:lnTo>
                    <a:pt x="1731" y="659"/>
                  </a:lnTo>
                  <a:lnTo>
                    <a:pt x="1468" y="866"/>
                  </a:lnTo>
                  <a:lnTo>
                    <a:pt x="1223" y="1092"/>
                  </a:lnTo>
                  <a:lnTo>
                    <a:pt x="1016" y="1355"/>
                  </a:lnTo>
                  <a:lnTo>
                    <a:pt x="809" y="1637"/>
                  </a:lnTo>
                  <a:lnTo>
                    <a:pt x="640" y="1920"/>
                  </a:lnTo>
                  <a:lnTo>
                    <a:pt x="489" y="2239"/>
                  </a:lnTo>
                  <a:lnTo>
                    <a:pt x="377" y="2578"/>
                  </a:lnTo>
                  <a:lnTo>
                    <a:pt x="301" y="2916"/>
                  </a:lnTo>
                  <a:lnTo>
                    <a:pt x="264" y="3274"/>
                  </a:lnTo>
                  <a:lnTo>
                    <a:pt x="151" y="4590"/>
                  </a:lnTo>
                  <a:lnTo>
                    <a:pt x="76" y="5869"/>
                  </a:lnTo>
                  <a:lnTo>
                    <a:pt x="19" y="7017"/>
                  </a:lnTo>
                  <a:lnTo>
                    <a:pt x="0" y="7487"/>
                  </a:lnTo>
                  <a:lnTo>
                    <a:pt x="0" y="7882"/>
                  </a:lnTo>
                  <a:lnTo>
                    <a:pt x="0" y="8051"/>
                  </a:lnTo>
                  <a:lnTo>
                    <a:pt x="19" y="8220"/>
                  </a:lnTo>
                  <a:lnTo>
                    <a:pt x="94" y="8521"/>
                  </a:lnTo>
                  <a:lnTo>
                    <a:pt x="189" y="8804"/>
                  </a:lnTo>
                  <a:lnTo>
                    <a:pt x="301" y="9029"/>
                  </a:lnTo>
                  <a:lnTo>
                    <a:pt x="452" y="9255"/>
                  </a:lnTo>
                  <a:lnTo>
                    <a:pt x="621" y="9424"/>
                  </a:lnTo>
                  <a:lnTo>
                    <a:pt x="790" y="9575"/>
                  </a:lnTo>
                  <a:lnTo>
                    <a:pt x="979" y="9706"/>
                  </a:lnTo>
                  <a:lnTo>
                    <a:pt x="1167" y="9819"/>
                  </a:lnTo>
                  <a:lnTo>
                    <a:pt x="1336" y="9913"/>
                  </a:lnTo>
                  <a:lnTo>
                    <a:pt x="1637" y="10026"/>
                  </a:lnTo>
                  <a:lnTo>
                    <a:pt x="1863" y="10083"/>
                  </a:lnTo>
                  <a:lnTo>
                    <a:pt x="1938" y="10101"/>
                  </a:lnTo>
                  <a:lnTo>
                    <a:pt x="1938" y="11211"/>
                  </a:lnTo>
                  <a:lnTo>
                    <a:pt x="1938" y="12095"/>
                  </a:lnTo>
                  <a:lnTo>
                    <a:pt x="1938" y="12735"/>
                  </a:lnTo>
                  <a:lnTo>
                    <a:pt x="6565" y="13111"/>
                  </a:lnTo>
                  <a:lnTo>
                    <a:pt x="7374" y="3857"/>
                  </a:lnTo>
                  <a:lnTo>
                    <a:pt x="7374" y="3763"/>
                  </a:lnTo>
                  <a:lnTo>
                    <a:pt x="7374" y="3387"/>
                  </a:lnTo>
                  <a:lnTo>
                    <a:pt x="7355" y="3029"/>
                  </a:lnTo>
                  <a:lnTo>
                    <a:pt x="7279" y="2691"/>
                  </a:lnTo>
                  <a:lnTo>
                    <a:pt x="7185" y="2352"/>
                  </a:lnTo>
                  <a:lnTo>
                    <a:pt x="7054" y="2032"/>
                  </a:lnTo>
                  <a:lnTo>
                    <a:pt x="6884" y="1731"/>
                  </a:lnTo>
                  <a:lnTo>
                    <a:pt x="6696" y="1449"/>
                  </a:lnTo>
                  <a:lnTo>
                    <a:pt x="6490" y="1186"/>
                  </a:lnTo>
                  <a:lnTo>
                    <a:pt x="6245" y="941"/>
                  </a:lnTo>
                  <a:lnTo>
                    <a:pt x="5982" y="716"/>
                  </a:lnTo>
                  <a:lnTo>
                    <a:pt x="5700" y="528"/>
                  </a:lnTo>
                  <a:lnTo>
                    <a:pt x="5399" y="358"/>
                  </a:lnTo>
                  <a:lnTo>
                    <a:pt x="5079" y="227"/>
                  </a:lnTo>
                  <a:lnTo>
                    <a:pt x="4740" y="114"/>
                  </a:lnTo>
                  <a:lnTo>
                    <a:pt x="4383" y="39"/>
                  </a:lnTo>
                  <a:lnTo>
                    <a:pt x="4026"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2209476" y="500238"/>
              <a:ext cx="125343" cy="60830"/>
            </a:xfrm>
            <a:custGeom>
              <a:avLst/>
              <a:gdLst/>
              <a:ahLst/>
              <a:cxnLst/>
              <a:rect l="l" t="t" r="r" b="b"/>
              <a:pathLst>
                <a:path w="2522" h="1224" extrusionOk="0">
                  <a:moveTo>
                    <a:pt x="2521" y="1"/>
                  </a:moveTo>
                  <a:lnTo>
                    <a:pt x="2239" y="170"/>
                  </a:lnTo>
                  <a:lnTo>
                    <a:pt x="1938" y="302"/>
                  </a:lnTo>
                  <a:lnTo>
                    <a:pt x="1637" y="433"/>
                  </a:lnTo>
                  <a:lnTo>
                    <a:pt x="1317" y="546"/>
                  </a:lnTo>
                  <a:lnTo>
                    <a:pt x="998" y="622"/>
                  </a:lnTo>
                  <a:lnTo>
                    <a:pt x="678" y="678"/>
                  </a:lnTo>
                  <a:lnTo>
                    <a:pt x="339" y="697"/>
                  </a:lnTo>
                  <a:lnTo>
                    <a:pt x="20" y="716"/>
                  </a:lnTo>
                  <a:lnTo>
                    <a:pt x="1" y="1205"/>
                  </a:lnTo>
                  <a:lnTo>
                    <a:pt x="358" y="1223"/>
                  </a:lnTo>
                  <a:lnTo>
                    <a:pt x="678" y="1205"/>
                  </a:lnTo>
                  <a:lnTo>
                    <a:pt x="960" y="1167"/>
                  </a:lnTo>
                  <a:lnTo>
                    <a:pt x="1205" y="1092"/>
                  </a:lnTo>
                  <a:lnTo>
                    <a:pt x="1449" y="998"/>
                  </a:lnTo>
                  <a:lnTo>
                    <a:pt x="1656" y="904"/>
                  </a:lnTo>
                  <a:lnTo>
                    <a:pt x="1825" y="791"/>
                  </a:lnTo>
                  <a:lnTo>
                    <a:pt x="1995" y="659"/>
                  </a:lnTo>
                  <a:lnTo>
                    <a:pt x="2126" y="546"/>
                  </a:lnTo>
                  <a:lnTo>
                    <a:pt x="2239" y="415"/>
                  </a:lnTo>
                  <a:lnTo>
                    <a:pt x="2408" y="208"/>
                  </a:lnTo>
                  <a:lnTo>
                    <a:pt x="2502" y="57"/>
                  </a:lnTo>
                  <a:lnTo>
                    <a:pt x="252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2270208" y="262827"/>
              <a:ext cx="55167" cy="15953"/>
            </a:xfrm>
            <a:custGeom>
              <a:avLst/>
              <a:gdLst/>
              <a:ahLst/>
              <a:cxnLst/>
              <a:rect l="l" t="t" r="r" b="b"/>
              <a:pathLst>
                <a:path w="1110" h="321" extrusionOk="0">
                  <a:moveTo>
                    <a:pt x="564" y="0"/>
                  </a:moveTo>
                  <a:lnTo>
                    <a:pt x="452" y="19"/>
                  </a:lnTo>
                  <a:lnTo>
                    <a:pt x="339" y="38"/>
                  </a:lnTo>
                  <a:lnTo>
                    <a:pt x="226" y="76"/>
                  </a:lnTo>
                  <a:lnTo>
                    <a:pt x="113" y="113"/>
                  </a:lnTo>
                  <a:lnTo>
                    <a:pt x="57" y="170"/>
                  </a:lnTo>
                  <a:lnTo>
                    <a:pt x="19" y="207"/>
                  </a:lnTo>
                  <a:lnTo>
                    <a:pt x="0" y="245"/>
                  </a:lnTo>
                  <a:lnTo>
                    <a:pt x="0" y="264"/>
                  </a:lnTo>
                  <a:lnTo>
                    <a:pt x="38" y="283"/>
                  </a:lnTo>
                  <a:lnTo>
                    <a:pt x="57" y="264"/>
                  </a:lnTo>
                  <a:lnTo>
                    <a:pt x="188" y="226"/>
                  </a:lnTo>
                  <a:lnTo>
                    <a:pt x="339" y="188"/>
                  </a:lnTo>
                  <a:lnTo>
                    <a:pt x="452" y="170"/>
                  </a:lnTo>
                  <a:lnTo>
                    <a:pt x="546" y="170"/>
                  </a:lnTo>
                  <a:lnTo>
                    <a:pt x="659" y="188"/>
                  </a:lnTo>
                  <a:lnTo>
                    <a:pt x="753" y="207"/>
                  </a:lnTo>
                  <a:lnTo>
                    <a:pt x="922" y="264"/>
                  </a:lnTo>
                  <a:lnTo>
                    <a:pt x="1035" y="320"/>
                  </a:lnTo>
                  <a:lnTo>
                    <a:pt x="1091" y="320"/>
                  </a:lnTo>
                  <a:lnTo>
                    <a:pt x="1110" y="283"/>
                  </a:lnTo>
                  <a:lnTo>
                    <a:pt x="1091" y="245"/>
                  </a:lnTo>
                  <a:lnTo>
                    <a:pt x="978" y="170"/>
                  </a:lnTo>
                  <a:lnTo>
                    <a:pt x="884" y="94"/>
                  </a:lnTo>
                  <a:lnTo>
                    <a:pt x="790" y="57"/>
                  </a:lnTo>
                  <a:lnTo>
                    <a:pt x="677" y="19"/>
                  </a:lnTo>
                  <a:lnTo>
                    <a:pt x="5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2135623" y="262827"/>
              <a:ext cx="54272" cy="15953"/>
            </a:xfrm>
            <a:custGeom>
              <a:avLst/>
              <a:gdLst/>
              <a:ahLst/>
              <a:cxnLst/>
              <a:rect l="l" t="t" r="r" b="b"/>
              <a:pathLst>
                <a:path w="1092" h="321" extrusionOk="0">
                  <a:moveTo>
                    <a:pt x="527" y="0"/>
                  </a:moveTo>
                  <a:lnTo>
                    <a:pt x="414" y="19"/>
                  </a:lnTo>
                  <a:lnTo>
                    <a:pt x="302" y="38"/>
                  </a:lnTo>
                  <a:lnTo>
                    <a:pt x="208" y="94"/>
                  </a:lnTo>
                  <a:lnTo>
                    <a:pt x="114" y="151"/>
                  </a:lnTo>
                  <a:lnTo>
                    <a:pt x="57" y="207"/>
                  </a:lnTo>
                  <a:lnTo>
                    <a:pt x="19" y="245"/>
                  </a:lnTo>
                  <a:lnTo>
                    <a:pt x="1" y="283"/>
                  </a:lnTo>
                  <a:lnTo>
                    <a:pt x="1" y="301"/>
                  </a:lnTo>
                  <a:lnTo>
                    <a:pt x="38" y="320"/>
                  </a:lnTo>
                  <a:lnTo>
                    <a:pt x="57" y="301"/>
                  </a:lnTo>
                  <a:lnTo>
                    <a:pt x="170" y="264"/>
                  </a:lnTo>
                  <a:lnTo>
                    <a:pt x="339" y="207"/>
                  </a:lnTo>
                  <a:lnTo>
                    <a:pt x="433" y="188"/>
                  </a:lnTo>
                  <a:lnTo>
                    <a:pt x="546" y="170"/>
                  </a:lnTo>
                  <a:lnTo>
                    <a:pt x="659" y="188"/>
                  </a:lnTo>
                  <a:lnTo>
                    <a:pt x="753" y="188"/>
                  </a:lnTo>
                  <a:lnTo>
                    <a:pt x="922" y="226"/>
                  </a:lnTo>
                  <a:lnTo>
                    <a:pt x="1035" y="264"/>
                  </a:lnTo>
                  <a:lnTo>
                    <a:pt x="1073" y="283"/>
                  </a:lnTo>
                  <a:lnTo>
                    <a:pt x="1092" y="264"/>
                  </a:lnTo>
                  <a:lnTo>
                    <a:pt x="1092" y="245"/>
                  </a:lnTo>
                  <a:lnTo>
                    <a:pt x="1073" y="207"/>
                  </a:lnTo>
                  <a:lnTo>
                    <a:pt x="979" y="132"/>
                  </a:lnTo>
                  <a:lnTo>
                    <a:pt x="866" y="76"/>
                  </a:lnTo>
                  <a:lnTo>
                    <a:pt x="772" y="38"/>
                  </a:lnTo>
                  <a:lnTo>
                    <a:pt x="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2217875" y="244140"/>
              <a:ext cx="43985" cy="123399"/>
            </a:xfrm>
            <a:custGeom>
              <a:avLst/>
              <a:gdLst/>
              <a:ahLst/>
              <a:cxnLst/>
              <a:rect l="l" t="t" r="r" b="b"/>
              <a:pathLst>
                <a:path w="885" h="2483" extrusionOk="0">
                  <a:moveTo>
                    <a:pt x="885" y="0"/>
                  </a:moveTo>
                  <a:lnTo>
                    <a:pt x="696" y="358"/>
                  </a:lnTo>
                  <a:lnTo>
                    <a:pt x="546" y="734"/>
                  </a:lnTo>
                  <a:lnTo>
                    <a:pt x="395" y="1091"/>
                  </a:lnTo>
                  <a:lnTo>
                    <a:pt x="264" y="1467"/>
                  </a:lnTo>
                  <a:lnTo>
                    <a:pt x="38" y="2050"/>
                  </a:lnTo>
                  <a:lnTo>
                    <a:pt x="19" y="2126"/>
                  </a:lnTo>
                  <a:lnTo>
                    <a:pt x="0" y="2182"/>
                  </a:lnTo>
                  <a:lnTo>
                    <a:pt x="0" y="2257"/>
                  </a:lnTo>
                  <a:lnTo>
                    <a:pt x="0" y="2332"/>
                  </a:lnTo>
                  <a:lnTo>
                    <a:pt x="57" y="2408"/>
                  </a:lnTo>
                  <a:lnTo>
                    <a:pt x="132" y="2445"/>
                  </a:lnTo>
                  <a:lnTo>
                    <a:pt x="264" y="2464"/>
                  </a:lnTo>
                  <a:lnTo>
                    <a:pt x="508" y="2483"/>
                  </a:lnTo>
                  <a:lnTo>
                    <a:pt x="753" y="2483"/>
                  </a:lnTo>
                  <a:lnTo>
                    <a:pt x="508" y="2408"/>
                  </a:lnTo>
                  <a:lnTo>
                    <a:pt x="264" y="2389"/>
                  </a:lnTo>
                  <a:lnTo>
                    <a:pt x="170" y="2370"/>
                  </a:lnTo>
                  <a:lnTo>
                    <a:pt x="132" y="2351"/>
                  </a:lnTo>
                  <a:lnTo>
                    <a:pt x="113" y="2314"/>
                  </a:lnTo>
                  <a:lnTo>
                    <a:pt x="113" y="2201"/>
                  </a:lnTo>
                  <a:lnTo>
                    <a:pt x="151" y="2088"/>
                  </a:lnTo>
                  <a:lnTo>
                    <a:pt x="377" y="1505"/>
                  </a:lnTo>
                  <a:lnTo>
                    <a:pt x="527" y="1148"/>
                  </a:lnTo>
                  <a:lnTo>
                    <a:pt x="659" y="771"/>
                  </a:lnTo>
                  <a:lnTo>
                    <a:pt x="772" y="395"/>
                  </a:lnTo>
                  <a:lnTo>
                    <a:pt x="8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2184229" y="376886"/>
              <a:ext cx="49601" cy="43038"/>
            </a:xfrm>
            <a:custGeom>
              <a:avLst/>
              <a:gdLst/>
              <a:ahLst/>
              <a:cxnLst/>
              <a:rect l="l" t="t" r="r" b="b"/>
              <a:pathLst>
                <a:path w="998" h="866" extrusionOk="0">
                  <a:moveTo>
                    <a:pt x="941" y="0"/>
                  </a:moveTo>
                  <a:lnTo>
                    <a:pt x="922" y="19"/>
                  </a:lnTo>
                  <a:lnTo>
                    <a:pt x="903" y="56"/>
                  </a:lnTo>
                  <a:lnTo>
                    <a:pt x="866" y="188"/>
                  </a:lnTo>
                  <a:lnTo>
                    <a:pt x="828" y="282"/>
                  </a:lnTo>
                  <a:lnTo>
                    <a:pt x="772" y="376"/>
                  </a:lnTo>
                  <a:lnTo>
                    <a:pt x="697" y="470"/>
                  </a:lnTo>
                  <a:lnTo>
                    <a:pt x="621" y="546"/>
                  </a:lnTo>
                  <a:lnTo>
                    <a:pt x="508" y="621"/>
                  </a:lnTo>
                  <a:lnTo>
                    <a:pt x="396" y="677"/>
                  </a:lnTo>
                  <a:lnTo>
                    <a:pt x="302" y="715"/>
                  </a:lnTo>
                  <a:lnTo>
                    <a:pt x="208" y="734"/>
                  </a:lnTo>
                  <a:lnTo>
                    <a:pt x="57" y="771"/>
                  </a:lnTo>
                  <a:lnTo>
                    <a:pt x="19" y="771"/>
                  </a:lnTo>
                  <a:lnTo>
                    <a:pt x="1" y="790"/>
                  </a:lnTo>
                  <a:lnTo>
                    <a:pt x="1" y="828"/>
                  </a:lnTo>
                  <a:lnTo>
                    <a:pt x="57" y="846"/>
                  </a:lnTo>
                  <a:lnTo>
                    <a:pt x="226" y="865"/>
                  </a:lnTo>
                  <a:lnTo>
                    <a:pt x="358" y="846"/>
                  </a:lnTo>
                  <a:lnTo>
                    <a:pt x="490" y="809"/>
                  </a:lnTo>
                  <a:lnTo>
                    <a:pt x="621" y="752"/>
                  </a:lnTo>
                  <a:lnTo>
                    <a:pt x="734" y="677"/>
                  </a:lnTo>
                  <a:lnTo>
                    <a:pt x="828" y="583"/>
                  </a:lnTo>
                  <a:lnTo>
                    <a:pt x="903" y="470"/>
                  </a:lnTo>
                  <a:lnTo>
                    <a:pt x="960" y="357"/>
                  </a:lnTo>
                  <a:lnTo>
                    <a:pt x="997" y="226"/>
                  </a:lnTo>
                  <a:lnTo>
                    <a:pt x="979" y="132"/>
                  </a:lnTo>
                  <a:lnTo>
                    <a:pt x="979" y="56"/>
                  </a:lnTo>
                  <a:lnTo>
                    <a:pt x="960" y="19"/>
                  </a:lnTo>
                  <a:lnTo>
                    <a:pt x="9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2130951" y="199262"/>
              <a:ext cx="67344" cy="19680"/>
            </a:xfrm>
            <a:custGeom>
              <a:avLst/>
              <a:gdLst/>
              <a:ahLst/>
              <a:cxnLst/>
              <a:rect l="l" t="t" r="r" b="b"/>
              <a:pathLst>
                <a:path w="1355" h="396" extrusionOk="0">
                  <a:moveTo>
                    <a:pt x="433" y="0"/>
                  </a:moveTo>
                  <a:lnTo>
                    <a:pt x="302" y="19"/>
                  </a:lnTo>
                  <a:lnTo>
                    <a:pt x="189" y="76"/>
                  </a:lnTo>
                  <a:lnTo>
                    <a:pt x="95" y="113"/>
                  </a:lnTo>
                  <a:lnTo>
                    <a:pt x="38" y="151"/>
                  </a:lnTo>
                  <a:lnTo>
                    <a:pt x="1" y="188"/>
                  </a:lnTo>
                  <a:lnTo>
                    <a:pt x="1" y="226"/>
                  </a:lnTo>
                  <a:lnTo>
                    <a:pt x="20" y="245"/>
                  </a:lnTo>
                  <a:lnTo>
                    <a:pt x="57" y="264"/>
                  </a:lnTo>
                  <a:lnTo>
                    <a:pt x="208" y="282"/>
                  </a:lnTo>
                  <a:lnTo>
                    <a:pt x="415" y="282"/>
                  </a:lnTo>
                  <a:lnTo>
                    <a:pt x="678" y="301"/>
                  </a:lnTo>
                  <a:lnTo>
                    <a:pt x="922" y="339"/>
                  </a:lnTo>
                  <a:lnTo>
                    <a:pt x="1129" y="377"/>
                  </a:lnTo>
                  <a:lnTo>
                    <a:pt x="1261" y="395"/>
                  </a:lnTo>
                  <a:lnTo>
                    <a:pt x="1317" y="395"/>
                  </a:lnTo>
                  <a:lnTo>
                    <a:pt x="1355" y="377"/>
                  </a:lnTo>
                  <a:lnTo>
                    <a:pt x="1355" y="339"/>
                  </a:lnTo>
                  <a:lnTo>
                    <a:pt x="1317" y="282"/>
                  </a:lnTo>
                  <a:lnTo>
                    <a:pt x="1280" y="245"/>
                  </a:lnTo>
                  <a:lnTo>
                    <a:pt x="1204" y="188"/>
                  </a:lnTo>
                  <a:lnTo>
                    <a:pt x="1092" y="113"/>
                  </a:lnTo>
                  <a:lnTo>
                    <a:pt x="960" y="57"/>
                  </a:lnTo>
                  <a:lnTo>
                    <a:pt x="828" y="19"/>
                  </a:lnTo>
                  <a:lnTo>
                    <a:pt x="6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2267424" y="200207"/>
              <a:ext cx="58000" cy="18736"/>
            </a:xfrm>
            <a:custGeom>
              <a:avLst/>
              <a:gdLst/>
              <a:ahLst/>
              <a:cxnLst/>
              <a:rect l="l" t="t" r="r" b="b"/>
              <a:pathLst>
                <a:path w="1167" h="377" extrusionOk="0">
                  <a:moveTo>
                    <a:pt x="471" y="0"/>
                  </a:moveTo>
                  <a:lnTo>
                    <a:pt x="339" y="38"/>
                  </a:lnTo>
                  <a:lnTo>
                    <a:pt x="226" y="75"/>
                  </a:lnTo>
                  <a:lnTo>
                    <a:pt x="132" y="151"/>
                  </a:lnTo>
                  <a:lnTo>
                    <a:pt x="57" y="207"/>
                  </a:lnTo>
                  <a:lnTo>
                    <a:pt x="19" y="245"/>
                  </a:lnTo>
                  <a:lnTo>
                    <a:pt x="1" y="301"/>
                  </a:lnTo>
                  <a:lnTo>
                    <a:pt x="19" y="339"/>
                  </a:lnTo>
                  <a:lnTo>
                    <a:pt x="57" y="358"/>
                  </a:lnTo>
                  <a:lnTo>
                    <a:pt x="95" y="376"/>
                  </a:lnTo>
                  <a:lnTo>
                    <a:pt x="226" y="358"/>
                  </a:lnTo>
                  <a:lnTo>
                    <a:pt x="396" y="339"/>
                  </a:lnTo>
                  <a:lnTo>
                    <a:pt x="603" y="339"/>
                  </a:lnTo>
                  <a:lnTo>
                    <a:pt x="960" y="358"/>
                  </a:lnTo>
                  <a:lnTo>
                    <a:pt x="1092" y="339"/>
                  </a:lnTo>
                  <a:lnTo>
                    <a:pt x="1148" y="339"/>
                  </a:lnTo>
                  <a:lnTo>
                    <a:pt x="1167" y="301"/>
                  </a:lnTo>
                  <a:lnTo>
                    <a:pt x="1167" y="263"/>
                  </a:lnTo>
                  <a:lnTo>
                    <a:pt x="1167" y="226"/>
                  </a:lnTo>
                  <a:lnTo>
                    <a:pt x="1110" y="169"/>
                  </a:lnTo>
                  <a:lnTo>
                    <a:pt x="1054" y="113"/>
                  </a:lnTo>
                  <a:lnTo>
                    <a:pt x="941" y="57"/>
                  </a:lnTo>
                  <a:lnTo>
                    <a:pt x="828" y="19"/>
                  </a:lnTo>
                  <a:lnTo>
                    <a:pt x="6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2043084" y="62790"/>
              <a:ext cx="124399" cy="273933"/>
            </a:xfrm>
            <a:custGeom>
              <a:avLst/>
              <a:gdLst/>
              <a:ahLst/>
              <a:cxnLst/>
              <a:rect l="l" t="t" r="r" b="b"/>
              <a:pathLst>
                <a:path w="2503" h="5512" extrusionOk="0">
                  <a:moveTo>
                    <a:pt x="1299" y="0"/>
                  </a:moveTo>
                  <a:lnTo>
                    <a:pt x="1167" y="19"/>
                  </a:lnTo>
                  <a:lnTo>
                    <a:pt x="1054" y="57"/>
                  </a:lnTo>
                  <a:lnTo>
                    <a:pt x="922" y="132"/>
                  </a:lnTo>
                  <a:lnTo>
                    <a:pt x="791" y="245"/>
                  </a:lnTo>
                  <a:lnTo>
                    <a:pt x="659" y="376"/>
                  </a:lnTo>
                  <a:lnTo>
                    <a:pt x="527" y="527"/>
                  </a:lnTo>
                  <a:lnTo>
                    <a:pt x="264" y="828"/>
                  </a:lnTo>
                  <a:lnTo>
                    <a:pt x="57" y="1072"/>
                  </a:lnTo>
                  <a:lnTo>
                    <a:pt x="1" y="1185"/>
                  </a:lnTo>
                  <a:lnTo>
                    <a:pt x="114" y="1279"/>
                  </a:lnTo>
                  <a:lnTo>
                    <a:pt x="208" y="1392"/>
                  </a:lnTo>
                  <a:lnTo>
                    <a:pt x="302" y="1505"/>
                  </a:lnTo>
                  <a:lnTo>
                    <a:pt x="377" y="1618"/>
                  </a:lnTo>
                  <a:lnTo>
                    <a:pt x="433" y="1749"/>
                  </a:lnTo>
                  <a:lnTo>
                    <a:pt x="490" y="1881"/>
                  </a:lnTo>
                  <a:lnTo>
                    <a:pt x="527" y="2013"/>
                  </a:lnTo>
                  <a:lnTo>
                    <a:pt x="565" y="2163"/>
                  </a:lnTo>
                  <a:lnTo>
                    <a:pt x="565" y="2201"/>
                  </a:lnTo>
                  <a:lnTo>
                    <a:pt x="603" y="2615"/>
                  </a:lnTo>
                  <a:lnTo>
                    <a:pt x="621" y="3028"/>
                  </a:lnTo>
                  <a:lnTo>
                    <a:pt x="659" y="3442"/>
                  </a:lnTo>
                  <a:lnTo>
                    <a:pt x="697" y="3856"/>
                  </a:lnTo>
                  <a:lnTo>
                    <a:pt x="734" y="4063"/>
                  </a:lnTo>
                  <a:lnTo>
                    <a:pt x="772" y="4270"/>
                  </a:lnTo>
                  <a:lnTo>
                    <a:pt x="828" y="4458"/>
                  </a:lnTo>
                  <a:lnTo>
                    <a:pt x="922" y="4665"/>
                  </a:lnTo>
                  <a:lnTo>
                    <a:pt x="1016" y="4834"/>
                  </a:lnTo>
                  <a:lnTo>
                    <a:pt x="1110" y="5022"/>
                  </a:lnTo>
                  <a:lnTo>
                    <a:pt x="1242" y="5192"/>
                  </a:lnTo>
                  <a:lnTo>
                    <a:pt x="1374" y="5342"/>
                  </a:lnTo>
                  <a:lnTo>
                    <a:pt x="1524" y="5455"/>
                  </a:lnTo>
                  <a:lnTo>
                    <a:pt x="1599" y="5492"/>
                  </a:lnTo>
                  <a:lnTo>
                    <a:pt x="1694" y="5511"/>
                  </a:lnTo>
                  <a:lnTo>
                    <a:pt x="1844" y="5511"/>
                  </a:lnTo>
                  <a:lnTo>
                    <a:pt x="1919" y="5474"/>
                  </a:lnTo>
                  <a:lnTo>
                    <a:pt x="1976" y="5417"/>
                  </a:lnTo>
                  <a:lnTo>
                    <a:pt x="2032" y="5304"/>
                  </a:lnTo>
                  <a:lnTo>
                    <a:pt x="2051" y="5173"/>
                  </a:lnTo>
                  <a:lnTo>
                    <a:pt x="2089" y="4684"/>
                  </a:lnTo>
                  <a:lnTo>
                    <a:pt x="2164" y="4195"/>
                  </a:lnTo>
                  <a:lnTo>
                    <a:pt x="2314" y="3254"/>
                  </a:lnTo>
                  <a:lnTo>
                    <a:pt x="2389" y="2765"/>
                  </a:lnTo>
                  <a:lnTo>
                    <a:pt x="2446" y="2295"/>
                  </a:lnTo>
                  <a:lnTo>
                    <a:pt x="2484" y="1787"/>
                  </a:lnTo>
                  <a:lnTo>
                    <a:pt x="2502" y="1279"/>
                  </a:lnTo>
                  <a:lnTo>
                    <a:pt x="2484" y="1148"/>
                  </a:lnTo>
                  <a:lnTo>
                    <a:pt x="2465" y="997"/>
                  </a:lnTo>
                  <a:lnTo>
                    <a:pt x="2427" y="865"/>
                  </a:lnTo>
                  <a:lnTo>
                    <a:pt x="2371" y="753"/>
                  </a:lnTo>
                  <a:lnTo>
                    <a:pt x="2295" y="640"/>
                  </a:lnTo>
                  <a:lnTo>
                    <a:pt x="2220" y="527"/>
                  </a:lnTo>
                  <a:lnTo>
                    <a:pt x="2126" y="414"/>
                  </a:lnTo>
                  <a:lnTo>
                    <a:pt x="2013" y="339"/>
                  </a:lnTo>
                  <a:lnTo>
                    <a:pt x="1788" y="188"/>
                  </a:lnTo>
                  <a:lnTo>
                    <a:pt x="1656" y="113"/>
                  </a:lnTo>
                  <a:lnTo>
                    <a:pt x="1543" y="57"/>
                  </a:lnTo>
                  <a:lnTo>
                    <a:pt x="1411" y="19"/>
                  </a:lnTo>
                  <a:lnTo>
                    <a:pt x="12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2043084" y="62790"/>
              <a:ext cx="124399" cy="273933"/>
            </a:xfrm>
            <a:custGeom>
              <a:avLst/>
              <a:gdLst/>
              <a:ahLst/>
              <a:cxnLst/>
              <a:rect l="l" t="t" r="r" b="b"/>
              <a:pathLst>
                <a:path w="2503" h="5512" fill="none" extrusionOk="0">
                  <a:moveTo>
                    <a:pt x="1" y="1185"/>
                  </a:moveTo>
                  <a:lnTo>
                    <a:pt x="1" y="1185"/>
                  </a:lnTo>
                  <a:lnTo>
                    <a:pt x="1" y="1185"/>
                  </a:lnTo>
                  <a:lnTo>
                    <a:pt x="114" y="1279"/>
                  </a:lnTo>
                  <a:lnTo>
                    <a:pt x="208" y="1392"/>
                  </a:lnTo>
                  <a:lnTo>
                    <a:pt x="302" y="1505"/>
                  </a:lnTo>
                  <a:lnTo>
                    <a:pt x="377" y="1618"/>
                  </a:lnTo>
                  <a:lnTo>
                    <a:pt x="433" y="1749"/>
                  </a:lnTo>
                  <a:lnTo>
                    <a:pt x="490" y="1881"/>
                  </a:lnTo>
                  <a:lnTo>
                    <a:pt x="527" y="2013"/>
                  </a:lnTo>
                  <a:lnTo>
                    <a:pt x="565" y="2163"/>
                  </a:lnTo>
                  <a:lnTo>
                    <a:pt x="565" y="2201"/>
                  </a:lnTo>
                  <a:lnTo>
                    <a:pt x="565" y="2201"/>
                  </a:lnTo>
                  <a:lnTo>
                    <a:pt x="603" y="2615"/>
                  </a:lnTo>
                  <a:lnTo>
                    <a:pt x="621" y="3028"/>
                  </a:lnTo>
                  <a:lnTo>
                    <a:pt x="659" y="3442"/>
                  </a:lnTo>
                  <a:lnTo>
                    <a:pt x="697" y="3856"/>
                  </a:lnTo>
                  <a:lnTo>
                    <a:pt x="697" y="3856"/>
                  </a:lnTo>
                  <a:lnTo>
                    <a:pt x="734" y="4063"/>
                  </a:lnTo>
                  <a:lnTo>
                    <a:pt x="772" y="4270"/>
                  </a:lnTo>
                  <a:lnTo>
                    <a:pt x="828" y="4458"/>
                  </a:lnTo>
                  <a:lnTo>
                    <a:pt x="922" y="4665"/>
                  </a:lnTo>
                  <a:lnTo>
                    <a:pt x="1016" y="4834"/>
                  </a:lnTo>
                  <a:lnTo>
                    <a:pt x="1110" y="5022"/>
                  </a:lnTo>
                  <a:lnTo>
                    <a:pt x="1242" y="5192"/>
                  </a:lnTo>
                  <a:lnTo>
                    <a:pt x="1374" y="5342"/>
                  </a:lnTo>
                  <a:lnTo>
                    <a:pt x="1374" y="5342"/>
                  </a:lnTo>
                  <a:lnTo>
                    <a:pt x="1524" y="5455"/>
                  </a:lnTo>
                  <a:lnTo>
                    <a:pt x="1599" y="5492"/>
                  </a:lnTo>
                  <a:lnTo>
                    <a:pt x="1694" y="5511"/>
                  </a:lnTo>
                  <a:lnTo>
                    <a:pt x="1769" y="5511"/>
                  </a:lnTo>
                  <a:lnTo>
                    <a:pt x="1844" y="5511"/>
                  </a:lnTo>
                  <a:lnTo>
                    <a:pt x="1919" y="5474"/>
                  </a:lnTo>
                  <a:lnTo>
                    <a:pt x="1976" y="5417"/>
                  </a:lnTo>
                  <a:lnTo>
                    <a:pt x="1976" y="5417"/>
                  </a:lnTo>
                  <a:lnTo>
                    <a:pt x="2032" y="5304"/>
                  </a:lnTo>
                  <a:lnTo>
                    <a:pt x="2051" y="5173"/>
                  </a:lnTo>
                  <a:lnTo>
                    <a:pt x="2051" y="5173"/>
                  </a:lnTo>
                  <a:lnTo>
                    <a:pt x="2089" y="4684"/>
                  </a:lnTo>
                  <a:lnTo>
                    <a:pt x="2164" y="4195"/>
                  </a:lnTo>
                  <a:lnTo>
                    <a:pt x="2314" y="3254"/>
                  </a:lnTo>
                  <a:lnTo>
                    <a:pt x="2389" y="2765"/>
                  </a:lnTo>
                  <a:lnTo>
                    <a:pt x="2446" y="2295"/>
                  </a:lnTo>
                  <a:lnTo>
                    <a:pt x="2484" y="1787"/>
                  </a:lnTo>
                  <a:lnTo>
                    <a:pt x="2502" y="1279"/>
                  </a:lnTo>
                  <a:lnTo>
                    <a:pt x="2502" y="1279"/>
                  </a:lnTo>
                  <a:lnTo>
                    <a:pt x="2484" y="1148"/>
                  </a:lnTo>
                  <a:lnTo>
                    <a:pt x="2465" y="997"/>
                  </a:lnTo>
                  <a:lnTo>
                    <a:pt x="2427" y="865"/>
                  </a:lnTo>
                  <a:lnTo>
                    <a:pt x="2371" y="753"/>
                  </a:lnTo>
                  <a:lnTo>
                    <a:pt x="2295" y="640"/>
                  </a:lnTo>
                  <a:lnTo>
                    <a:pt x="2220" y="527"/>
                  </a:lnTo>
                  <a:lnTo>
                    <a:pt x="2126" y="414"/>
                  </a:lnTo>
                  <a:lnTo>
                    <a:pt x="2013" y="339"/>
                  </a:lnTo>
                  <a:lnTo>
                    <a:pt x="2013" y="339"/>
                  </a:lnTo>
                  <a:lnTo>
                    <a:pt x="1788" y="188"/>
                  </a:lnTo>
                  <a:lnTo>
                    <a:pt x="1656" y="113"/>
                  </a:lnTo>
                  <a:lnTo>
                    <a:pt x="1543" y="57"/>
                  </a:lnTo>
                  <a:lnTo>
                    <a:pt x="1411" y="19"/>
                  </a:lnTo>
                  <a:lnTo>
                    <a:pt x="1299" y="0"/>
                  </a:lnTo>
                  <a:lnTo>
                    <a:pt x="1167" y="19"/>
                  </a:lnTo>
                  <a:lnTo>
                    <a:pt x="1054" y="57"/>
                  </a:lnTo>
                  <a:lnTo>
                    <a:pt x="1054" y="57"/>
                  </a:lnTo>
                  <a:lnTo>
                    <a:pt x="922" y="132"/>
                  </a:lnTo>
                  <a:lnTo>
                    <a:pt x="791" y="245"/>
                  </a:lnTo>
                  <a:lnTo>
                    <a:pt x="659" y="376"/>
                  </a:lnTo>
                  <a:lnTo>
                    <a:pt x="527" y="527"/>
                  </a:lnTo>
                  <a:lnTo>
                    <a:pt x="264" y="828"/>
                  </a:lnTo>
                  <a:lnTo>
                    <a:pt x="57" y="10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1975791" y="267499"/>
              <a:ext cx="67393" cy="99147"/>
            </a:xfrm>
            <a:custGeom>
              <a:avLst/>
              <a:gdLst/>
              <a:ahLst/>
              <a:cxnLst/>
              <a:rect l="l" t="t" r="r" b="b"/>
              <a:pathLst>
                <a:path w="1356" h="1995" extrusionOk="0">
                  <a:moveTo>
                    <a:pt x="302" y="0"/>
                  </a:moveTo>
                  <a:lnTo>
                    <a:pt x="151" y="38"/>
                  </a:lnTo>
                  <a:lnTo>
                    <a:pt x="76" y="57"/>
                  </a:lnTo>
                  <a:lnTo>
                    <a:pt x="1" y="1938"/>
                  </a:lnTo>
                  <a:lnTo>
                    <a:pt x="57" y="1975"/>
                  </a:lnTo>
                  <a:lnTo>
                    <a:pt x="208" y="1994"/>
                  </a:lnTo>
                  <a:lnTo>
                    <a:pt x="546" y="1994"/>
                  </a:lnTo>
                  <a:lnTo>
                    <a:pt x="678" y="1975"/>
                  </a:lnTo>
                  <a:lnTo>
                    <a:pt x="791" y="1938"/>
                  </a:lnTo>
                  <a:lnTo>
                    <a:pt x="923" y="1862"/>
                  </a:lnTo>
                  <a:lnTo>
                    <a:pt x="1035" y="1787"/>
                  </a:lnTo>
                  <a:lnTo>
                    <a:pt x="1130" y="1693"/>
                  </a:lnTo>
                  <a:lnTo>
                    <a:pt x="1224" y="1562"/>
                  </a:lnTo>
                  <a:lnTo>
                    <a:pt x="1299" y="1392"/>
                  </a:lnTo>
                  <a:lnTo>
                    <a:pt x="1336" y="1204"/>
                  </a:lnTo>
                  <a:lnTo>
                    <a:pt x="1355" y="978"/>
                  </a:lnTo>
                  <a:lnTo>
                    <a:pt x="1355" y="753"/>
                  </a:lnTo>
                  <a:lnTo>
                    <a:pt x="1318" y="565"/>
                  </a:lnTo>
                  <a:lnTo>
                    <a:pt x="1261" y="395"/>
                  </a:lnTo>
                  <a:lnTo>
                    <a:pt x="1186" y="283"/>
                  </a:lnTo>
                  <a:lnTo>
                    <a:pt x="1092" y="170"/>
                  </a:lnTo>
                  <a:lnTo>
                    <a:pt x="979" y="94"/>
                  </a:lnTo>
                  <a:lnTo>
                    <a:pt x="866" y="57"/>
                  </a:lnTo>
                  <a:lnTo>
                    <a:pt x="753" y="19"/>
                  </a:lnTo>
                  <a:lnTo>
                    <a:pt x="622"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1955216" y="288074"/>
              <a:ext cx="29969" cy="57053"/>
            </a:xfrm>
            <a:custGeom>
              <a:avLst/>
              <a:gdLst/>
              <a:ahLst/>
              <a:cxnLst/>
              <a:rect l="l" t="t" r="r" b="b"/>
              <a:pathLst>
                <a:path w="603" h="1148" extrusionOk="0">
                  <a:moveTo>
                    <a:pt x="245" y="0"/>
                  </a:moveTo>
                  <a:lnTo>
                    <a:pt x="189" y="19"/>
                  </a:lnTo>
                  <a:lnTo>
                    <a:pt x="151" y="57"/>
                  </a:lnTo>
                  <a:lnTo>
                    <a:pt x="132" y="113"/>
                  </a:lnTo>
                  <a:lnTo>
                    <a:pt x="132" y="169"/>
                  </a:lnTo>
                  <a:lnTo>
                    <a:pt x="151" y="188"/>
                  </a:lnTo>
                  <a:lnTo>
                    <a:pt x="170" y="113"/>
                  </a:lnTo>
                  <a:lnTo>
                    <a:pt x="189" y="94"/>
                  </a:lnTo>
                  <a:lnTo>
                    <a:pt x="226" y="75"/>
                  </a:lnTo>
                  <a:lnTo>
                    <a:pt x="264" y="57"/>
                  </a:lnTo>
                  <a:lnTo>
                    <a:pt x="302" y="57"/>
                  </a:lnTo>
                  <a:lnTo>
                    <a:pt x="358" y="94"/>
                  </a:lnTo>
                  <a:lnTo>
                    <a:pt x="415" y="132"/>
                  </a:lnTo>
                  <a:lnTo>
                    <a:pt x="452" y="188"/>
                  </a:lnTo>
                  <a:lnTo>
                    <a:pt x="471" y="245"/>
                  </a:lnTo>
                  <a:lnTo>
                    <a:pt x="509" y="414"/>
                  </a:lnTo>
                  <a:lnTo>
                    <a:pt x="527" y="564"/>
                  </a:lnTo>
                  <a:lnTo>
                    <a:pt x="509" y="715"/>
                  </a:lnTo>
                  <a:lnTo>
                    <a:pt x="452" y="865"/>
                  </a:lnTo>
                  <a:lnTo>
                    <a:pt x="358" y="978"/>
                  </a:lnTo>
                  <a:lnTo>
                    <a:pt x="245" y="1072"/>
                  </a:lnTo>
                  <a:lnTo>
                    <a:pt x="151" y="1091"/>
                  </a:lnTo>
                  <a:lnTo>
                    <a:pt x="76" y="1072"/>
                  </a:lnTo>
                  <a:lnTo>
                    <a:pt x="1" y="1035"/>
                  </a:lnTo>
                  <a:lnTo>
                    <a:pt x="20" y="1054"/>
                  </a:lnTo>
                  <a:lnTo>
                    <a:pt x="38" y="1091"/>
                  </a:lnTo>
                  <a:lnTo>
                    <a:pt x="95" y="1129"/>
                  </a:lnTo>
                  <a:lnTo>
                    <a:pt x="151" y="1148"/>
                  </a:lnTo>
                  <a:lnTo>
                    <a:pt x="208" y="1148"/>
                  </a:lnTo>
                  <a:lnTo>
                    <a:pt x="245" y="1129"/>
                  </a:lnTo>
                  <a:lnTo>
                    <a:pt x="339" y="1091"/>
                  </a:lnTo>
                  <a:lnTo>
                    <a:pt x="396" y="1035"/>
                  </a:lnTo>
                  <a:lnTo>
                    <a:pt x="471" y="978"/>
                  </a:lnTo>
                  <a:lnTo>
                    <a:pt x="509" y="903"/>
                  </a:lnTo>
                  <a:lnTo>
                    <a:pt x="546" y="828"/>
                  </a:lnTo>
                  <a:lnTo>
                    <a:pt x="584" y="753"/>
                  </a:lnTo>
                  <a:lnTo>
                    <a:pt x="603" y="677"/>
                  </a:lnTo>
                  <a:lnTo>
                    <a:pt x="603" y="583"/>
                  </a:lnTo>
                  <a:lnTo>
                    <a:pt x="603" y="489"/>
                  </a:lnTo>
                  <a:lnTo>
                    <a:pt x="603" y="395"/>
                  </a:lnTo>
                  <a:lnTo>
                    <a:pt x="565" y="301"/>
                  </a:lnTo>
                  <a:lnTo>
                    <a:pt x="546" y="207"/>
                  </a:lnTo>
                  <a:lnTo>
                    <a:pt x="509" y="132"/>
                  </a:lnTo>
                  <a:lnTo>
                    <a:pt x="452" y="75"/>
                  </a:lnTo>
                  <a:lnTo>
                    <a:pt x="396" y="19"/>
                  </a:lnTo>
                  <a:lnTo>
                    <a:pt x="321" y="0"/>
                  </a:lnTo>
                  <a:close/>
                </a:path>
              </a:pathLst>
            </a:custGeom>
            <a:solidFill>
              <a:srgbClr val="D1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2365580" y="-775"/>
              <a:ext cx="381447" cy="179507"/>
            </a:xfrm>
            <a:custGeom>
              <a:avLst/>
              <a:gdLst/>
              <a:ahLst/>
              <a:cxnLst/>
              <a:rect l="l" t="t" r="r" b="b"/>
              <a:pathLst>
                <a:path w="7675" h="3612" extrusionOk="0">
                  <a:moveTo>
                    <a:pt x="5869" y="0"/>
                  </a:moveTo>
                  <a:lnTo>
                    <a:pt x="5587" y="19"/>
                  </a:lnTo>
                  <a:lnTo>
                    <a:pt x="5305" y="75"/>
                  </a:lnTo>
                  <a:lnTo>
                    <a:pt x="5023" y="132"/>
                  </a:lnTo>
                  <a:lnTo>
                    <a:pt x="4759" y="226"/>
                  </a:lnTo>
                  <a:lnTo>
                    <a:pt x="4233" y="395"/>
                  </a:lnTo>
                  <a:lnTo>
                    <a:pt x="3932" y="489"/>
                  </a:lnTo>
                  <a:lnTo>
                    <a:pt x="3631" y="602"/>
                  </a:lnTo>
                  <a:lnTo>
                    <a:pt x="3462" y="640"/>
                  </a:lnTo>
                  <a:lnTo>
                    <a:pt x="3311" y="677"/>
                  </a:lnTo>
                  <a:lnTo>
                    <a:pt x="3161" y="696"/>
                  </a:lnTo>
                  <a:lnTo>
                    <a:pt x="2991" y="696"/>
                  </a:lnTo>
                  <a:lnTo>
                    <a:pt x="2784" y="659"/>
                  </a:lnTo>
                  <a:lnTo>
                    <a:pt x="2559" y="621"/>
                  </a:lnTo>
                  <a:lnTo>
                    <a:pt x="2352" y="565"/>
                  </a:lnTo>
                  <a:lnTo>
                    <a:pt x="2164" y="489"/>
                  </a:lnTo>
                  <a:lnTo>
                    <a:pt x="1957" y="414"/>
                  </a:lnTo>
                  <a:lnTo>
                    <a:pt x="1750" y="358"/>
                  </a:lnTo>
                  <a:lnTo>
                    <a:pt x="1524" y="320"/>
                  </a:lnTo>
                  <a:lnTo>
                    <a:pt x="1204" y="320"/>
                  </a:lnTo>
                  <a:lnTo>
                    <a:pt x="1110" y="358"/>
                  </a:lnTo>
                  <a:lnTo>
                    <a:pt x="998" y="395"/>
                  </a:lnTo>
                  <a:lnTo>
                    <a:pt x="904" y="452"/>
                  </a:lnTo>
                  <a:lnTo>
                    <a:pt x="828" y="508"/>
                  </a:lnTo>
                  <a:lnTo>
                    <a:pt x="753" y="583"/>
                  </a:lnTo>
                  <a:lnTo>
                    <a:pt x="678" y="659"/>
                  </a:lnTo>
                  <a:lnTo>
                    <a:pt x="621" y="753"/>
                  </a:lnTo>
                  <a:lnTo>
                    <a:pt x="584" y="847"/>
                  </a:lnTo>
                  <a:lnTo>
                    <a:pt x="584" y="960"/>
                  </a:lnTo>
                  <a:lnTo>
                    <a:pt x="584" y="1054"/>
                  </a:lnTo>
                  <a:lnTo>
                    <a:pt x="621" y="1148"/>
                  </a:lnTo>
                  <a:lnTo>
                    <a:pt x="659" y="1223"/>
                  </a:lnTo>
                  <a:lnTo>
                    <a:pt x="715" y="1298"/>
                  </a:lnTo>
                  <a:lnTo>
                    <a:pt x="791" y="1354"/>
                  </a:lnTo>
                  <a:lnTo>
                    <a:pt x="876" y="1406"/>
                  </a:lnTo>
                  <a:lnTo>
                    <a:pt x="876" y="1406"/>
                  </a:lnTo>
                  <a:lnTo>
                    <a:pt x="828" y="1392"/>
                  </a:lnTo>
                  <a:lnTo>
                    <a:pt x="715" y="1354"/>
                  </a:lnTo>
                  <a:lnTo>
                    <a:pt x="584" y="1354"/>
                  </a:lnTo>
                  <a:lnTo>
                    <a:pt x="471" y="1392"/>
                  </a:lnTo>
                  <a:lnTo>
                    <a:pt x="358" y="1430"/>
                  </a:lnTo>
                  <a:lnTo>
                    <a:pt x="245" y="1505"/>
                  </a:lnTo>
                  <a:lnTo>
                    <a:pt x="151" y="1580"/>
                  </a:lnTo>
                  <a:lnTo>
                    <a:pt x="76" y="1693"/>
                  </a:lnTo>
                  <a:lnTo>
                    <a:pt x="38" y="1806"/>
                  </a:lnTo>
                  <a:lnTo>
                    <a:pt x="1" y="1938"/>
                  </a:lnTo>
                  <a:lnTo>
                    <a:pt x="1" y="2069"/>
                  </a:lnTo>
                  <a:lnTo>
                    <a:pt x="38" y="2182"/>
                  </a:lnTo>
                  <a:lnTo>
                    <a:pt x="76" y="2295"/>
                  </a:lnTo>
                  <a:lnTo>
                    <a:pt x="151" y="2408"/>
                  </a:lnTo>
                  <a:lnTo>
                    <a:pt x="226" y="2502"/>
                  </a:lnTo>
                  <a:lnTo>
                    <a:pt x="339" y="2577"/>
                  </a:lnTo>
                  <a:lnTo>
                    <a:pt x="452" y="2615"/>
                  </a:lnTo>
                  <a:lnTo>
                    <a:pt x="523" y="2626"/>
                  </a:lnTo>
                  <a:lnTo>
                    <a:pt x="523" y="2626"/>
                  </a:lnTo>
                  <a:lnTo>
                    <a:pt x="471" y="2652"/>
                  </a:lnTo>
                  <a:lnTo>
                    <a:pt x="414" y="2709"/>
                  </a:lnTo>
                  <a:lnTo>
                    <a:pt x="358" y="2784"/>
                  </a:lnTo>
                  <a:lnTo>
                    <a:pt x="339" y="2878"/>
                  </a:lnTo>
                  <a:lnTo>
                    <a:pt x="339" y="2953"/>
                  </a:lnTo>
                  <a:lnTo>
                    <a:pt x="358" y="3047"/>
                  </a:lnTo>
                  <a:lnTo>
                    <a:pt x="396" y="3123"/>
                  </a:lnTo>
                  <a:lnTo>
                    <a:pt x="490" y="3273"/>
                  </a:lnTo>
                  <a:lnTo>
                    <a:pt x="621" y="3386"/>
                  </a:lnTo>
                  <a:lnTo>
                    <a:pt x="697" y="3423"/>
                  </a:lnTo>
                  <a:lnTo>
                    <a:pt x="791" y="3461"/>
                  </a:lnTo>
                  <a:lnTo>
                    <a:pt x="998" y="3536"/>
                  </a:lnTo>
                  <a:lnTo>
                    <a:pt x="1204" y="3593"/>
                  </a:lnTo>
                  <a:lnTo>
                    <a:pt x="1430" y="3612"/>
                  </a:lnTo>
                  <a:lnTo>
                    <a:pt x="1656" y="3612"/>
                  </a:lnTo>
                  <a:lnTo>
                    <a:pt x="1882" y="3593"/>
                  </a:lnTo>
                  <a:lnTo>
                    <a:pt x="2107" y="3555"/>
                  </a:lnTo>
                  <a:lnTo>
                    <a:pt x="2333" y="3499"/>
                  </a:lnTo>
                  <a:lnTo>
                    <a:pt x="2540" y="3442"/>
                  </a:lnTo>
                  <a:lnTo>
                    <a:pt x="2954" y="3273"/>
                  </a:lnTo>
                  <a:lnTo>
                    <a:pt x="3367" y="3085"/>
                  </a:lnTo>
                  <a:lnTo>
                    <a:pt x="3781" y="2916"/>
                  </a:lnTo>
                  <a:lnTo>
                    <a:pt x="4195" y="2746"/>
                  </a:lnTo>
                  <a:lnTo>
                    <a:pt x="4684" y="2558"/>
                  </a:lnTo>
                  <a:lnTo>
                    <a:pt x="4947" y="2483"/>
                  </a:lnTo>
                  <a:lnTo>
                    <a:pt x="5230" y="2408"/>
                  </a:lnTo>
                  <a:lnTo>
                    <a:pt x="5512" y="2333"/>
                  </a:lnTo>
                  <a:lnTo>
                    <a:pt x="5794" y="2314"/>
                  </a:lnTo>
                  <a:lnTo>
                    <a:pt x="6038" y="2314"/>
                  </a:lnTo>
                  <a:lnTo>
                    <a:pt x="6151" y="2333"/>
                  </a:lnTo>
                  <a:lnTo>
                    <a:pt x="6264" y="2370"/>
                  </a:lnTo>
                  <a:lnTo>
                    <a:pt x="6415" y="2427"/>
                  </a:lnTo>
                  <a:lnTo>
                    <a:pt x="6565" y="2521"/>
                  </a:lnTo>
                  <a:lnTo>
                    <a:pt x="6809" y="2728"/>
                  </a:lnTo>
                  <a:lnTo>
                    <a:pt x="6922" y="2822"/>
                  </a:lnTo>
                  <a:lnTo>
                    <a:pt x="7016" y="2878"/>
                  </a:lnTo>
                  <a:lnTo>
                    <a:pt x="7110" y="2916"/>
                  </a:lnTo>
                  <a:lnTo>
                    <a:pt x="7167" y="2916"/>
                  </a:lnTo>
                  <a:lnTo>
                    <a:pt x="7204" y="2897"/>
                  </a:lnTo>
                  <a:lnTo>
                    <a:pt x="7374" y="2784"/>
                  </a:lnTo>
                  <a:lnTo>
                    <a:pt x="7487" y="2652"/>
                  </a:lnTo>
                  <a:lnTo>
                    <a:pt x="7581" y="2483"/>
                  </a:lnTo>
                  <a:lnTo>
                    <a:pt x="7637" y="2314"/>
                  </a:lnTo>
                  <a:lnTo>
                    <a:pt x="7637" y="2126"/>
                  </a:lnTo>
                  <a:lnTo>
                    <a:pt x="7637" y="1938"/>
                  </a:lnTo>
                  <a:lnTo>
                    <a:pt x="7637" y="1749"/>
                  </a:lnTo>
                  <a:lnTo>
                    <a:pt x="7599" y="1561"/>
                  </a:lnTo>
                  <a:lnTo>
                    <a:pt x="7656" y="1449"/>
                  </a:lnTo>
                  <a:lnTo>
                    <a:pt x="7675" y="1354"/>
                  </a:lnTo>
                  <a:lnTo>
                    <a:pt x="7675" y="1242"/>
                  </a:lnTo>
                  <a:lnTo>
                    <a:pt x="7637" y="1129"/>
                  </a:lnTo>
                  <a:lnTo>
                    <a:pt x="7599" y="1016"/>
                  </a:lnTo>
                  <a:lnTo>
                    <a:pt x="7524" y="903"/>
                  </a:lnTo>
                  <a:lnTo>
                    <a:pt x="7449" y="790"/>
                  </a:lnTo>
                  <a:lnTo>
                    <a:pt x="7355" y="696"/>
                  </a:lnTo>
                  <a:lnTo>
                    <a:pt x="7148" y="489"/>
                  </a:lnTo>
                  <a:lnTo>
                    <a:pt x="6904" y="301"/>
                  </a:lnTo>
                  <a:lnTo>
                    <a:pt x="6640" y="170"/>
                  </a:lnTo>
                  <a:lnTo>
                    <a:pt x="6396" y="57"/>
                  </a:lnTo>
                  <a:lnTo>
                    <a:pt x="6264" y="38"/>
                  </a:lnTo>
                  <a:lnTo>
                    <a:pt x="6132" y="19"/>
                  </a:lnTo>
                  <a:lnTo>
                    <a:pt x="5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2365580" y="-775"/>
              <a:ext cx="381447" cy="179507"/>
            </a:xfrm>
            <a:custGeom>
              <a:avLst/>
              <a:gdLst/>
              <a:ahLst/>
              <a:cxnLst/>
              <a:rect l="l" t="t" r="r" b="b"/>
              <a:pathLst>
                <a:path w="7675" h="3612" fill="none" extrusionOk="0">
                  <a:moveTo>
                    <a:pt x="7599" y="1561"/>
                  </a:moveTo>
                  <a:lnTo>
                    <a:pt x="7599" y="1561"/>
                  </a:lnTo>
                  <a:lnTo>
                    <a:pt x="7656" y="1449"/>
                  </a:lnTo>
                  <a:lnTo>
                    <a:pt x="7675" y="1354"/>
                  </a:lnTo>
                  <a:lnTo>
                    <a:pt x="7675" y="1242"/>
                  </a:lnTo>
                  <a:lnTo>
                    <a:pt x="7637" y="1129"/>
                  </a:lnTo>
                  <a:lnTo>
                    <a:pt x="7599" y="1016"/>
                  </a:lnTo>
                  <a:lnTo>
                    <a:pt x="7524" y="903"/>
                  </a:lnTo>
                  <a:lnTo>
                    <a:pt x="7449" y="790"/>
                  </a:lnTo>
                  <a:lnTo>
                    <a:pt x="7355" y="696"/>
                  </a:lnTo>
                  <a:lnTo>
                    <a:pt x="7148" y="489"/>
                  </a:lnTo>
                  <a:lnTo>
                    <a:pt x="6904" y="301"/>
                  </a:lnTo>
                  <a:lnTo>
                    <a:pt x="6640" y="170"/>
                  </a:lnTo>
                  <a:lnTo>
                    <a:pt x="6396" y="57"/>
                  </a:lnTo>
                  <a:lnTo>
                    <a:pt x="6396" y="57"/>
                  </a:lnTo>
                  <a:lnTo>
                    <a:pt x="6264" y="38"/>
                  </a:lnTo>
                  <a:lnTo>
                    <a:pt x="6132" y="19"/>
                  </a:lnTo>
                  <a:lnTo>
                    <a:pt x="5869" y="0"/>
                  </a:lnTo>
                  <a:lnTo>
                    <a:pt x="5587" y="19"/>
                  </a:lnTo>
                  <a:lnTo>
                    <a:pt x="5305" y="75"/>
                  </a:lnTo>
                  <a:lnTo>
                    <a:pt x="5023" y="132"/>
                  </a:lnTo>
                  <a:lnTo>
                    <a:pt x="4759" y="226"/>
                  </a:lnTo>
                  <a:lnTo>
                    <a:pt x="4233" y="395"/>
                  </a:lnTo>
                  <a:lnTo>
                    <a:pt x="4233" y="395"/>
                  </a:lnTo>
                  <a:lnTo>
                    <a:pt x="3932" y="489"/>
                  </a:lnTo>
                  <a:lnTo>
                    <a:pt x="3631" y="602"/>
                  </a:lnTo>
                  <a:lnTo>
                    <a:pt x="3462" y="640"/>
                  </a:lnTo>
                  <a:lnTo>
                    <a:pt x="3311" y="677"/>
                  </a:lnTo>
                  <a:lnTo>
                    <a:pt x="3161" y="696"/>
                  </a:lnTo>
                  <a:lnTo>
                    <a:pt x="2991" y="696"/>
                  </a:lnTo>
                  <a:lnTo>
                    <a:pt x="2991" y="696"/>
                  </a:lnTo>
                  <a:lnTo>
                    <a:pt x="2784" y="659"/>
                  </a:lnTo>
                  <a:lnTo>
                    <a:pt x="2559" y="621"/>
                  </a:lnTo>
                  <a:lnTo>
                    <a:pt x="2352" y="565"/>
                  </a:lnTo>
                  <a:lnTo>
                    <a:pt x="2164" y="489"/>
                  </a:lnTo>
                  <a:lnTo>
                    <a:pt x="2164" y="489"/>
                  </a:lnTo>
                  <a:lnTo>
                    <a:pt x="1957" y="414"/>
                  </a:lnTo>
                  <a:lnTo>
                    <a:pt x="1750" y="358"/>
                  </a:lnTo>
                  <a:lnTo>
                    <a:pt x="1524" y="320"/>
                  </a:lnTo>
                  <a:lnTo>
                    <a:pt x="1317" y="320"/>
                  </a:lnTo>
                  <a:lnTo>
                    <a:pt x="1317" y="320"/>
                  </a:lnTo>
                  <a:lnTo>
                    <a:pt x="1204" y="320"/>
                  </a:lnTo>
                  <a:lnTo>
                    <a:pt x="1110" y="358"/>
                  </a:lnTo>
                  <a:lnTo>
                    <a:pt x="998" y="395"/>
                  </a:lnTo>
                  <a:lnTo>
                    <a:pt x="904" y="452"/>
                  </a:lnTo>
                  <a:lnTo>
                    <a:pt x="828" y="508"/>
                  </a:lnTo>
                  <a:lnTo>
                    <a:pt x="753" y="583"/>
                  </a:lnTo>
                  <a:lnTo>
                    <a:pt x="678" y="659"/>
                  </a:lnTo>
                  <a:lnTo>
                    <a:pt x="621" y="753"/>
                  </a:lnTo>
                  <a:lnTo>
                    <a:pt x="621" y="753"/>
                  </a:lnTo>
                  <a:lnTo>
                    <a:pt x="584" y="847"/>
                  </a:lnTo>
                  <a:lnTo>
                    <a:pt x="584" y="960"/>
                  </a:lnTo>
                  <a:lnTo>
                    <a:pt x="584" y="1054"/>
                  </a:lnTo>
                  <a:lnTo>
                    <a:pt x="621" y="1148"/>
                  </a:lnTo>
                  <a:lnTo>
                    <a:pt x="659" y="1223"/>
                  </a:lnTo>
                  <a:lnTo>
                    <a:pt x="715" y="1298"/>
                  </a:lnTo>
                  <a:lnTo>
                    <a:pt x="791" y="1354"/>
                  </a:lnTo>
                  <a:lnTo>
                    <a:pt x="885" y="1411"/>
                  </a:lnTo>
                  <a:lnTo>
                    <a:pt x="885" y="1411"/>
                  </a:lnTo>
                  <a:lnTo>
                    <a:pt x="960" y="1430"/>
                  </a:lnTo>
                  <a:lnTo>
                    <a:pt x="960" y="1430"/>
                  </a:lnTo>
                  <a:lnTo>
                    <a:pt x="828" y="1392"/>
                  </a:lnTo>
                  <a:lnTo>
                    <a:pt x="715" y="1354"/>
                  </a:lnTo>
                  <a:lnTo>
                    <a:pt x="584" y="1354"/>
                  </a:lnTo>
                  <a:lnTo>
                    <a:pt x="471" y="1392"/>
                  </a:lnTo>
                  <a:lnTo>
                    <a:pt x="358" y="1430"/>
                  </a:lnTo>
                  <a:lnTo>
                    <a:pt x="245" y="1505"/>
                  </a:lnTo>
                  <a:lnTo>
                    <a:pt x="151" y="1580"/>
                  </a:lnTo>
                  <a:lnTo>
                    <a:pt x="76" y="1693"/>
                  </a:lnTo>
                  <a:lnTo>
                    <a:pt x="76" y="1693"/>
                  </a:lnTo>
                  <a:lnTo>
                    <a:pt x="38" y="1806"/>
                  </a:lnTo>
                  <a:lnTo>
                    <a:pt x="1" y="1938"/>
                  </a:lnTo>
                  <a:lnTo>
                    <a:pt x="1" y="2069"/>
                  </a:lnTo>
                  <a:lnTo>
                    <a:pt x="38" y="2182"/>
                  </a:lnTo>
                  <a:lnTo>
                    <a:pt x="76" y="2295"/>
                  </a:lnTo>
                  <a:lnTo>
                    <a:pt x="151" y="2408"/>
                  </a:lnTo>
                  <a:lnTo>
                    <a:pt x="226" y="2502"/>
                  </a:lnTo>
                  <a:lnTo>
                    <a:pt x="339" y="2577"/>
                  </a:lnTo>
                  <a:lnTo>
                    <a:pt x="339" y="2577"/>
                  </a:lnTo>
                  <a:lnTo>
                    <a:pt x="452" y="2615"/>
                  </a:lnTo>
                  <a:lnTo>
                    <a:pt x="565" y="2634"/>
                  </a:lnTo>
                  <a:lnTo>
                    <a:pt x="678" y="2652"/>
                  </a:lnTo>
                  <a:lnTo>
                    <a:pt x="791" y="2634"/>
                  </a:lnTo>
                  <a:lnTo>
                    <a:pt x="791" y="2634"/>
                  </a:lnTo>
                  <a:lnTo>
                    <a:pt x="715" y="2596"/>
                  </a:lnTo>
                  <a:lnTo>
                    <a:pt x="621" y="2596"/>
                  </a:lnTo>
                  <a:lnTo>
                    <a:pt x="546" y="2615"/>
                  </a:lnTo>
                  <a:lnTo>
                    <a:pt x="471" y="2652"/>
                  </a:lnTo>
                  <a:lnTo>
                    <a:pt x="414" y="2709"/>
                  </a:lnTo>
                  <a:lnTo>
                    <a:pt x="358" y="2784"/>
                  </a:lnTo>
                  <a:lnTo>
                    <a:pt x="339" y="2878"/>
                  </a:lnTo>
                  <a:lnTo>
                    <a:pt x="339" y="2953"/>
                  </a:lnTo>
                  <a:lnTo>
                    <a:pt x="339" y="2953"/>
                  </a:lnTo>
                  <a:lnTo>
                    <a:pt x="358" y="3047"/>
                  </a:lnTo>
                  <a:lnTo>
                    <a:pt x="396" y="3123"/>
                  </a:lnTo>
                  <a:lnTo>
                    <a:pt x="490" y="3273"/>
                  </a:lnTo>
                  <a:lnTo>
                    <a:pt x="621" y="3386"/>
                  </a:lnTo>
                  <a:lnTo>
                    <a:pt x="697" y="3423"/>
                  </a:lnTo>
                  <a:lnTo>
                    <a:pt x="791" y="3461"/>
                  </a:lnTo>
                  <a:lnTo>
                    <a:pt x="791" y="3461"/>
                  </a:lnTo>
                  <a:lnTo>
                    <a:pt x="998" y="3536"/>
                  </a:lnTo>
                  <a:lnTo>
                    <a:pt x="1204" y="3593"/>
                  </a:lnTo>
                  <a:lnTo>
                    <a:pt x="1430" y="3612"/>
                  </a:lnTo>
                  <a:lnTo>
                    <a:pt x="1656" y="3612"/>
                  </a:lnTo>
                  <a:lnTo>
                    <a:pt x="1882" y="3593"/>
                  </a:lnTo>
                  <a:lnTo>
                    <a:pt x="2107" y="3555"/>
                  </a:lnTo>
                  <a:lnTo>
                    <a:pt x="2333" y="3499"/>
                  </a:lnTo>
                  <a:lnTo>
                    <a:pt x="2540" y="3442"/>
                  </a:lnTo>
                  <a:lnTo>
                    <a:pt x="2540" y="3442"/>
                  </a:lnTo>
                  <a:lnTo>
                    <a:pt x="2954" y="3273"/>
                  </a:lnTo>
                  <a:lnTo>
                    <a:pt x="3367" y="3085"/>
                  </a:lnTo>
                  <a:lnTo>
                    <a:pt x="3781" y="2916"/>
                  </a:lnTo>
                  <a:lnTo>
                    <a:pt x="4195" y="2746"/>
                  </a:lnTo>
                  <a:lnTo>
                    <a:pt x="4195" y="2746"/>
                  </a:lnTo>
                  <a:lnTo>
                    <a:pt x="4684" y="2558"/>
                  </a:lnTo>
                  <a:lnTo>
                    <a:pt x="4947" y="2483"/>
                  </a:lnTo>
                  <a:lnTo>
                    <a:pt x="5230" y="2408"/>
                  </a:lnTo>
                  <a:lnTo>
                    <a:pt x="5512" y="2333"/>
                  </a:lnTo>
                  <a:lnTo>
                    <a:pt x="5794" y="2314"/>
                  </a:lnTo>
                  <a:lnTo>
                    <a:pt x="6038" y="2314"/>
                  </a:lnTo>
                  <a:lnTo>
                    <a:pt x="6151" y="2333"/>
                  </a:lnTo>
                  <a:lnTo>
                    <a:pt x="6264" y="2370"/>
                  </a:lnTo>
                  <a:lnTo>
                    <a:pt x="6264" y="2370"/>
                  </a:lnTo>
                  <a:lnTo>
                    <a:pt x="6415" y="2427"/>
                  </a:lnTo>
                  <a:lnTo>
                    <a:pt x="6565" y="2521"/>
                  </a:lnTo>
                  <a:lnTo>
                    <a:pt x="6809" y="2728"/>
                  </a:lnTo>
                  <a:lnTo>
                    <a:pt x="6922" y="2822"/>
                  </a:lnTo>
                  <a:lnTo>
                    <a:pt x="7016" y="2878"/>
                  </a:lnTo>
                  <a:lnTo>
                    <a:pt x="7110" y="2916"/>
                  </a:lnTo>
                  <a:lnTo>
                    <a:pt x="7167" y="2916"/>
                  </a:lnTo>
                  <a:lnTo>
                    <a:pt x="7204" y="2897"/>
                  </a:lnTo>
                  <a:lnTo>
                    <a:pt x="7204" y="2897"/>
                  </a:lnTo>
                  <a:lnTo>
                    <a:pt x="7374" y="2784"/>
                  </a:lnTo>
                  <a:lnTo>
                    <a:pt x="7487" y="2652"/>
                  </a:lnTo>
                  <a:lnTo>
                    <a:pt x="7581" y="2483"/>
                  </a:lnTo>
                  <a:lnTo>
                    <a:pt x="7637" y="2314"/>
                  </a:lnTo>
                  <a:lnTo>
                    <a:pt x="7637" y="2314"/>
                  </a:lnTo>
                  <a:lnTo>
                    <a:pt x="7637" y="2126"/>
                  </a:lnTo>
                  <a:lnTo>
                    <a:pt x="7637" y="1938"/>
                  </a:lnTo>
                  <a:lnTo>
                    <a:pt x="7637" y="1749"/>
                  </a:lnTo>
                  <a:lnTo>
                    <a:pt x="7599" y="15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2326318" y="16967"/>
              <a:ext cx="323497" cy="97258"/>
            </a:xfrm>
            <a:custGeom>
              <a:avLst/>
              <a:gdLst/>
              <a:ahLst/>
              <a:cxnLst/>
              <a:rect l="l" t="t" r="r" b="b"/>
              <a:pathLst>
                <a:path w="6509" h="1957" extrusionOk="0">
                  <a:moveTo>
                    <a:pt x="5117" y="1"/>
                  </a:moveTo>
                  <a:lnTo>
                    <a:pt x="4947" y="19"/>
                  </a:lnTo>
                  <a:lnTo>
                    <a:pt x="4740" y="57"/>
                  </a:lnTo>
                  <a:lnTo>
                    <a:pt x="4534" y="113"/>
                  </a:lnTo>
                  <a:lnTo>
                    <a:pt x="4346" y="170"/>
                  </a:lnTo>
                  <a:lnTo>
                    <a:pt x="4157" y="264"/>
                  </a:lnTo>
                  <a:lnTo>
                    <a:pt x="3969" y="358"/>
                  </a:lnTo>
                  <a:lnTo>
                    <a:pt x="3800" y="471"/>
                  </a:lnTo>
                  <a:lnTo>
                    <a:pt x="3631" y="584"/>
                  </a:lnTo>
                  <a:lnTo>
                    <a:pt x="3461" y="734"/>
                  </a:lnTo>
                  <a:lnTo>
                    <a:pt x="2841" y="1280"/>
                  </a:lnTo>
                  <a:lnTo>
                    <a:pt x="2521" y="1524"/>
                  </a:lnTo>
                  <a:lnTo>
                    <a:pt x="2371" y="1618"/>
                  </a:lnTo>
                  <a:lnTo>
                    <a:pt x="2201" y="1712"/>
                  </a:lnTo>
                  <a:lnTo>
                    <a:pt x="2051" y="1769"/>
                  </a:lnTo>
                  <a:lnTo>
                    <a:pt x="1900" y="1806"/>
                  </a:lnTo>
                  <a:lnTo>
                    <a:pt x="1731" y="1844"/>
                  </a:lnTo>
                  <a:lnTo>
                    <a:pt x="1581" y="1863"/>
                  </a:lnTo>
                  <a:lnTo>
                    <a:pt x="1411" y="1844"/>
                  </a:lnTo>
                  <a:lnTo>
                    <a:pt x="1261" y="1825"/>
                  </a:lnTo>
                  <a:lnTo>
                    <a:pt x="1110" y="1806"/>
                  </a:lnTo>
                  <a:lnTo>
                    <a:pt x="941" y="1750"/>
                  </a:lnTo>
                  <a:lnTo>
                    <a:pt x="753" y="1675"/>
                  </a:lnTo>
                  <a:lnTo>
                    <a:pt x="546" y="1562"/>
                  </a:lnTo>
                  <a:lnTo>
                    <a:pt x="377" y="1430"/>
                  </a:lnTo>
                  <a:lnTo>
                    <a:pt x="208" y="1280"/>
                  </a:lnTo>
                  <a:lnTo>
                    <a:pt x="57" y="1092"/>
                  </a:lnTo>
                  <a:lnTo>
                    <a:pt x="1" y="1035"/>
                  </a:lnTo>
                  <a:lnTo>
                    <a:pt x="38" y="1110"/>
                  </a:lnTo>
                  <a:lnTo>
                    <a:pt x="95" y="1223"/>
                  </a:lnTo>
                  <a:lnTo>
                    <a:pt x="170" y="1317"/>
                  </a:lnTo>
                  <a:lnTo>
                    <a:pt x="320" y="1487"/>
                  </a:lnTo>
                  <a:lnTo>
                    <a:pt x="508" y="1637"/>
                  </a:lnTo>
                  <a:lnTo>
                    <a:pt x="697" y="1750"/>
                  </a:lnTo>
                  <a:lnTo>
                    <a:pt x="903" y="1844"/>
                  </a:lnTo>
                  <a:lnTo>
                    <a:pt x="1073" y="1900"/>
                  </a:lnTo>
                  <a:lnTo>
                    <a:pt x="1242" y="1938"/>
                  </a:lnTo>
                  <a:lnTo>
                    <a:pt x="1411" y="1957"/>
                  </a:lnTo>
                  <a:lnTo>
                    <a:pt x="1750" y="1957"/>
                  </a:lnTo>
                  <a:lnTo>
                    <a:pt x="1919" y="1919"/>
                  </a:lnTo>
                  <a:lnTo>
                    <a:pt x="2088" y="1882"/>
                  </a:lnTo>
                  <a:lnTo>
                    <a:pt x="2239" y="1825"/>
                  </a:lnTo>
                  <a:lnTo>
                    <a:pt x="2427" y="1731"/>
                  </a:lnTo>
                  <a:lnTo>
                    <a:pt x="2596" y="1618"/>
                  </a:lnTo>
                  <a:lnTo>
                    <a:pt x="2747" y="1505"/>
                  </a:lnTo>
                  <a:lnTo>
                    <a:pt x="2916" y="1374"/>
                  </a:lnTo>
                  <a:lnTo>
                    <a:pt x="3236" y="1110"/>
                  </a:lnTo>
                  <a:lnTo>
                    <a:pt x="3556" y="828"/>
                  </a:lnTo>
                  <a:lnTo>
                    <a:pt x="3706" y="697"/>
                  </a:lnTo>
                  <a:lnTo>
                    <a:pt x="3856" y="565"/>
                  </a:lnTo>
                  <a:lnTo>
                    <a:pt x="4026" y="471"/>
                  </a:lnTo>
                  <a:lnTo>
                    <a:pt x="4214" y="377"/>
                  </a:lnTo>
                  <a:lnTo>
                    <a:pt x="4383" y="283"/>
                  </a:lnTo>
                  <a:lnTo>
                    <a:pt x="4571" y="226"/>
                  </a:lnTo>
                  <a:lnTo>
                    <a:pt x="4778" y="170"/>
                  </a:lnTo>
                  <a:lnTo>
                    <a:pt x="4966" y="132"/>
                  </a:lnTo>
                  <a:lnTo>
                    <a:pt x="5135" y="113"/>
                  </a:lnTo>
                  <a:lnTo>
                    <a:pt x="5286" y="132"/>
                  </a:lnTo>
                  <a:lnTo>
                    <a:pt x="5436" y="151"/>
                  </a:lnTo>
                  <a:lnTo>
                    <a:pt x="5606" y="189"/>
                  </a:lnTo>
                  <a:lnTo>
                    <a:pt x="5737" y="245"/>
                  </a:lnTo>
                  <a:lnTo>
                    <a:pt x="5888" y="320"/>
                  </a:lnTo>
                  <a:lnTo>
                    <a:pt x="6019" y="414"/>
                  </a:lnTo>
                  <a:lnTo>
                    <a:pt x="6132" y="508"/>
                  </a:lnTo>
                  <a:lnTo>
                    <a:pt x="6283" y="697"/>
                  </a:lnTo>
                  <a:lnTo>
                    <a:pt x="6377" y="885"/>
                  </a:lnTo>
                  <a:lnTo>
                    <a:pt x="6433" y="1092"/>
                  </a:lnTo>
                  <a:lnTo>
                    <a:pt x="6452" y="1298"/>
                  </a:lnTo>
                  <a:lnTo>
                    <a:pt x="6433" y="1468"/>
                  </a:lnTo>
                  <a:lnTo>
                    <a:pt x="6414" y="1618"/>
                  </a:lnTo>
                  <a:lnTo>
                    <a:pt x="6452" y="1543"/>
                  </a:lnTo>
                  <a:lnTo>
                    <a:pt x="6490" y="1430"/>
                  </a:lnTo>
                  <a:lnTo>
                    <a:pt x="6509" y="1298"/>
                  </a:lnTo>
                  <a:lnTo>
                    <a:pt x="6509" y="1186"/>
                  </a:lnTo>
                  <a:lnTo>
                    <a:pt x="6490" y="1073"/>
                  </a:lnTo>
                  <a:lnTo>
                    <a:pt x="6471" y="960"/>
                  </a:lnTo>
                  <a:lnTo>
                    <a:pt x="6452" y="847"/>
                  </a:lnTo>
                  <a:lnTo>
                    <a:pt x="6396" y="734"/>
                  </a:lnTo>
                  <a:lnTo>
                    <a:pt x="6339" y="640"/>
                  </a:lnTo>
                  <a:lnTo>
                    <a:pt x="6283" y="546"/>
                  </a:lnTo>
                  <a:lnTo>
                    <a:pt x="6208" y="452"/>
                  </a:lnTo>
                  <a:lnTo>
                    <a:pt x="6076" y="339"/>
                  </a:lnTo>
                  <a:lnTo>
                    <a:pt x="5944" y="245"/>
                  </a:lnTo>
                  <a:lnTo>
                    <a:pt x="5794" y="151"/>
                  </a:lnTo>
                  <a:lnTo>
                    <a:pt x="5625" y="95"/>
                  </a:lnTo>
                  <a:lnTo>
                    <a:pt x="5455" y="38"/>
                  </a:lnTo>
                  <a:lnTo>
                    <a:pt x="5305" y="19"/>
                  </a:lnTo>
                  <a:lnTo>
                    <a:pt x="511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2001933" y="96436"/>
              <a:ext cx="68288" cy="171108"/>
            </a:xfrm>
            <a:custGeom>
              <a:avLst/>
              <a:gdLst/>
              <a:ahLst/>
              <a:cxnLst/>
              <a:rect l="l" t="t" r="r" b="b"/>
              <a:pathLst>
                <a:path w="1374" h="3443" extrusionOk="0">
                  <a:moveTo>
                    <a:pt x="264" y="0"/>
                  </a:moveTo>
                  <a:lnTo>
                    <a:pt x="151" y="19"/>
                  </a:lnTo>
                  <a:lnTo>
                    <a:pt x="19" y="76"/>
                  </a:lnTo>
                  <a:lnTo>
                    <a:pt x="0" y="113"/>
                  </a:lnTo>
                  <a:lnTo>
                    <a:pt x="38" y="113"/>
                  </a:lnTo>
                  <a:lnTo>
                    <a:pt x="151" y="76"/>
                  </a:lnTo>
                  <a:lnTo>
                    <a:pt x="377" y="76"/>
                  </a:lnTo>
                  <a:lnTo>
                    <a:pt x="489" y="94"/>
                  </a:lnTo>
                  <a:lnTo>
                    <a:pt x="602" y="132"/>
                  </a:lnTo>
                  <a:lnTo>
                    <a:pt x="753" y="207"/>
                  </a:lnTo>
                  <a:lnTo>
                    <a:pt x="884" y="301"/>
                  </a:lnTo>
                  <a:lnTo>
                    <a:pt x="997" y="433"/>
                  </a:lnTo>
                  <a:lnTo>
                    <a:pt x="1091" y="565"/>
                  </a:lnTo>
                  <a:lnTo>
                    <a:pt x="1166" y="753"/>
                  </a:lnTo>
                  <a:lnTo>
                    <a:pt x="1223" y="941"/>
                  </a:lnTo>
                  <a:lnTo>
                    <a:pt x="1242" y="1148"/>
                  </a:lnTo>
                  <a:lnTo>
                    <a:pt x="1223" y="1355"/>
                  </a:lnTo>
                  <a:lnTo>
                    <a:pt x="1185" y="1562"/>
                  </a:lnTo>
                  <a:lnTo>
                    <a:pt x="1129" y="1768"/>
                  </a:lnTo>
                  <a:lnTo>
                    <a:pt x="1072" y="1957"/>
                  </a:lnTo>
                  <a:lnTo>
                    <a:pt x="997" y="2145"/>
                  </a:lnTo>
                  <a:lnTo>
                    <a:pt x="847" y="2483"/>
                  </a:lnTo>
                  <a:lnTo>
                    <a:pt x="790" y="2652"/>
                  </a:lnTo>
                  <a:lnTo>
                    <a:pt x="771" y="2822"/>
                  </a:lnTo>
                  <a:lnTo>
                    <a:pt x="753" y="2935"/>
                  </a:lnTo>
                  <a:lnTo>
                    <a:pt x="771" y="3066"/>
                  </a:lnTo>
                  <a:lnTo>
                    <a:pt x="790" y="3179"/>
                  </a:lnTo>
                  <a:lnTo>
                    <a:pt x="828" y="3292"/>
                  </a:lnTo>
                  <a:lnTo>
                    <a:pt x="866" y="3367"/>
                  </a:lnTo>
                  <a:lnTo>
                    <a:pt x="903" y="3405"/>
                  </a:lnTo>
                  <a:lnTo>
                    <a:pt x="941" y="3442"/>
                  </a:lnTo>
                  <a:lnTo>
                    <a:pt x="884" y="3292"/>
                  </a:lnTo>
                  <a:lnTo>
                    <a:pt x="866" y="3141"/>
                  </a:lnTo>
                  <a:lnTo>
                    <a:pt x="847" y="2972"/>
                  </a:lnTo>
                  <a:lnTo>
                    <a:pt x="866" y="2822"/>
                  </a:lnTo>
                  <a:lnTo>
                    <a:pt x="922" y="2652"/>
                  </a:lnTo>
                  <a:lnTo>
                    <a:pt x="978" y="2502"/>
                  </a:lnTo>
                  <a:lnTo>
                    <a:pt x="1035" y="2351"/>
                  </a:lnTo>
                  <a:lnTo>
                    <a:pt x="1110" y="2182"/>
                  </a:lnTo>
                  <a:lnTo>
                    <a:pt x="1204" y="1994"/>
                  </a:lnTo>
                  <a:lnTo>
                    <a:pt x="1279" y="1787"/>
                  </a:lnTo>
                  <a:lnTo>
                    <a:pt x="1336" y="1580"/>
                  </a:lnTo>
                  <a:lnTo>
                    <a:pt x="1355" y="1355"/>
                  </a:lnTo>
                  <a:lnTo>
                    <a:pt x="1373" y="1129"/>
                  </a:lnTo>
                  <a:lnTo>
                    <a:pt x="1355" y="922"/>
                  </a:lnTo>
                  <a:lnTo>
                    <a:pt x="1279" y="696"/>
                  </a:lnTo>
                  <a:lnTo>
                    <a:pt x="1185" y="508"/>
                  </a:lnTo>
                  <a:lnTo>
                    <a:pt x="1072" y="358"/>
                  </a:lnTo>
                  <a:lnTo>
                    <a:pt x="941" y="226"/>
                  </a:lnTo>
                  <a:lnTo>
                    <a:pt x="790" y="132"/>
                  </a:lnTo>
                  <a:lnTo>
                    <a:pt x="640" y="57"/>
                  </a:lnTo>
                  <a:lnTo>
                    <a:pt x="508" y="19"/>
                  </a:lnTo>
                  <a:lnTo>
                    <a:pt x="39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2460008" y="1690225"/>
              <a:ext cx="1077894" cy="2242550"/>
            </a:xfrm>
            <a:custGeom>
              <a:avLst/>
              <a:gdLst/>
              <a:ahLst/>
              <a:cxnLst/>
              <a:rect l="l" t="t" r="r" b="b"/>
              <a:pathLst>
                <a:path w="21688" h="45124" extrusionOk="0">
                  <a:moveTo>
                    <a:pt x="1" y="1"/>
                  </a:moveTo>
                  <a:lnTo>
                    <a:pt x="2258" y="44559"/>
                  </a:lnTo>
                  <a:lnTo>
                    <a:pt x="7957" y="44559"/>
                  </a:lnTo>
                  <a:lnTo>
                    <a:pt x="7261" y="5869"/>
                  </a:lnTo>
                  <a:lnTo>
                    <a:pt x="15725" y="45123"/>
                  </a:lnTo>
                  <a:lnTo>
                    <a:pt x="21688" y="44408"/>
                  </a:lnTo>
                  <a:lnTo>
                    <a:pt x="14126" y="396"/>
                  </a:lnTo>
                  <a:lnTo>
                    <a:pt x="1" y="1"/>
                  </a:lnTo>
                  <a:close/>
                </a:path>
              </a:pathLst>
            </a:custGeom>
            <a:solidFill>
              <a:schemeClr val="bg1">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9"/>
            <p:cNvSpPr/>
            <p:nvPr/>
          </p:nvSpPr>
          <p:spPr>
            <a:xfrm>
              <a:off x="-2659101" y="625529"/>
              <a:ext cx="1103141" cy="1135787"/>
            </a:xfrm>
            <a:custGeom>
              <a:avLst/>
              <a:gdLst/>
              <a:ahLst/>
              <a:cxnLst/>
              <a:rect l="l" t="t" r="r" b="b"/>
              <a:pathLst>
                <a:path w="22196" h="22854" extrusionOk="0">
                  <a:moveTo>
                    <a:pt x="9048" y="0"/>
                  </a:moveTo>
                  <a:lnTo>
                    <a:pt x="8540" y="57"/>
                  </a:lnTo>
                  <a:lnTo>
                    <a:pt x="7806" y="151"/>
                  </a:lnTo>
                  <a:lnTo>
                    <a:pt x="7355" y="207"/>
                  </a:lnTo>
                  <a:lnTo>
                    <a:pt x="6904" y="301"/>
                  </a:lnTo>
                  <a:lnTo>
                    <a:pt x="6452" y="433"/>
                  </a:lnTo>
                  <a:lnTo>
                    <a:pt x="6020" y="583"/>
                  </a:lnTo>
                  <a:lnTo>
                    <a:pt x="5681" y="753"/>
                  </a:lnTo>
                  <a:lnTo>
                    <a:pt x="5342" y="959"/>
                  </a:lnTo>
                  <a:lnTo>
                    <a:pt x="2747" y="2633"/>
                  </a:lnTo>
                  <a:lnTo>
                    <a:pt x="1167" y="3687"/>
                  </a:lnTo>
                  <a:lnTo>
                    <a:pt x="509" y="4138"/>
                  </a:lnTo>
                  <a:lnTo>
                    <a:pt x="1" y="4477"/>
                  </a:lnTo>
                  <a:lnTo>
                    <a:pt x="2427" y="9123"/>
                  </a:lnTo>
                  <a:lnTo>
                    <a:pt x="4552" y="7806"/>
                  </a:lnTo>
                  <a:lnTo>
                    <a:pt x="4440" y="9348"/>
                  </a:lnTo>
                  <a:lnTo>
                    <a:pt x="4327" y="12565"/>
                  </a:lnTo>
                  <a:lnTo>
                    <a:pt x="4214" y="15536"/>
                  </a:lnTo>
                  <a:lnTo>
                    <a:pt x="4063" y="18471"/>
                  </a:lnTo>
                  <a:lnTo>
                    <a:pt x="4007" y="20239"/>
                  </a:lnTo>
                  <a:lnTo>
                    <a:pt x="3969" y="21612"/>
                  </a:lnTo>
                  <a:lnTo>
                    <a:pt x="3969" y="22514"/>
                  </a:lnTo>
                  <a:lnTo>
                    <a:pt x="3969" y="22853"/>
                  </a:lnTo>
                  <a:lnTo>
                    <a:pt x="18716" y="22853"/>
                  </a:lnTo>
                  <a:lnTo>
                    <a:pt x="17625" y="15085"/>
                  </a:lnTo>
                  <a:lnTo>
                    <a:pt x="17361" y="8859"/>
                  </a:lnTo>
                  <a:lnTo>
                    <a:pt x="17361" y="8859"/>
                  </a:lnTo>
                  <a:lnTo>
                    <a:pt x="18509" y="10213"/>
                  </a:lnTo>
                  <a:lnTo>
                    <a:pt x="22195" y="5793"/>
                  </a:lnTo>
                  <a:lnTo>
                    <a:pt x="18433" y="2408"/>
                  </a:lnTo>
                  <a:lnTo>
                    <a:pt x="18038" y="2032"/>
                  </a:lnTo>
                  <a:lnTo>
                    <a:pt x="17625" y="1637"/>
                  </a:lnTo>
                  <a:lnTo>
                    <a:pt x="17136" y="1279"/>
                  </a:lnTo>
                  <a:lnTo>
                    <a:pt x="16891" y="1091"/>
                  </a:lnTo>
                  <a:lnTo>
                    <a:pt x="16628" y="922"/>
                  </a:lnTo>
                  <a:lnTo>
                    <a:pt x="16364" y="771"/>
                  </a:lnTo>
                  <a:lnTo>
                    <a:pt x="16101" y="621"/>
                  </a:lnTo>
                  <a:lnTo>
                    <a:pt x="15819" y="489"/>
                  </a:lnTo>
                  <a:lnTo>
                    <a:pt x="15537" y="376"/>
                  </a:lnTo>
                  <a:lnTo>
                    <a:pt x="15255" y="264"/>
                  </a:lnTo>
                  <a:lnTo>
                    <a:pt x="14954" y="170"/>
                  </a:lnTo>
                  <a:lnTo>
                    <a:pt x="14672" y="94"/>
                  </a:lnTo>
                  <a:lnTo>
                    <a:pt x="14371" y="57"/>
                  </a:lnTo>
                  <a:lnTo>
                    <a:pt x="14089" y="19"/>
                  </a:lnTo>
                  <a:lnTo>
                    <a:pt x="13825" y="0"/>
                  </a:lnTo>
                  <a:lnTo>
                    <a:pt x="13524" y="94"/>
                  </a:lnTo>
                  <a:lnTo>
                    <a:pt x="13223" y="170"/>
                  </a:lnTo>
                  <a:lnTo>
                    <a:pt x="12941" y="226"/>
                  </a:lnTo>
                  <a:lnTo>
                    <a:pt x="12640" y="282"/>
                  </a:lnTo>
                  <a:lnTo>
                    <a:pt x="12339" y="320"/>
                  </a:lnTo>
                  <a:lnTo>
                    <a:pt x="12038" y="358"/>
                  </a:lnTo>
                  <a:lnTo>
                    <a:pt x="11737" y="376"/>
                  </a:lnTo>
                  <a:lnTo>
                    <a:pt x="11136" y="376"/>
                  </a:lnTo>
                  <a:lnTo>
                    <a:pt x="10835" y="358"/>
                  </a:lnTo>
                  <a:lnTo>
                    <a:pt x="10534" y="320"/>
                  </a:lnTo>
                  <a:lnTo>
                    <a:pt x="10233" y="282"/>
                  </a:lnTo>
                  <a:lnTo>
                    <a:pt x="9932" y="226"/>
                  </a:lnTo>
                  <a:lnTo>
                    <a:pt x="9631" y="170"/>
                  </a:lnTo>
                  <a:lnTo>
                    <a:pt x="9330" y="94"/>
                  </a:lnTo>
                  <a:lnTo>
                    <a:pt x="9048"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9"/>
            <p:cNvSpPr/>
            <p:nvPr/>
          </p:nvSpPr>
          <p:spPr>
            <a:xfrm>
              <a:off x="-2659101" y="625529"/>
              <a:ext cx="1103141" cy="1135787"/>
            </a:xfrm>
            <a:custGeom>
              <a:avLst/>
              <a:gdLst/>
              <a:ahLst/>
              <a:cxnLst/>
              <a:rect l="l" t="t" r="r" b="b"/>
              <a:pathLst>
                <a:path w="22196" h="22854" fill="none" extrusionOk="0">
                  <a:moveTo>
                    <a:pt x="4552" y="7806"/>
                  </a:moveTo>
                  <a:lnTo>
                    <a:pt x="2427" y="9123"/>
                  </a:lnTo>
                  <a:lnTo>
                    <a:pt x="1" y="4477"/>
                  </a:lnTo>
                  <a:lnTo>
                    <a:pt x="1" y="4477"/>
                  </a:lnTo>
                  <a:lnTo>
                    <a:pt x="509" y="4138"/>
                  </a:lnTo>
                  <a:lnTo>
                    <a:pt x="1167" y="3687"/>
                  </a:lnTo>
                  <a:lnTo>
                    <a:pt x="2747" y="2633"/>
                  </a:lnTo>
                  <a:lnTo>
                    <a:pt x="5342" y="959"/>
                  </a:lnTo>
                  <a:lnTo>
                    <a:pt x="5342" y="959"/>
                  </a:lnTo>
                  <a:lnTo>
                    <a:pt x="5681" y="753"/>
                  </a:lnTo>
                  <a:lnTo>
                    <a:pt x="6020" y="583"/>
                  </a:lnTo>
                  <a:lnTo>
                    <a:pt x="6020" y="583"/>
                  </a:lnTo>
                  <a:lnTo>
                    <a:pt x="6452" y="433"/>
                  </a:lnTo>
                  <a:lnTo>
                    <a:pt x="6904" y="301"/>
                  </a:lnTo>
                  <a:lnTo>
                    <a:pt x="7355" y="207"/>
                  </a:lnTo>
                  <a:lnTo>
                    <a:pt x="7806" y="151"/>
                  </a:lnTo>
                  <a:lnTo>
                    <a:pt x="7806" y="151"/>
                  </a:lnTo>
                  <a:lnTo>
                    <a:pt x="8540" y="57"/>
                  </a:lnTo>
                  <a:lnTo>
                    <a:pt x="9048" y="0"/>
                  </a:lnTo>
                  <a:lnTo>
                    <a:pt x="9048" y="0"/>
                  </a:lnTo>
                  <a:lnTo>
                    <a:pt x="9330" y="94"/>
                  </a:lnTo>
                  <a:lnTo>
                    <a:pt x="9631" y="170"/>
                  </a:lnTo>
                  <a:lnTo>
                    <a:pt x="9932" y="226"/>
                  </a:lnTo>
                  <a:lnTo>
                    <a:pt x="10233" y="282"/>
                  </a:lnTo>
                  <a:lnTo>
                    <a:pt x="10534" y="320"/>
                  </a:lnTo>
                  <a:lnTo>
                    <a:pt x="10835" y="358"/>
                  </a:lnTo>
                  <a:lnTo>
                    <a:pt x="11136" y="376"/>
                  </a:lnTo>
                  <a:lnTo>
                    <a:pt x="11436" y="376"/>
                  </a:lnTo>
                  <a:lnTo>
                    <a:pt x="11737" y="376"/>
                  </a:lnTo>
                  <a:lnTo>
                    <a:pt x="12038" y="358"/>
                  </a:lnTo>
                  <a:lnTo>
                    <a:pt x="12339" y="320"/>
                  </a:lnTo>
                  <a:lnTo>
                    <a:pt x="12640" y="282"/>
                  </a:lnTo>
                  <a:lnTo>
                    <a:pt x="12941" y="226"/>
                  </a:lnTo>
                  <a:lnTo>
                    <a:pt x="13223" y="170"/>
                  </a:lnTo>
                  <a:lnTo>
                    <a:pt x="13524" y="94"/>
                  </a:lnTo>
                  <a:lnTo>
                    <a:pt x="13825" y="0"/>
                  </a:lnTo>
                  <a:lnTo>
                    <a:pt x="13825" y="0"/>
                  </a:lnTo>
                  <a:lnTo>
                    <a:pt x="14089" y="19"/>
                  </a:lnTo>
                  <a:lnTo>
                    <a:pt x="14371" y="57"/>
                  </a:lnTo>
                  <a:lnTo>
                    <a:pt x="14371" y="57"/>
                  </a:lnTo>
                  <a:lnTo>
                    <a:pt x="14672" y="94"/>
                  </a:lnTo>
                  <a:lnTo>
                    <a:pt x="14954" y="170"/>
                  </a:lnTo>
                  <a:lnTo>
                    <a:pt x="15255" y="264"/>
                  </a:lnTo>
                  <a:lnTo>
                    <a:pt x="15537" y="376"/>
                  </a:lnTo>
                  <a:lnTo>
                    <a:pt x="15819" y="489"/>
                  </a:lnTo>
                  <a:lnTo>
                    <a:pt x="16101" y="621"/>
                  </a:lnTo>
                  <a:lnTo>
                    <a:pt x="16364" y="771"/>
                  </a:lnTo>
                  <a:lnTo>
                    <a:pt x="16628" y="922"/>
                  </a:lnTo>
                  <a:lnTo>
                    <a:pt x="16891" y="1091"/>
                  </a:lnTo>
                  <a:lnTo>
                    <a:pt x="17136" y="1279"/>
                  </a:lnTo>
                  <a:lnTo>
                    <a:pt x="17625" y="1637"/>
                  </a:lnTo>
                  <a:lnTo>
                    <a:pt x="18038" y="2032"/>
                  </a:lnTo>
                  <a:lnTo>
                    <a:pt x="18433" y="2408"/>
                  </a:lnTo>
                  <a:lnTo>
                    <a:pt x="22195" y="5793"/>
                  </a:lnTo>
                  <a:lnTo>
                    <a:pt x="18509" y="10213"/>
                  </a:lnTo>
                  <a:lnTo>
                    <a:pt x="17361" y="8859"/>
                  </a:lnTo>
                  <a:lnTo>
                    <a:pt x="17625" y="15085"/>
                  </a:lnTo>
                  <a:lnTo>
                    <a:pt x="18716" y="22853"/>
                  </a:lnTo>
                  <a:lnTo>
                    <a:pt x="3969" y="22853"/>
                  </a:lnTo>
                  <a:lnTo>
                    <a:pt x="3969" y="22853"/>
                  </a:lnTo>
                  <a:lnTo>
                    <a:pt x="3969" y="22514"/>
                  </a:lnTo>
                  <a:lnTo>
                    <a:pt x="3969" y="21612"/>
                  </a:lnTo>
                  <a:lnTo>
                    <a:pt x="4007" y="20239"/>
                  </a:lnTo>
                  <a:lnTo>
                    <a:pt x="4063" y="18471"/>
                  </a:lnTo>
                  <a:lnTo>
                    <a:pt x="4063" y="18471"/>
                  </a:lnTo>
                  <a:lnTo>
                    <a:pt x="4214" y="15536"/>
                  </a:lnTo>
                  <a:lnTo>
                    <a:pt x="4327" y="12565"/>
                  </a:lnTo>
                  <a:lnTo>
                    <a:pt x="4440" y="9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2441271" y="860156"/>
              <a:ext cx="29969" cy="347783"/>
            </a:xfrm>
            <a:custGeom>
              <a:avLst/>
              <a:gdLst/>
              <a:ahLst/>
              <a:cxnLst/>
              <a:rect l="l" t="t" r="r" b="b"/>
              <a:pathLst>
                <a:path w="603" h="6998" extrusionOk="0">
                  <a:moveTo>
                    <a:pt x="602" y="0"/>
                  </a:moveTo>
                  <a:lnTo>
                    <a:pt x="546" y="245"/>
                  </a:lnTo>
                  <a:lnTo>
                    <a:pt x="489" y="508"/>
                  </a:lnTo>
                  <a:lnTo>
                    <a:pt x="452" y="753"/>
                  </a:lnTo>
                  <a:lnTo>
                    <a:pt x="414" y="1016"/>
                  </a:lnTo>
                  <a:lnTo>
                    <a:pt x="282" y="2126"/>
                  </a:lnTo>
                  <a:lnTo>
                    <a:pt x="132" y="3480"/>
                  </a:lnTo>
                  <a:lnTo>
                    <a:pt x="94" y="4195"/>
                  </a:lnTo>
                  <a:lnTo>
                    <a:pt x="57" y="4853"/>
                  </a:lnTo>
                  <a:lnTo>
                    <a:pt x="0" y="5963"/>
                  </a:lnTo>
                  <a:lnTo>
                    <a:pt x="0" y="6226"/>
                  </a:lnTo>
                  <a:lnTo>
                    <a:pt x="0" y="6489"/>
                  </a:lnTo>
                  <a:lnTo>
                    <a:pt x="19" y="6753"/>
                  </a:lnTo>
                  <a:lnTo>
                    <a:pt x="38" y="6997"/>
                  </a:lnTo>
                  <a:lnTo>
                    <a:pt x="94" y="6489"/>
                  </a:lnTo>
                  <a:lnTo>
                    <a:pt x="132" y="5981"/>
                  </a:lnTo>
                  <a:lnTo>
                    <a:pt x="207" y="4872"/>
                  </a:lnTo>
                  <a:lnTo>
                    <a:pt x="301" y="3499"/>
                  </a:lnTo>
                  <a:lnTo>
                    <a:pt x="433" y="2126"/>
                  </a:lnTo>
                  <a:lnTo>
                    <a:pt x="527" y="1016"/>
                  </a:lnTo>
                  <a:lnTo>
                    <a:pt x="583" y="508"/>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1811238" y="902201"/>
              <a:ext cx="19681" cy="238399"/>
            </a:xfrm>
            <a:custGeom>
              <a:avLst/>
              <a:gdLst/>
              <a:ahLst/>
              <a:cxnLst/>
              <a:rect l="l" t="t" r="r" b="b"/>
              <a:pathLst>
                <a:path w="396" h="4797" extrusionOk="0">
                  <a:moveTo>
                    <a:pt x="38" y="1"/>
                  </a:moveTo>
                  <a:lnTo>
                    <a:pt x="0" y="358"/>
                  </a:lnTo>
                  <a:lnTo>
                    <a:pt x="0" y="715"/>
                  </a:lnTo>
                  <a:lnTo>
                    <a:pt x="19" y="1487"/>
                  </a:lnTo>
                  <a:lnTo>
                    <a:pt x="76" y="2408"/>
                  </a:lnTo>
                  <a:lnTo>
                    <a:pt x="151" y="3349"/>
                  </a:lnTo>
                  <a:lnTo>
                    <a:pt x="245" y="4101"/>
                  </a:lnTo>
                  <a:lnTo>
                    <a:pt x="264" y="4289"/>
                  </a:lnTo>
                  <a:lnTo>
                    <a:pt x="301" y="4458"/>
                  </a:lnTo>
                  <a:lnTo>
                    <a:pt x="339" y="4628"/>
                  </a:lnTo>
                  <a:lnTo>
                    <a:pt x="395" y="4797"/>
                  </a:lnTo>
                  <a:lnTo>
                    <a:pt x="395" y="4440"/>
                  </a:lnTo>
                  <a:lnTo>
                    <a:pt x="358" y="4101"/>
                  </a:lnTo>
                  <a:lnTo>
                    <a:pt x="226" y="2408"/>
                  </a:lnTo>
                  <a:lnTo>
                    <a:pt x="113" y="715"/>
                  </a:lnTo>
                  <a:lnTo>
                    <a:pt x="94" y="358"/>
                  </a:lnTo>
                  <a:lnTo>
                    <a:pt x="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1992590" y="938680"/>
              <a:ext cx="122510" cy="31806"/>
            </a:xfrm>
            <a:custGeom>
              <a:avLst/>
              <a:gdLst/>
              <a:ahLst/>
              <a:cxnLst/>
              <a:rect l="l" t="t" r="r" b="b"/>
              <a:pathLst>
                <a:path w="2465" h="640" extrusionOk="0">
                  <a:moveTo>
                    <a:pt x="0" y="0"/>
                  </a:moveTo>
                  <a:lnTo>
                    <a:pt x="0" y="640"/>
                  </a:lnTo>
                  <a:lnTo>
                    <a:pt x="2464" y="640"/>
                  </a:lnTo>
                  <a:lnTo>
                    <a:pt x="2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2444104" y="704053"/>
              <a:ext cx="688991" cy="146806"/>
            </a:xfrm>
            <a:custGeom>
              <a:avLst/>
              <a:gdLst/>
              <a:ahLst/>
              <a:cxnLst/>
              <a:rect l="l" t="t" r="r" b="b"/>
              <a:pathLst>
                <a:path w="13863" h="2954" extrusionOk="0">
                  <a:moveTo>
                    <a:pt x="565" y="0"/>
                  </a:moveTo>
                  <a:lnTo>
                    <a:pt x="339" y="38"/>
                  </a:lnTo>
                  <a:lnTo>
                    <a:pt x="132" y="132"/>
                  </a:lnTo>
                  <a:lnTo>
                    <a:pt x="38" y="188"/>
                  </a:lnTo>
                  <a:lnTo>
                    <a:pt x="1" y="207"/>
                  </a:lnTo>
                  <a:lnTo>
                    <a:pt x="1" y="207"/>
                  </a:lnTo>
                  <a:lnTo>
                    <a:pt x="132" y="151"/>
                  </a:lnTo>
                  <a:lnTo>
                    <a:pt x="283" y="94"/>
                  </a:lnTo>
                  <a:lnTo>
                    <a:pt x="433" y="75"/>
                  </a:lnTo>
                  <a:lnTo>
                    <a:pt x="565" y="38"/>
                  </a:lnTo>
                  <a:lnTo>
                    <a:pt x="772" y="38"/>
                  </a:lnTo>
                  <a:lnTo>
                    <a:pt x="979" y="75"/>
                  </a:lnTo>
                  <a:lnTo>
                    <a:pt x="1167" y="94"/>
                  </a:lnTo>
                  <a:lnTo>
                    <a:pt x="1374" y="151"/>
                  </a:lnTo>
                  <a:lnTo>
                    <a:pt x="1562" y="226"/>
                  </a:lnTo>
                  <a:lnTo>
                    <a:pt x="1731" y="320"/>
                  </a:lnTo>
                  <a:lnTo>
                    <a:pt x="1900" y="414"/>
                  </a:lnTo>
                  <a:lnTo>
                    <a:pt x="2070" y="546"/>
                  </a:lnTo>
                  <a:lnTo>
                    <a:pt x="2277" y="696"/>
                  </a:lnTo>
                  <a:lnTo>
                    <a:pt x="2502" y="865"/>
                  </a:lnTo>
                  <a:lnTo>
                    <a:pt x="2935" y="1260"/>
                  </a:lnTo>
                  <a:lnTo>
                    <a:pt x="3161" y="1467"/>
                  </a:lnTo>
                  <a:lnTo>
                    <a:pt x="3424" y="1674"/>
                  </a:lnTo>
                  <a:lnTo>
                    <a:pt x="3687" y="1862"/>
                  </a:lnTo>
                  <a:lnTo>
                    <a:pt x="3969" y="2050"/>
                  </a:lnTo>
                  <a:lnTo>
                    <a:pt x="4270" y="2238"/>
                  </a:lnTo>
                  <a:lnTo>
                    <a:pt x="4590" y="2389"/>
                  </a:lnTo>
                  <a:lnTo>
                    <a:pt x="4929" y="2521"/>
                  </a:lnTo>
                  <a:lnTo>
                    <a:pt x="5286" y="2652"/>
                  </a:lnTo>
                  <a:lnTo>
                    <a:pt x="5662" y="2765"/>
                  </a:lnTo>
                  <a:lnTo>
                    <a:pt x="6038" y="2840"/>
                  </a:lnTo>
                  <a:lnTo>
                    <a:pt x="6415" y="2897"/>
                  </a:lnTo>
                  <a:lnTo>
                    <a:pt x="6810" y="2934"/>
                  </a:lnTo>
                  <a:lnTo>
                    <a:pt x="7186" y="2953"/>
                  </a:lnTo>
                  <a:lnTo>
                    <a:pt x="7581" y="2934"/>
                  </a:lnTo>
                  <a:lnTo>
                    <a:pt x="7976" y="2916"/>
                  </a:lnTo>
                  <a:lnTo>
                    <a:pt x="8352" y="2859"/>
                  </a:lnTo>
                  <a:lnTo>
                    <a:pt x="8709" y="2784"/>
                  </a:lnTo>
                  <a:lnTo>
                    <a:pt x="9067" y="2690"/>
                  </a:lnTo>
                  <a:lnTo>
                    <a:pt x="9405" y="2577"/>
                  </a:lnTo>
                  <a:lnTo>
                    <a:pt x="9744" y="2445"/>
                  </a:lnTo>
                  <a:lnTo>
                    <a:pt x="10026" y="2295"/>
                  </a:lnTo>
                  <a:lnTo>
                    <a:pt x="10327" y="2144"/>
                  </a:lnTo>
                  <a:lnTo>
                    <a:pt x="10590" y="1975"/>
                  </a:lnTo>
                  <a:lnTo>
                    <a:pt x="10872" y="1787"/>
                  </a:lnTo>
                  <a:lnTo>
                    <a:pt x="11324" y="1430"/>
                  </a:lnTo>
                  <a:lnTo>
                    <a:pt x="11775" y="1129"/>
                  </a:lnTo>
                  <a:lnTo>
                    <a:pt x="11944" y="997"/>
                  </a:lnTo>
                  <a:lnTo>
                    <a:pt x="12114" y="903"/>
                  </a:lnTo>
                  <a:lnTo>
                    <a:pt x="12302" y="809"/>
                  </a:lnTo>
                  <a:lnTo>
                    <a:pt x="12471" y="734"/>
                  </a:lnTo>
                  <a:lnTo>
                    <a:pt x="12678" y="677"/>
                  </a:lnTo>
                  <a:lnTo>
                    <a:pt x="12866" y="621"/>
                  </a:lnTo>
                  <a:lnTo>
                    <a:pt x="13073" y="583"/>
                  </a:lnTo>
                  <a:lnTo>
                    <a:pt x="13261" y="564"/>
                  </a:lnTo>
                  <a:lnTo>
                    <a:pt x="13562" y="583"/>
                  </a:lnTo>
                  <a:lnTo>
                    <a:pt x="13863" y="658"/>
                  </a:lnTo>
                  <a:lnTo>
                    <a:pt x="13863" y="658"/>
                  </a:lnTo>
                  <a:lnTo>
                    <a:pt x="13825" y="640"/>
                  </a:lnTo>
                  <a:lnTo>
                    <a:pt x="13712" y="602"/>
                  </a:lnTo>
                  <a:lnTo>
                    <a:pt x="13506" y="546"/>
                  </a:lnTo>
                  <a:lnTo>
                    <a:pt x="13261" y="527"/>
                  </a:lnTo>
                  <a:lnTo>
                    <a:pt x="13054" y="546"/>
                  </a:lnTo>
                  <a:lnTo>
                    <a:pt x="12866" y="564"/>
                  </a:lnTo>
                  <a:lnTo>
                    <a:pt x="12659" y="621"/>
                  </a:lnTo>
                  <a:lnTo>
                    <a:pt x="12452" y="677"/>
                  </a:lnTo>
                  <a:lnTo>
                    <a:pt x="12264" y="753"/>
                  </a:lnTo>
                  <a:lnTo>
                    <a:pt x="12076" y="828"/>
                  </a:lnTo>
                  <a:lnTo>
                    <a:pt x="11907" y="941"/>
                  </a:lnTo>
                  <a:lnTo>
                    <a:pt x="11719" y="1053"/>
                  </a:lnTo>
                  <a:lnTo>
                    <a:pt x="11512" y="1204"/>
                  </a:lnTo>
                  <a:lnTo>
                    <a:pt x="11286" y="1354"/>
                  </a:lnTo>
                  <a:lnTo>
                    <a:pt x="10797" y="1712"/>
                  </a:lnTo>
                  <a:lnTo>
                    <a:pt x="10534" y="1881"/>
                  </a:lnTo>
                  <a:lnTo>
                    <a:pt x="10270" y="2050"/>
                  </a:lnTo>
                  <a:lnTo>
                    <a:pt x="9969" y="2201"/>
                  </a:lnTo>
                  <a:lnTo>
                    <a:pt x="9687" y="2332"/>
                  </a:lnTo>
                  <a:lnTo>
                    <a:pt x="9349" y="2464"/>
                  </a:lnTo>
                  <a:lnTo>
                    <a:pt x="9029" y="2577"/>
                  </a:lnTo>
                  <a:lnTo>
                    <a:pt x="8672" y="2671"/>
                  </a:lnTo>
                  <a:lnTo>
                    <a:pt x="8333" y="2746"/>
                  </a:lnTo>
                  <a:lnTo>
                    <a:pt x="7957" y="2784"/>
                  </a:lnTo>
                  <a:lnTo>
                    <a:pt x="7581" y="2822"/>
                  </a:lnTo>
                  <a:lnTo>
                    <a:pt x="6810" y="2822"/>
                  </a:lnTo>
                  <a:lnTo>
                    <a:pt x="6433" y="2784"/>
                  </a:lnTo>
                  <a:lnTo>
                    <a:pt x="6057" y="2727"/>
                  </a:lnTo>
                  <a:lnTo>
                    <a:pt x="5681" y="2652"/>
                  </a:lnTo>
                  <a:lnTo>
                    <a:pt x="5324" y="2539"/>
                  </a:lnTo>
                  <a:lnTo>
                    <a:pt x="4966" y="2427"/>
                  </a:lnTo>
                  <a:lnTo>
                    <a:pt x="4647" y="2295"/>
                  </a:lnTo>
                  <a:lnTo>
                    <a:pt x="4327" y="2126"/>
                  </a:lnTo>
                  <a:lnTo>
                    <a:pt x="4026" y="1956"/>
                  </a:lnTo>
                  <a:lnTo>
                    <a:pt x="3744" y="1787"/>
                  </a:lnTo>
                  <a:lnTo>
                    <a:pt x="3480" y="1599"/>
                  </a:lnTo>
                  <a:lnTo>
                    <a:pt x="3236" y="1392"/>
                  </a:lnTo>
                  <a:lnTo>
                    <a:pt x="2991" y="1185"/>
                  </a:lnTo>
                  <a:lnTo>
                    <a:pt x="2559" y="809"/>
                  </a:lnTo>
                  <a:lnTo>
                    <a:pt x="2333" y="621"/>
                  </a:lnTo>
                  <a:lnTo>
                    <a:pt x="2126" y="470"/>
                  </a:lnTo>
                  <a:lnTo>
                    <a:pt x="1957" y="358"/>
                  </a:lnTo>
                  <a:lnTo>
                    <a:pt x="1769" y="245"/>
                  </a:lnTo>
                  <a:lnTo>
                    <a:pt x="1581" y="169"/>
                  </a:lnTo>
                  <a:lnTo>
                    <a:pt x="1393" y="94"/>
                  </a:lnTo>
                  <a:lnTo>
                    <a:pt x="1186" y="38"/>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2628238" y="898474"/>
              <a:ext cx="197309" cy="73900"/>
            </a:xfrm>
            <a:custGeom>
              <a:avLst/>
              <a:gdLst/>
              <a:ahLst/>
              <a:cxnLst/>
              <a:rect l="l" t="t" r="r" b="b"/>
              <a:pathLst>
                <a:path w="3970" h="1487" extrusionOk="0">
                  <a:moveTo>
                    <a:pt x="978" y="0"/>
                  </a:moveTo>
                  <a:lnTo>
                    <a:pt x="621" y="38"/>
                  </a:lnTo>
                  <a:lnTo>
                    <a:pt x="377" y="94"/>
                  </a:lnTo>
                  <a:lnTo>
                    <a:pt x="151" y="170"/>
                  </a:lnTo>
                  <a:lnTo>
                    <a:pt x="38" y="207"/>
                  </a:lnTo>
                  <a:lnTo>
                    <a:pt x="0" y="226"/>
                  </a:lnTo>
                  <a:lnTo>
                    <a:pt x="38" y="226"/>
                  </a:lnTo>
                  <a:lnTo>
                    <a:pt x="170" y="207"/>
                  </a:lnTo>
                  <a:lnTo>
                    <a:pt x="358" y="170"/>
                  </a:lnTo>
                  <a:lnTo>
                    <a:pt x="640" y="132"/>
                  </a:lnTo>
                  <a:lnTo>
                    <a:pt x="978" y="94"/>
                  </a:lnTo>
                  <a:lnTo>
                    <a:pt x="1336" y="113"/>
                  </a:lnTo>
                  <a:lnTo>
                    <a:pt x="1750" y="170"/>
                  </a:lnTo>
                  <a:lnTo>
                    <a:pt x="2163" y="283"/>
                  </a:lnTo>
                  <a:lnTo>
                    <a:pt x="2577" y="433"/>
                  </a:lnTo>
                  <a:lnTo>
                    <a:pt x="2953" y="621"/>
                  </a:lnTo>
                  <a:lnTo>
                    <a:pt x="3236" y="809"/>
                  </a:lnTo>
                  <a:lnTo>
                    <a:pt x="3518" y="1035"/>
                  </a:lnTo>
                  <a:lnTo>
                    <a:pt x="3706" y="1223"/>
                  </a:lnTo>
                  <a:lnTo>
                    <a:pt x="3837" y="1355"/>
                  </a:lnTo>
                  <a:lnTo>
                    <a:pt x="3969" y="1486"/>
                  </a:lnTo>
                  <a:lnTo>
                    <a:pt x="3950" y="1449"/>
                  </a:lnTo>
                  <a:lnTo>
                    <a:pt x="3875" y="1355"/>
                  </a:lnTo>
                  <a:lnTo>
                    <a:pt x="3762" y="1185"/>
                  </a:lnTo>
                  <a:lnTo>
                    <a:pt x="3574" y="978"/>
                  </a:lnTo>
                  <a:lnTo>
                    <a:pt x="3292" y="734"/>
                  </a:lnTo>
                  <a:lnTo>
                    <a:pt x="3010" y="527"/>
                  </a:lnTo>
                  <a:lnTo>
                    <a:pt x="2803" y="414"/>
                  </a:lnTo>
                  <a:lnTo>
                    <a:pt x="2615" y="320"/>
                  </a:lnTo>
                  <a:lnTo>
                    <a:pt x="2408" y="245"/>
                  </a:lnTo>
                  <a:lnTo>
                    <a:pt x="2201" y="170"/>
                  </a:lnTo>
                  <a:lnTo>
                    <a:pt x="1994" y="113"/>
                  </a:lnTo>
                  <a:lnTo>
                    <a:pt x="1768" y="57"/>
                  </a:lnTo>
                  <a:lnTo>
                    <a:pt x="1562" y="19"/>
                  </a:lnTo>
                  <a:lnTo>
                    <a:pt x="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430983" y="1055522"/>
              <a:ext cx="618864" cy="97258"/>
            </a:xfrm>
            <a:custGeom>
              <a:avLst/>
              <a:gdLst/>
              <a:ahLst/>
              <a:cxnLst/>
              <a:rect l="l" t="t" r="r" b="b"/>
              <a:pathLst>
                <a:path w="12452" h="1957" extrusionOk="0">
                  <a:moveTo>
                    <a:pt x="0" y="0"/>
                  </a:moveTo>
                  <a:lnTo>
                    <a:pt x="113" y="76"/>
                  </a:lnTo>
                  <a:lnTo>
                    <a:pt x="433" y="282"/>
                  </a:lnTo>
                  <a:lnTo>
                    <a:pt x="658" y="433"/>
                  </a:lnTo>
                  <a:lnTo>
                    <a:pt x="941" y="583"/>
                  </a:lnTo>
                  <a:lnTo>
                    <a:pt x="1279" y="753"/>
                  </a:lnTo>
                  <a:lnTo>
                    <a:pt x="1467" y="847"/>
                  </a:lnTo>
                  <a:lnTo>
                    <a:pt x="1655" y="922"/>
                  </a:lnTo>
                  <a:lnTo>
                    <a:pt x="2088" y="1110"/>
                  </a:lnTo>
                  <a:lnTo>
                    <a:pt x="2314" y="1204"/>
                  </a:lnTo>
                  <a:lnTo>
                    <a:pt x="2558" y="1279"/>
                  </a:lnTo>
                  <a:lnTo>
                    <a:pt x="2803" y="1373"/>
                  </a:lnTo>
                  <a:lnTo>
                    <a:pt x="3066" y="1449"/>
                  </a:lnTo>
                  <a:lnTo>
                    <a:pt x="3630" y="1599"/>
                  </a:lnTo>
                  <a:lnTo>
                    <a:pt x="4251" y="1731"/>
                  </a:lnTo>
                  <a:lnTo>
                    <a:pt x="4872" y="1825"/>
                  </a:lnTo>
                  <a:lnTo>
                    <a:pt x="5511" y="1900"/>
                  </a:lnTo>
                  <a:lnTo>
                    <a:pt x="6151" y="1956"/>
                  </a:lnTo>
                  <a:lnTo>
                    <a:pt x="6790" y="1956"/>
                  </a:lnTo>
                  <a:lnTo>
                    <a:pt x="7430" y="1938"/>
                  </a:lnTo>
                  <a:lnTo>
                    <a:pt x="8050" y="1881"/>
                  </a:lnTo>
                  <a:lnTo>
                    <a:pt x="8690" y="1787"/>
                  </a:lnTo>
                  <a:lnTo>
                    <a:pt x="9254" y="1693"/>
                  </a:lnTo>
                  <a:lnTo>
                    <a:pt x="9517" y="1637"/>
                  </a:lnTo>
                  <a:lnTo>
                    <a:pt x="9781" y="1561"/>
                  </a:lnTo>
                  <a:lnTo>
                    <a:pt x="10251" y="1430"/>
                  </a:lnTo>
                  <a:lnTo>
                    <a:pt x="10702" y="1298"/>
                  </a:lnTo>
                  <a:lnTo>
                    <a:pt x="10909" y="1223"/>
                  </a:lnTo>
                  <a:lnTo>
                    <a:pt x="11116" y="1148"/>
                  </a:lnTo>
                  <a:lnTo>
                    <a:pt x="11455" y="997"/>
                  </a:lnTo>
                  <a:lnTo>
                    <a:pt x="11756" y="866"/>
                  </a:lnTo>
                  <a:lnTo>
                    <a:pt x="12000" y="753"/>
                  </a:lnTo>
                  <a:lnTo>
                    <a:pt x="12339" y="565"/>
                  </a:lnTo>
                  <a:lnTo>
                    <a:pt x="12452" y="508"/>
                  </a:lnTo>
                  <a:lnTo>
                    <a:pt x="12320" y="546"/>
                  </a:lnTo>
                  <a:lnTo>
                    <a:pt x="11981" y="696"/>
                  </a:lnTo>
                  <a:lnTo>
                    <a:pt x="11737" y="809"/>
                  </a:lnTo>
                  <a:lnTo>
                    <a:pt x="11436" y="941"/>
                  </a:lnTo>
                  <a:lnTo>
                    <a:pt x="11078" y="1072"/>
                  </a:lnTo>
                  <a:lnTo>
                    <a:pt x="10683" y="1204"/>
                  </a:lnTo>
                  <a:lnTo>
                    <a:pt x="10251" y="1336"/>
                  </a:lnTo>
                  <a:lnTo>
                    <a:pt x="10006" y="1411"/>
                  </a:lnTo>
                  <a:lnTo>
                    <a:pt x="9762" y="1467"/>
                  </a:lnTo>
                  <a:lnTo>
                    <a:pt x="9499" y="1543"/>
                  </a:lnTo>
                  <a:lnTo>
                    <a:pt x="9235" y="1599"/>
                  </a:lnTo>
                  <a:lnTo>
                    <a:pt x="8671" y="1693"/>
                  </a:lnTo>
                  <a:lnTo>
                    <a:pt x="8050" y="1768"/>
                  </a:lnTo>
                  <a:lnTo>
                    <a:pt x="7430" y="1825"/>
                  </a:lnTo>
                  <a:lnTo>
                    <a:pt x="6790" y="1844"/>
                  </a:lnTo>
                  <a:lnTo>
                    <a:pt x="6169" y="1844"/>
                  </a:lnTo>
                  <a:lnTo>
                    <a:pt x="5530" y="1806"/>
                  </a:lnTo>
                  <a:lnTo>
                    <a:pt x="4909" y="1731"/>
                  </a:lnTo>
                  <a:lnTo>
                    <a:pt x="4288" y="1618"/>
                  </a:lnTo>
                  <a:lnTo>
                    <a:pt x="3668" y="1486"/>
                  </a:lnTo>
                  <a:lnTo>
                    <a:pt x="3104" y="1355"/>
                  </a:lnTo>
                  <a:lnTo>
                    <a:pt x="2596" y="1185"/>
                  </a:lnTo>
                  <a:lnTo>
                    <a:pt x="2125" y="1035"/>
                  </a:lnTo>
                  <a:lnTo>
                    <a:pt x="1693" y="847"/>
                  </a:lnTo>
                  <a:lnTo>
                    <a:pt x="1317" y="677"/>
                  </a:lnTo>
                  <a:lnTo>
                    <a:pt x="978" y="527"/>
                  </a:lnTo>
                  <a:lnTo>
                    <a:pt x="696" y="376"/>
                  </a:lnTo>
                  <a:lnTo>
                    <a:pt x="451" y="245"/>
                  </a:lnTo>
                  <a:lnTo>
                    <a:pt x="113" y="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1814966" y="884459"/>
              <a:ext cx="203820" cy="101930"/>
            </a:xfrm>
            <a:custGeom>
              <a:avLst/>
              <a:gdLst/>
              <a:ahLst/>
              <a:cxnLst/>
              <a:rect l="l" t="t" r="r" b="b"/>
              <a:pathLst>
                <a:path w="4101" h="2051" extrusionOk="0">
                  <a:moveTo>
                    <a:pt x="3405" y="0"/>
                  </a:moveTo>
                  <a:lnTo>
                    <a:pt x="3198" y="19"/>
                  </a:lnTo>
                  <a:lnTo>
                    <a:pt x="2972" y="38"/>
                  </a:lnTo>
                  <a:lnTo>
                    <a:pt x="2765" y="76"/>
                  </a:lnTo>
                  <a:lnTo>
                    <a:pt x="2558" y="132"/>
                  </a:lnTo>
                  <a:lnTo>
                    <a:pt x="2351" y="188"/>
                  </a:lnTo>
                  <a:lnTo>
                    <a:pt x="2163" y="264"/>
                  </a:lnTo>
                  <a:lnTo>
                    <a:pt x="1975" y="358"/>
                  </a:lnTo>
                  <a:lnTo>
                    <a:pt x="1787" y="452"/>
                  </a:lnTo>
                  <a:lnTo>
                    <a:pt x="1430" y="696"/>
                  </a:lnTo>
                  <a:lnTo>
                    <a:pt x="1091" y="941"/>
                  </a:lnTo>
                  <a:lnTo>
                    <a:pt x="771" y="1223"/>
                  </a:lnTo>
                  <a:lnTo>
                    <a:pt x="470" y="1524"/>
                  </a:lnTo>
                  <a:lnTo>
                    <a:pt x="226" y="1768"/>
                  </a:lnTo>
                  <a:lnTo>
                    <a:pt x="0" y="2050"/>
                  </a:lnTo>
                  <a:lnTo>
                    <a:pt x="0" y="2050"/>
                  </a:lnTo>
                  <a:lnTo>
                    <a:pt x="263" y="1825"/>
                  </a:lnTo>
                  <a:lnTo>
                    <a:pt x="527" y="1580"/>
                  </a:lnTo>
                  <a:lnTo>
                    <a:pt x="828" y="1298"/>
                  </a:lnTo>
                  <a:lnTo>
                    <a:pt x="1147" y="1035"/>
                  </a:lnTo>
                  <a:lnTo>
                    <a:pt x="1486" y="790"/>
                  </a:lnTo>
                  <a:lnTo>
                    <a:pt x="1843" y="565"/>
                  </a:lnTo>
                  <a:lnTo>
                    <a:pt x="2013" y="452"/>
                  </a:lnTo>
                  <a:lnTo>
                    <a:pt x="2201" y="376"/>
                  </a:lnTo>
                  <a:lnTo>
                    <a:pt x="2408" y="301"/>
                  </a:lnTo>
                  <a:lnTo>
                    <a:pt x="2596" y="226"/>
                  </a:lnTo>
                  <a:lnTo>
                    <a:pt x="2803" y="170"/>
                  </a:lnTo>
                  <a:lnTo>
                    <a:pt x="2991" y="132"/>
                  </a:lnTo>
                  <a:lnTo>
                    <a:pt x="3198" y="113"/>
                  </a:lnTo>
                  <a:lnTo>
                    <a:pt x="3405" y="94"/>
                  </a:lnTo>
                  <a:lnTo>
                    <a:pt x="3762" y="113"/>
                  </a:lnTo>
                  <a:lnTo>
                    <a:pt x="4100" y="151"/>
                  </a:lnTo>
                  <a:lnTo>
                    <a:pt x="4100" y="151"/>
                  </a:lnTo>
                  <a:lnTo>
                    <a:pt x="4006" y="94"/>
                  </a:lnTo>
                  <a:lnTo>
                    <a:pt x="3912" y="76"/>
                  </a:lnTo>
                  <a:lnTo>
                    <a:pt x="3668" y="19"/>
                  </a:lnTo>
                  <a:lnTo>
                    <a:pt x="3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443160" y="1316341"/>
              <a:ext cx="646001" cy="72012"/>
            </a:xfrm>
            <a:custGeom>
              <a:avLst/>
              <a:gdLst/>
              <a:ahLst/>
              <a:cxnLst/>
              <a:rect l="l" t="t" r="r" b="b"/>
              <a:pathLst>
                <a:path w="12998" h="1449" extrusionOk="0">
                  <a:moveTo>
                    <a:pt x="12866" y="0"/>
                  </a:moveTo>
                  <a:lnTo>
                    <a:pt x="12508" y="150"/>
                  </a:lnTo>
                  <a:lnTo>
                    <a:pt x="12245" y="245"/>
                  </a:lnTo>
                  <a:lnTo>
                    <a:pt x="11925" y="357"/>
                  </a:lnTo>
                  <a:lnTo>
                    <a:pt x="11568" y="489"/>
                  </a:lnTo>
                  <a:lnTo>
                    <a:pt x="11154" y="602"/>
                  </a:lnTo>
                  <a:lnTo>
                    <a:pt x="10703" y="734"/>
                  </a:lnTo>
                  <a:lnTo>
                    <a:pt x="10195" y="846"/>
                  </a:lnTo>
                  <a:lnTo>
                    <a:pt x="9932" y="922"/>
                  </a:lnTo>
                  <a:lnTo>
                    <a:pt x="9668" y="978"/>
                  </a:lnTo>
                  <a:lnTo>
                    <a:pt x="9085" y="1072"/>
                  </a:lnTo>
                  <a:lnTo>
                    <a:pt x="8446" y="1166"/>
                  </a:lnTo>
                  <a:lnTo>
                    <a:pt x="7806" y="1241"/>
                  </a:lnTo>
                  <a:lnTo>
                    <a:pt x="7148" y="1279"/>
                  </a:lnTo>
                  <a:lnTo>
                    <a:pt x="6508" y="1298"/>
                  </a:lnTo>
                  <a:lnTo>
                    <a:pt x="5850" y="1298"/>
                  </a:lnTo>
                  <a:lnTo>
                    <a:pt x="5211" y="1260"/>
                  </a:lnTo>
                  <a:lnTo>
                    <a:pt x="4571" y="1204"/>
                  </a:lnTo>
                  <a:lnTo>
                    <a:pt x="3913" y="1129"/>
                  </a:lnTo>
                  <a:lnTo>
                    <a:pt x="3349" y="1034"/>
                  </a:lnTo>
                  <a:lnTo>
                    <a:pt x="2803" y="922"/>
                  </a:lnTo>
                  <a:lnTo>
                    <a:pt x="2314" y="809"/>
                  </a:lnTo>
                  <a:lnTo>
                    <a:pt x="1863" y="696"/>
                  </a:lnTo>
                  <a:lnTo>
                    <a:pt x="1449" y="583"/>
                  </a:lnTo>
                  <a:lnTo>
                    <a:pt x="1073" y="470"/>
                  </a:lnTo>
                  <a:lnTo>
                    <a:pt x="753" y="357"/>
                  </a:lnTo>
                  <a:lnTo>
                    <a:pt x="490" y="263"/>
                  </a:lnTo>
                  <a:lnTo>
                    <a:pt x="132" y="132"/>
                  </a:lnTo>
                  <a:lnTo>
                    <a:pt x="1" y="94"/>
                  </a:lnTo>
                  <a:lnTo>
                    <a:pt x="113" y="150"/>
                  </a:lnTo>
                  <a:lnTo>
                    <a:pt x="471" y="301"/>
                  </a:lnTo>
                  <a:lnTo>
                    <a:pt x="734" y="414"/>
                  </a:lnTo>
                  <a:lnTo>
                    <a:pt x="1054" y="527"/>
                  </a:lnTo>
                  <a:lnTo>
                    <a:pt x="1411" y="658"/>
                  </a:lnTo>
                  <a:lnTo>
                    <a:pt x="1825" y="790"/>
                  </a:lnTo>
                  <a:lnTo>
                    <a:pt x="2276" y="903"/>
                  </a:lnTo>
                  <a:lnTo>
                    <a:pt x="2784" y="1034"/>
                  </a:lnTo>
                  <a:lnTo>
                    <a:pt x="3048" y="1091"/>
                  </a:lnTo>
                  <a:lnTo>
                    <a:pt x="3330" y="1147"/>
                  </a:lnTo>
                  <a:lnTo>
                    <a:pt x="3913" y="1260"/>
                  </a:lnTo>
                  <a:lnTo>
                    <a:pt x="4552" y="1335"/>
                  </a:lnTo>
                  <a:lnTo>
                    <a:pt x="5211" y="1411"/>
                  </a:lnTo>
                  <a:lnTo>
                    <a:pt x="5850" y="1429"/>
                  </a:lnTo>
                  <a:lnTo>
                    <a:pt x="6508" y="1448"/>
                  </a:lnTo>
                  <a:lnTo>
                    <a:pt x="7167" y="1429"/>
                  </a:lnTo>
                  <a:lnTo>
                    <a:pt x="7806" y="1373"/>
                  </a:lnTo>
                  <a:lnTo>
                    <a:pt x="8465" y="1317"/>
                  </a:lnTo>
                  <a:lnTo>
                    <a:pt x="9104" y="1204"/>
                  </a:lnTo>
                  <a:lnTo>
                    <a:pt x="9687" y="1110"/>
                  </a:lnTo>
                  <a:lnTo>
                    <a:pt x="10214" y="978"/>
                  </a:lnTo>
                  <a:lnTo>
                    <a:pt x="10722" y="865"/>
                  </a:lnTo>
                  <a:lnTo>
                    <a:pt x="11173" y="715"/>
                  </a:lnTo>
                  <a:lnTo>
                    <a:pt x="11587" y="583"/>
                  </a:lnTo>
                  <a:lnTo>
                    <a:pt x="11944" y="451"/>
                  </a:lnTo>
                  <a:lnTo>
                    <a:pt x="12264" y="339"/>
                  </a:lnTo>
                  <a:lnTo>
                    <a:pt x="12508" y="226"/>
                  </a:lnTo>
                  <a:lnTo>
                    <a:pt x="12866" y="75"/>
                  </a:lnTo>
                  <a:lnTo>
                    <a:pt x="12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451559" y="1583671"/>
              <a:ext cx="696446" cy="43038"/>
            </a:xfrm>
            <a:custGeom>
              <a:avLst/>
              <a:gdLst/>
              <a:ahLst/>
              <a:cxnLst/>
              <a:rect l="l" t="t" r="r" b="b"/>
              <a:pathLst>
                <a:path w="14013" h="866" extrusionOk="0">
                  <a:moveTo>
                    <a:pt x="6997" y="0"/>
                  </a:moveTo>
                  <a:lnTo>
                    <a:pt x="6264" y="38"/>
                  </a:lnTo>
                  <a:lnTo>
                    <a:pt x="5568" y="57"/>
                  </a:lnTo>
                  <a:lnTo>
                    <a:pt x="4891" y="113"/>
                  </a:lnTo>
                  <a:lnTo>
                    <a:pt x="4251" y="170"/>
                  </a:lnTo>
                  <a:lnTo>
                    <a:pt x="3066" y="301"/>
                  </a:lnTo>
                  <a:lnTo>
                    <a:pt x="2032" y="471"/>
                  </a:lnTo>
                  <a:lnTo>
                    <a:pt x="1185" y="602"/>
                  </a:lnTo>
                  <a:lnTo>
                    <a:pt x="546" y="734"/>
                  </a:lnTo>
                  <a:lnTo>
                    <a:pt x="151" y="828"/>
                  </a:lnTo>
                  <a:lnTo>
                    <a:pt x="0" y="866"/>
                  </a:lnTo>
                  <a:lnTo>
                    <a:pt x="151" y="847"/>
                  </a:lnTo>
                  <a:lnTo>
                    <a:pt x="546" y="790"/>
                  </a:lnTo>
                  <a:lnTo>
                    <a:pt x="1185" y="677"/>
                  </a:lnTo>
                  <a:lnTo>
                    <a:pt x="2050" y="546"/>
                  </a:lnTo>
                  <a:lnTo>
                    <a:pt x="3066" y="395"/>
                  </a:lnTo>
                  <a:lnTo>
                    <a:pt x="4270" y="282"/>
                  </a:lnTo>
                  <a:lnTo>
                    <a:pt x="5587" y="188"/>
                  </a:lnTo>
                  <a:lnTo>
                    <a:pt x="6282" y="151"/>
                  </a:lnTo>
                  <a:lnTo>
                    <a:pt x="6997" y="132"/>
                  </a:lnTo>
                  <a:lnTo>
                    <a:pt x="7712" y="113"/>
                  </a:lnTo>
                  <a:lnTo>
                    <a:pt x="8408" y="113"/>
                  </a:lnTo>
                  <a:lnTo>
                    <a:pt x="9085" y="132"/>
                  </a:lnTo>
                  <a:lnTo>
                    <a:pt x="9724" y="151"/>
                  </a:lnTo>
                  <a:lnTo>
                    <a:pt x="10928" y="226"/>
                  </a:lnTo>
                  <a:lnTo>
                    <a:pt x="11963" y="320"/>
                  </a:lnTo>
                  <a:lnTo>
                    <a:pt x="12809" y="414"/>
                  </a:lnTo>
                  <a:lnTo>
                    <a:pt x="13467" y="508"/>
                  </a:lnTo>
                  <a:lnTo>
                    <a:pt x="13862" y="546"/>
                  </a:lnTo>
                  <a:lnTo>
                    <a:pt x="14013" y="546"/>
                  </a:lnTo>
                  <a:lnTo>
                    <a:pt x="13862" y="527"/>
                  </a:lnTo>
                  <a:lnTo>
                    <a:pt x="13467" y="452"/>
                  </a:lnTo>
                  <a:lnTo>
                    <a:pt x="12828" y="358"/>
                  </a:lnTo>
                  <a:lnTo>
                    <a:pt x="11963" y="245"/>
                  </a:lnTo>
                  <a:lnTo>
                    <a:pt x="10928" y="132"/>
                  </a:lnTo>
                  <a:lnTo>
                    <a:pt x="10345" y="94"/>
                  </a:lnTo>
                  <a:lnTo>
                    <a:pt x="9743" y="57"/>
                  </a:lnTo>
                  <a:lnTo>
                    <a:pt x="9085" y="19"/>
                  </a:lnTo>
                  <a:lnTo>
                    <a:pt x="8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186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1"/>
          <p:cNvSpPr/>
          <p:nvPr/>
        </p:nvSpPr>
        <p:spPr>
          <a:xfrm>
            <a:off x="842917" y="1217238"/>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842917" y="2207838"/>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842917" y="3202963"/>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4597048" y="1217238"/>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4597048" y="2207838"/>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4597048" y="3202963"/>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txBox="1">
            <a:spLocks noGrp="1"/>
          </p:cNvSpPr>
          <p:nvPr>
            <p:ph type="title" idx="3"/>
          </p:nvPr>
        </p:nvSpPr>
        <p:spPr>
          <a:xfrm>
            <a:off x="842915" y="1413888"/>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552" name="Google Shape;552;p31"/>
          <p:cNvSpPr txBox="1">
            <a:spLocks noGrp="1"/>
          </p:cNvSpPr>
          <p:nvPr>
            <p:ph type="title" idx="8"/>
          </p:nvPr>
        </p:nvSpPr>
        <p:spPr>
          <a:xfrm>
            <a:off x="842915" y="3399613"/>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553" name="Google Shape;553;p31"/>
          <p:cNvSpPr txBox="1">
            <a:spLocks noGrp="1"/>
          </p:cNvSpPr>
          <p:nvPr>
            <p:ph type="title" idx="4"/>
          </p:nvPr>
        </p:nvSpPr>
        <p:spPr>
          <a:xfrm flipH="1">
            <a:off x="4597048" y="1413888"/>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554" name="Google Shape;554;p31"/>
          <p:cNvSpPr txBox="1">
            <a:spLocks noGrp="1"/>
          </p:cNvSpPr>
          <p:nvPr>
            <p:ph type="title" idx="9"/>
          </p:nvPr>
        </p:nvSpPr>
        <p:spPr>
          <a:xfrm flipH="1">
            <a:off x="4597048" y="3399613"/>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555" name="Google Shape;555;p31"/>
          <p:cNvSpPr txBox="1">
            <a:spLocks noGrp="1"/>
          </p:cNvSpPr>
          <p:nvPr>
            <p:ph type="title" idx="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56" name="Google Shape;556;p31"/>
          <p:cNvSpPr txBox="1">
            <a:spLocks noGrp="1"/>
          </p:cNvSpPr>
          <p:nvPr>
            <p:ph type="title"/>
          </p:nvPr>
        </p:nvSpPr>
        <p:spPr>
          <a:xfrm>
            <a:off x="1670717" y="1276638"/>
            <a:ext cx="2865900" cy="640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dirty="0"/>
              <a:t>OBJECTIVES &amp; PROJECT TIMELINE</a:t>
            </a:r>
          </a:p>
        </p:txBody>
      </p:sp>
      <p:sp>
        <p:nvSpPr>
          <p:cNvPr id="557" name="Google Shape;557;p31"/>
          <p:cNvSpPr txBox="1">
            <a:spLocks noGrp="1"/>
          </p:cNvSpPr>
          <p:nvPr>
            <p:ph type="title" idx="2"/>
          </p:nvPr>
        </p:nvSpPr>
        <p:spPr>
          <a:xfrm flipH="1">
            <a:off x="5435185" y="1276638"/>
            <a:ext cx="28659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CLEANING PROCESS</a:t>
            </a:r>
            <a:endParaRPr dirty="0"/>
          </a:p>
        </p:txBody>
      </p:sp>
      <p:sp>
        <p:nvSpPr>
          <p:cNvPr id="558" name="Google Shape;558;p31"/>
          <p:cNvSpPr txBox="1">
            <a:spLocks noGrp="1"/>
          </p:cNvSpPr>
          <p:nvPr>
            <p:ph type="title" idx="6"/>
          </p:nvPr>
        </p:nvSpPr>
        <p:spPr>
          <a:xfrm>
            <a:off x="1670717" y="2267238"/>
            <a:ext cx="28659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DASHBOARDS</a:t>
            </a:r>
            <a:endParaRPr dirty="0"/>
          </a:p>
        </p:txBody>
      </p:sp>
      <p:sp>
        <p:nvSpPr>
          <p:cNvPr id="559" name="Google Shape;559;p31"/>
          <p:cNvSpPr txBox="1">
            <a:spLocks noGrp="1"/>
          </p:cNvSpPr>
          <p:nvPr>
            <p:ph type="title" idx="7"/>
          </p:nvPr>
        </p:nvSpPr>
        <p:spPr>
          <a:xfrm flipH="1">
            <a:off x="5435185" y="3262363"/>
            <a:ext cx="28659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 &amp; RECOMMENDATIONS</a:t>
            </a:r>
            <a:endParaRPr dirty="0"/>
          </a:p>
        </p:txBody>
      </p:sp>
      <p:sp>
        <p:nvSpPr>
          <p:cNvPr id="560" name="Google Shape;560;p31"/>
          <p:cNvSpPr txBox="1">
            <a:spLocks noGrp="1"/>
          </p:cNvSpPr>
          <p:nvPr>
            <p:ph type="title" idx="13"/>
          </p:nvPr>
        </p:nvSpPr>
        <p:spPr>
          <a:xfrm>
            <a:off x="1670717" y="3262363"/>
            <a:ext cx="28659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a:t>
            </a:r>
            <a:r>
              <a:rPr lang="en-IN" dirty="0"/>
              <a:t>E</a:t>
            </a:r>
            <a:r>
              <a:rPr lang="en" dirty="0"/>
              <a:t>NGES &amp; RESOLUTIONS</a:t>
            </a:r>
            <a:endParaRPr dirty="0"/>
          </a:p>
        </p:txBody>
      </p:sp>
      <p:sp>
        <p:nvSpPr>
          <p:cNvPr id="561" name="Google Shape;561;p31"/>
          <p:cNvSpPr txBox="1">
            <a:spLocks noGrp="1"/>
          </p:cNvSpPr>
          <p:nvPr>
            <p:ph type="title" idx="14"/>
          </p:nvPr>
        </p:nvSpPr>
        <p:spPr>
          <a:xfrm flipH="1">
            <a:off x="5435185" y="2267238"/>
            <a:ext cx="2865900" cy="64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MYSQL QUERIES</a:t>
            </a:r>
            <a:endParaRPr dirty="0"/>
          </a:p>
        </p:txBody>
      </p:sp>
      <p:sp>
        <p:nvSpPr>
          <p:cNvPr id="562" name="Google Shape;562;p31"/>
          <p:cNvSpPr txBox="1">
            <a:spLocks noGrp="1"/>
          </p:cNvSpPr>
          <p:nvPr>
            <p:ph type="title" idx="15"/>
          </p:nvPr>
        </p:nvSpPr>
        <p:spPr>
          <a:xfrm>
            <a:off x="842915" y="2404488"/>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563" name="Google Shape;563;p31"/>
          <p:cNvSpPr txBox="1">
            <a:spLocks noGrp="1"/>
          </p:cNvSpPr>
          <p:nvPr>
            <p:ph type="title" idx="16"/>
          </p:nvPr>
        </p:nvSpPr>
        <p:spPr>
          <a:xfrm flipH="1">
            <a:off x="4597048" y="2404488"/>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Tree>
    <p:extLst>
      <p:ext uri="{BB962C8B-B14F-4D97-AF65-F5344CB8AC3E}">
        <p14:creationId xmlns:p14="http://schemas.microsoft.com/office/powerpoint/2010/main" val="268566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p:nvPr/>
        </p:nvSpPr>
        <p:spPr>
          <a:xfrm>
            <a:off x="5335075" y="988150"/>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txBox="1">
            <a:spLocks noGrp="1"/>
          </p:cNvSpPr>
          <p:nvPr>
            <p:ph type="title"/>
          </p:nvPr>
        </p:nvSpPr>
        <p:spPr>
          <a:xfrm flipH="1">
            <a:off x="3124525" y="2150900"/>
            <a:ext cx="5518500" cy="15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OBJECTIVES &amp; PROJECT TIMELINE</a:t>
            </a:r>
            <a:endParaRPr sz="4000" dirty="0"/>
          </a:p>
        </p:txBody>
      </p:sp>
      <p:sp>
        <p:nvSpPr>
          <p:cNvPr id="578" name="Google Shape;578;p33"/>
          <p:cNvSpPr txBox="1">
            <a:spLocks noGrp="1"/>
          </p:cNvSpPr>
          <p:nvPr>
            <p:ph type="title" idx="2"/>
          </p:nvPr>
        </p:nvSpPr>
        <p:spPr>
          <a:xfrm flipH="1">
            <a:off x="5335075" y="1171149"/>
            <a:ext cx="1097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grpSp>
        <p:nvGrpSpPr>
          <p:cNvPr id="580" name="Google Shape;580;p33"/>
          <p:cNvGrpSpPr/>
          <p:nvPr/>
        </p:nvGrpSpPr>
        <p:grpSpPr>
          <a:xfrm>
            <a:off x="624432" y="1738593"/>
            <a:ext cx="2073634" cy="2906841"/>
            <a:chOff x="624432" y="1738593"/>
            <a:chExt cx="2073634" cy="2906841"/>
          </a:xfrm>
        </p:grpSpPr>
        <p:grpSp>
          <p:nvGrpSpPr>
            <p:cNvPr id="581" name="Google Shape;581;p33"/>
            <p:cNvGrpSpPr/>
            <p:nvPr/>
          </p:nvGrpSpPr>
          <p:grpSpPr>
            <a:xfrm flipH="1">
              <a:off x="1544448" y="1738593"/>
              <a:ext cx="1153618" cy="2906841"/>
              <a:chOff x="10259488" y="2001100"/>
              <a:chExt cx="741400" cy="1868150"/>
            </a:xfrm>
          </p:grpSpPr>
          <p:sp>
            <p:nvSpPr>
              <p:cNvPr id="582" name="Google Shape;582;p33"/>
              <p:cNvSpPr/>
              <p:nvPr/>
            </p:nvSpPr>
            <p:spPr>
              <a:xfrm>
                <a:off x="10879963" y="2189450"/>
                <a:ext cx="120925" cy="184025"/>
              </a:xfrm>
              <a:custGeom>
                <a:avLst/>
                <a:gdLst/>
                <a:ahLst/>
                <a:cxnLst/>
                <a:rect l="l" t="t" r="r" b="b"/>
                <a:pathLst>
                  <a:path w="4837" h="7361" extrusionOk="0">
                    <a:moveTo>
                      <a:pt x="4008" y="0"/>
                    </a:moveTo>
                    <a:lnTo>
                      <a:pt x="3854" y="19"/>
                    </a:lnTo>
                    <a:lnTo>
                      <a:pt x="3681" y="97"/>
                    </a:lnTo>
                    <a:lnTo>
                      <a:pt x="3315" y="308"/>
                    </a:lnTo>
                    <a:lnTo>
                      <a:pt x="2717" y="694"/>
                    </a:lnTo>
                    <a:lnTo>
                      <a:pt x="1638" y="1407"/>
                    </a:lnTo>
                    <a:lnTo>
                      <a:pt x="1580" y="1445"/>
                    </a:lnTo>
                    <a:lnTo>
                      <a:pt x="1542" y="1465"/>
                    </a:lnTo>
                    <a:lnTo>
                      <a:pt x="1426" y="1465"/>
                    </a:lnTo>
                    <a:lnTo>
                      <a:pt x="1330" y="1445"/>
                    </a:lnTo>
                    <a:lnTo>
                      <a:pt x="1272" y="1407"/>
                    </a:lnTo>
                    <a:lnTo>
                      <a:pt x="1234" y="1368"/>
                    </a:lnTo>
                    <a:lnTo>
                      <a:pt x="1214" y="1330"/>
                    </a:lnTo>
                    <a:lnTo>
                      <a:pt x="1099" y="1098"/>
                    </a:lnTo>
                    <a:lnTo>
                      <a:pt x="983" y="887"/>
                    </a:lnTo>
                    <a:lnTo>
                      <a:pt x="848" y="713"/>
                    </a:lnTo>
                    <a:lnTo>
                      <a:pt x="694" y="559"/>
                    </a:lnTo>
                    <a:lnTo>
                      <a:pt x="559" y="443"/>
                    </a:lnTo>
                    <a:lnTo>
                      <a:pt x="424" y="347"/>
                    </a:lnTo>
                    <a:lnTo>
                      <a:pt x="309" y="289"/>
                    </a:lnTo>
                    <a:lnTo>
                      <a:pt x="232" y="270"/>
                    </a:lnTo>
                    <a:lnTo>
                      <a:pt x="135" y="270"/>
                    </a:lnTo>
                    <a:lnTo>
                      <a:pt x="77" y="328"/>
                    </a:lnTo>
                    <a:lnTo>
                      <a:pt x="20" y="405"/>
                    </a:lnTo>
                    <a:lnTo>
                      <a:pt x="0" y="482"/>
                    </a:lnTo>
                    <a:lnTo>
                      <a:pt x="20" y="559"/>
                    </a:lnTo>
                    <a:lnTo>
                      <a:pt x="77" y="636"/>
                    </a:lnTo>
                    <a:lnTo>
                      <a:pt x="193" y="771"/>
                    </a:lnTo>
                    <a:lnTo>
                      <a:pt x="289" y="925"/>
                    </a:lnTo>
                    <a:lnTo>
                      <a:pt x="366" y="1079"/>
                    </a:lnTo>
                    <a:lnTo>
                      <a:pt x="443" y="1233"/>
                    </a:lnTo>
                    <a:lnTo>
                      <a:pt x="501" y="1368"/>
                    </a:lnTo>
                    <a:lnTo>
                      <a:pt x="540" y="1503"/>
                    </a:lnTo>
                    <a:lnTo>
                      <a:pt x="578" y="1638"/>
                    </a:lnTo>
                    <a:lnTo>
                      <a:pt x="598" y="1792"/>
                    </a:lnTo>
                    <a:lnTo>
                      <a:pt x="636" y="2081"/>
                    </a:lnTo>
                    <a:lnTo>
                      <a:pt x="636" y="2351"/>
                    </a:lnTo>
                    <a:lnTo>
                      <a:pt x="20" y="5839"/>
                    </a:lnTo>
                    <a:lnTo>
                      <a:pt x="2216" y="7361"/>
                    </a:lnTo>
                    <a:lnTo>
                      <a:pt x="3334" y="3295"/>
                    </a:lnTo>
                    <a:lnTo>
                      <a:pt x="3642" y="2833"/>
                    </a:lnTo>
                    <a:lnTo>
                      <a:pt x="3912" y="2409"/>
                    </a:lnTo>
                    <a:lnTo>
                      <a:pt x="4143" y="2043"/>
                    </a:lnTo>
                    <a:lnTo>
                      <a:pt x="4374" y="1696"/>
                    </a:lnTo>
                    <a:lnTo>
                      <a:pt x="4625" y="1368"/>
                    </a:lnTo>
                    <a:lnTo>
                      <a:pt x="4779" y="1118"/>
                    </a:lnTo>
                    <a:lnTo>
                      <a:pt x="4818" y="1021"/>
                    </a:lnTo>
                    <a:lnTo>
                      <a:pt x="4837" y="964"/>
                    </a:lnTo>
                    <a:lnTo>
                      <a:pt x="4837" y="906"/>
                    </a:lnTo>
                    <a:lnTo>
                      <a:pt x="4818" y="867"/>
                    </a:lnTo>
                    <a:lnTo>
                      <a:pt x="4779" y="848"/>
                    </a:lnTo>
                    <a:lnTo>
                      <a:pt x="4740" y="848"/>
                    </a:lnTo>
                    <a:lnTo>
                      <a:pt x="4702" y="867"/>
                    </a:lnTo>
                    <a:lnTo>
                      <a:pt x="4625" y="925"/>
                    </a:lnTo>
                    <a:lnTo>
                      <a:pt x="4374" y="1156"/>
                    </a:lnTo>
                    <a:lnTo>
                      <a:pt x="3873" y="1657"/>
                    </a:lnTo>
                    <a:lnTo>
                      <a:pt x="4047" y="1465"/>
                    </a:lnTo>
                    <a:lnTo>
                      <a:pt x="4413" y="1041"/>
                    </a:lnTo>
                    <a:lnTo>
                      <a:pt x="4586" y="829"/>
                    </a:lnTo>
                    <a:lnTo>
                      <a:pt x="4702" y="655"/>
                    </a:lnTo>
                    <a:lnTo>
                      <a:pt x="4721" y="578"/>
                    </a:lnTo>
                    <a:lnTo>
                      <a:pt x="4721" y="520"/>
                    </a:lnTo>
                    <a:lnTo>
                      <a:pt x="4683" y="501"/>
                    </a:lnTo>
                    <a:lnTo>
                      <a:pt x="4625" y="482"/>
                    </a:lnTo>
                    <a:lnTo>
                      <a:pt x="4567" y="501"/>
                    </a:lnTo>
                    <a:lnTo>
                      <a:pt x="4509" y="540"/>
                    </a:lnTo>
                    <a:lnTo>
                      <a:pt x="4336" y="655"/>
                    </a:lnTo>
                    <a:lnTo>
                      <a:pt x="4066" y="887"/>
                    </a:lnTo>
                    <a:lnTo>
                      <a:pt x="4124" y="829"/>
                    </a:lnTo>
                    <a:lnTo>
                      <a:pt x="4259" y="655"/>
                    </a:lnTo>
                    <a:lnTo>
                      <a:pt x="4355" y="501"/>
                    </a:lnTo>
                    <a:lnTo>
                      <a:pt x="4413" y="386"/>
                    </a:lnTo>
                    <a:lnTo>
                      <a:pt x="4413" y="308"/>
                    </a:lnTo>
                    <a:lnTo>
                      <a:pt x="4394" y="231"/>
                    </a:lnTo>
                    <a:lnTo>
                      <a:pt x="4355" y="212"/>
                    </a:lnTo>
                    <a:lnTo>
                      <a:pt x="4278" y="231"/>
                    </a:lnTo>
                    <a:lnTo>
                      <a:pt x="4201" y="270"/>
                    </a:lnTo>
                    <a:lnTo>
                      <a:pt x="4105" y="328"/>
                    </a:lnTo>
                    <a:lnTo>
                      <a:pt x="3873" y="482"/>
                    </a:lnTo>
                    <a:lnTo>
                      <a:pt x="3623" y="675"/>
                    </a:lnTo>
                    <a:lnTo>
                      <a:pt x="3332" y="940"/>
                    </a:lnTo>
                    <a:lnTo>
                      <a:pt x="3488" y="790"/>
                    </a:lnTo>
                    <a:lnTo>
                      <a:pt x="3854" y="405"/>
                    </a:lnTo>
                    <a:lnTo>
                      <a:pt x="3989" y="251"/>
                    </a:lnTo>
                    <a:lnTo>
                      <a:pt x="4066" y="154"/>
                    </a:lnTo>
                    <a:lnTo>
                      <a:pt x="4105" y="77"/>
                    </a:lnTo>
                    <a:lnTo>
                      <a:pt x="4105" y="39"/>
                    </a:lnTo>
                    <a:lnTo>
                      <a:pt x="406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0963788" y="2214000"/>
                <a:ext cx="28925" cy="29425"/>
              </a:xfrm>
              <a:custGeom>
                <a:avLst/>
                <a:gdLst/>
                <a:ahLst/>
                <a:cxnLst/>
                <a:rect l="l" t="t" r="r" b="b"/>
                <a:pathLst>
                  <a:path w="1157" h="1177" extrusionOk="0">
                    <a:moveTo>
                      <a:pt x="1156" y="1"/>
                    </a:moveTo>
                    <a:lnTo>
                      <a:pt x="829" y="271"/>
                    </a:lnTo>
                    <a:lnTo>
                      <a:pt x="540" y="560"/>
                    </a:lnTo>
                    <a:lnTo>
                      <a:pt x="251" y="868"/>
                    </a:lnTo>
                    <a:lnTo>
                      <a:pt x="0" y="1176"/>
                    </a:lnTo>
                    <a:lnTo>
                      <a:pt x="308" y="926"/>
                    </a:lnTo>
                    <a:lnTo>
                      <a:pt x="617" y="637"/>
                    </a:lnTo>
                    <a:lnTo>
                      <a:pt x="886" y="328"/>
                    </a:lnTo>
                    <a:lnTo>
                      <a:pt x="115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0954613" y="2206300"/>
                <a:ext cx="32800" cy="29900"/>
              </a:xfrm>
              <a:custGeom>
                <a:avLst/>
                <a:gdLst/>
                <a:ahLst/>
                <a:cxnLst/>
                <a:rect l="l" t="t" r="r" b="b"/>
                <a:pathLst>
                  <a:path w="1312" h="1196" extrusionOk="0">
                    <a:moveTo>
                      <a:pt x="1311" y="1"/>
                    </a:moveTo>
                    <a:lnTo>
                      <a:pt x="964" y="270"/>
                    </a:lnTo>
                    <a:lnTo>
                      <a:pt x="618" y="559"/>
                    </a:lnTo>
                    <a:lnTo>
                      <a:pt x="309" y="868"/>
                    </a:lnTo>
                    <a:lnTo>
                      <a:pt x="1" y="1195"/>
                    </a:lnTo>
                    <a:lnTo>
                      <a:pt x="194" y="1080"/>
                    </a:lnTo>
                    <a:lnTo>
                      <a:pt x="367" y="945"/>
                    </a:lnTo>
                    <a:lnTo>
                      <a:pt x="541" y="791"/>
                    </a:lnTo>
                    <a:lnTo>
                      <a:pt x="695" y="636"/>
                    </a:lnTo>
                    <a:lnTo>
                      <a:pt x="868" y="502"/>
                    </a:lnTo>
                    <a:lnTo>
                      <a:pt x="1022" y="347"/>
                    </a:lnTo>
                    <a:lnTo>
                      <a:pt x="1176" y="174"/>
                    </a:lnTo>
                    <a:lnTo>
                      <a:pt x="131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0945463" y="2201000"/>
                <a:ext cx="31350" cy="27475"/>
              </a:xfrm>
              <a:custGeom>
                <a:avLst/>
                <a:gdLst/>
                <a:ahLst/>
                <a:cxnLst/>
                <a:rect l="l" t="t" r="r" b="b"/>
                <a:pathLst>
                  <a:path w="1254" h="1099" extrusionOk="0">
                    <a:moveTo>
                      <a:pt x="1253" y="1"/>
                    </a:moveTo>
                    <a:lnTo>
                      <a:pt x="1080" y="116"/>
                    </a:lnTo>
                    <a:lnTo>
                      <a:pt x="907" y="232"/>
                    </a:lnTo>
                    <a:lnTo>
                      <a:pt x="752" y="367"/>
                    </a:lnTo>
                    <a:lnTo>
                      <a:pt x="598" y="502"/>
                    </a:lnTo>
                    <a:lnTo>
                      <a:pt x="425" y="636"/>
                    </a:lnTo>
                    <a:lnTo>
                      <a:pt x="271" y="791"/>
                    </a:lnTo>
                    <a:lnTo>
                      <a:pt x="136" y="926"/>
                    </a:lnTo>
                    <a:lnTo>
                      <a:pt x="1" y="1099"/>
                    </a:lnTo>
                    <a:lnTo>
                      <a:pt x="348" y="848"/>
                    </a:lnTo>
                    <a:lnTo>
                      <a:pt x="656" y="579"/>
                    </a:lnTo>
                    <a:lnTo>
                      <a:pt x="964" y="309"/>
                    </a:lnTo>
                    <a:lnTo>
                      <a:pt x="125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0511913" y="2003500"/>
                <a:ext cx="165275" cy="319400"/>
              </a:xfrm>
              <a:custGeom>
                <a:avLst/>
                <a:gdLst/>
                <a:ahLst/>
                <a:cxnLst/>
                <a:rect l="l" t="t" r="r" b="b"/>
                <a:pathLst>
                  <a:path w="6611" h="12776" extrusionOk="0">
                    <a:moveTo>
                      <a:pt x="2968" y="0"/>
                    </a:moveTo>
                    <a:lnTo>
                      <a:pt x="2968" y="20"/>
                    </a:lnTo>
                    <a:lnTo>
                      <a:pt x="2660" y="58"/>
                    </a:lnTo>
                    <a:lnTo>
                      <a:pt x="2332" y="135"/>
                    </a:lnTo>
                    <a:lnTo>
                      <a:pt x="2043" y="232"/>
                    </a:lnTo>
                    <a:lnTo>
                      <a:pt x="1754" y="366"/>
                    </a:lnTo>
                    <a:lnTo>
                      <a:pt x="1504" y="501"/>
                    </a:lnTo>
                    <a:lnTo>
                      <a:pt x="1253" y="694"/>
                    </a:lnTo>
                    <a:lnTo>
                      <a:pt x="1022" y="887"/>
                    </a:lnTo>
                    <a:lnTo>
                      <a:pt x="810" y="1099"/>
                    </a:lnTo>
                    <a:lnTo>
                      <a:pt x="617" y="1330"/>
                    </a:lnTo>
                    <a:lnTo>
                      <a:pt x="444" y="1600"/>
                    </a:lnTo>
                    <a:lnTo>
                      <a:pt x="290" y="1869"/>
                    </a:lnTo>
                    <a:lnTo>
                      <a:pt x="174" y="2139"/>
                    </a:lnTo>
                    <a:lnTo>
                      <a:pt x="97" y="2448"/>
                    </a:lnTo>
                    <a:lnTo>
                      <a:pt x="20" y="2756"/>
                    </a:lnTo>
                    <a:lnTo>
                      <a:pt x="1" y="3064"/>
                    </a:lnTo>
                    <a:lnTo>
                      <a:pt x="1" y="3392"/>
                    </a:lnTo>
                    <a:lnTo>
                      <a:pt x="405" y="12776"/>
                    </a:lnTo>
                    <a:lnTo>
                      <a:pt x="5069" y="12544"/>
                    </a:lnTo>
                    <a:lnTo>
                      <a:pt x="5069" y="12255"/>
                    </a:lnTo>
                    <a:lnTo>
                      <a:pt x="5030" y="11793"/>
                    </a:lnTo>
                    <a:lnTo>
                      <a:pt x="4953" y="10598"/>
                    </a:lnTo>
                    <a:lnTo>
                      <a:pt x="4837" y="9018"/>
                    </a:lnTo>
                    <a:lnTo>
                      <a:pt x="4914" y="8999"/>
                    </a:lnTo>
                    <a:lnTo>
                      <a:pt x="5107" y="8941"/>
                    </a:lnTo>
                    <a:lnTo>
                      <a:pt x="5396" y="8826"/>
                    </a:lnTo>
                    <a:lnTo>
                      <a:pt x="5550" y="8748"/>
                    </a:lnTo>
                    <a:lnTo>
                      <a:pt x="5724" y="8652"/>
                    </a:lnTo>
                    <a:lnTo>
                      <a:pt x="5878" y="8536"/>
                    </a:lnTo>
                    <a:lnTo>
                      <a:pt x="6051" y="8402"/>
                    </a:lnTo>
                    <a:lnTo>
                      <a:pt x="6205" y="8228"/>
                    </a:lnTo>
                    <a:lnTo>
                      <a:pt x="6340" y="8036"/>
                    </a:lnTo>
                    <a:lnTo>
                      <a:pt x="6437" y="7824"/>
                    </a:lnTo>
                    <a:lnTo>
                      <a:pt x="6533" y="7573"/>
                    </a:lnTo>
                    <a:lnTo>
                      <a:pt x="6591" y="7284"/>
                    </a:lnTo>
                    <a:lnTo>
                      <a:pt x="6610" y="6976"/>
                    </a:lnTo>
                    <a:lnTo>
                      <a:pt x="6610" y="6224"/>
                    </a:lnTo>
                    <a:lnTo>
                      <a:pt x="6572" y="5261"/>
                    </a:lnTo>
                    <a:lnTo>
                      <a:pt x="6456" y="3045"/>
                    </a:lnTo>
                    <a:lnTo>
                      <a:pt x="6456" y="2968"/>
                    </a:lnTo>
                    <a:lnTo>
                      <a:pt x="6398" y="2640"/>
                    </a:lnTo>
                    <a:lnTo>
                      <a:pt x="6340" y="2332"/>
                    </a:lnTo>
                    <a:lnTo>
                      <a:pt x="6225" y="2024"/>
                    </a:lnTo>
                    <a:lnTo>
                      <a:pt x="6090" y="1735"/>
                    </a:lnTo>
                    <a:lnTo>
                      <a:pt x="5936" y="1465"/>
                    </a:lnTo>
                    <a:lnTo>
                      <a:pt x="5762" y="1214"/>
                    </a:lnTo>
                    <a:lnTo>
                      <a:pt x="5550" y="983"/>
                    </a:lnTo>
                    <a:lnTo>
                      <a:pt x="5319" y="771"/>
                    </a:lnTo>
                    <a:lnTo>
                      <a:pt x="5088" y="578"/>
                    </a:lnTo>
                    <a:lnTo>
                      <a:pt x="4818" y="405"/>
                    </a:lnTo>
                    <a:lnTo>
                      <a:pt x="4529" y="270"/>
                    </a:lnTo>
                    <a:lnTo>
                      <a:pt x="4240" y="154"/>
                    </a:lnTo>
                    <a:lnTo>
                      <a:pt x="3932" y="77"/>
                    </a:lnTo>
                    <a:lnTo>
                      <a:pt x="3623" y="20"/>
                    </a:lnTo>
                    <a:lnTo>
                      <a:pt x="329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0511913" y="2003500"/>
                <a:ext cx="165275" cy="319400"/>
              </a:xfrm>
              <a:custGeom>
                <a:avLst/>
                <a:gdLst/>
                <a:ahLst/>
                <a:cxnLst/>
                <a:rect l="l" t="t" r="r" b="b"/>
                <a:pathLst>
                  <a:path w="6611" h="12776" fill="none" extrusionOk="0">
                    <a:moveTo>
                      <a:pt x="2968" y="0"/>
                    </a:moveTo>
                    <a:lnTo>
                      <a:pt x="2968" y="0"/>
                    </a:lnTo>
                    <a:lnTo>
                      <a:pt x="3296" y="0"/>
                    </a:lnTo>
                    <a:lnTo>
                      <a:pt x="3623" y="20"/>
                    </a:lnTo>
                    <a:lnTo>
                      <a:pt x="3932" y="77"/>
                    </a:lnTo>
                    <a:lnTo>
                      <a:pt x="4240" y="154"/>
                    </a:lnTo>
                    <a:lnTo>
                      <a:pt x="4529" y="270"/>
                    </a:lnTo>
                    <a:lnTo>
                      <a:pt x="4818" y="405"/>
                    </a:lnTo>
                    <a:lnTo>
                      <a:pt x="5088" y="578"/>
                    </a:lnTo>
                    <a:lnTo>
                      <a:pt x="5319" y="771"/>
                    </a:lnTo>
                    <a:lnTo>
                      <a:pt x="5550" y="983"/>
                    </a:lnTo>
                    <a:lnTo>
                      <a:pt x="5762" y="1214"/>
                    </a:lnTo>
                    <a:lnTo>
                      <a:pt x="5936" y="1465"/>
                    </a:lnTo>
                    <a:lnTo>
                      <a:pt x="6090" y="1735"/>
                    </a:lnTo>
                    <a:lnTo>
                      <a:pt x="6225" y="2024"/>
                    </a:lnTo>
                    <a:lnTo>
                      <a:pt x="6340" y="2332"/>
                    </a:lnTo>
                    <a:lnTo>
                      <a:pt x="6398" y="2640"/>
                    </a:lnTo>
                    <a:lnTo>
                      <a:pt x="6456" y="2968"/>
                    </a:lnTo>
                    <a:lnTo>
                      <a:pt x="6456" y="2968"/>
                    </a:lnTo>
                    <a:lnTo>
                      <a:pt x="6456" y="3045"/>
                    </a:lnTo>
                    <a:lnTo>
                      <a:pt x="6456" y="3045"/>
                    </a:lnTo>
                    <a:lnTo>
                      <a:pt x="6572" y="5261"/>
                    </a:lnTo>
                    <a:lnTo>
                      <a:pt x="6610" y="6224"/>
                    </a:lnTo>
                    <a:lnTo>
                      <a:pt x="6610" y="6976"/>
                    </a:lnTo>
                    <a:lnTo>
                      <a:pt x="6610" y="6976"/>
                    </a:lnTo>
                    <a:lnTo>
                      <a:pt x="6591" y="7284"/>
                    </a:lnTo>
                    <a:lnTo>
                      <a:pt x="6533" y="7573"/>
                    </a:lnTo>
                    <a:lnTo>
                      <a:pt x="6437" y="7824"/>
                    </a:lnTo>
                    <a:lnTo>
                      <a:pt x="6340" y="8036"/>
                    </a:lnTo>
                    <a:lnTo>
                      <a:pt x="6205" y="8228"/>
                    </a:lnTo>
                    <a:lnTo>
                      <a:pt x="6051" y="8402"/>
                    </a:lnTo>
                    <a:lnTo>
                      <a:pt x="5878" y="8536"/>
                    </a:lnTo>
                    <a:lnTo>
                      <a:pt x="5724" y="8652"/>
                    </a:lnTo>
                    <a:lnTo>
                      <a:pt x="5550" y="8748"/>
                    </a:lnTo>
                    <a:lnTo>
                      <a:pt x="5396" y="8826"/>
                    </a:lnTo>
                    <a:lnTo>
                      <a:pt x="5107" y="8941"/>
                    </a:lnTo>
                    <a:lnTo>
                      <a:pt x="4914" y="8999"/>
                    </a:lnTo>
                    <a:lnTo>
                      <a:pt x="4837" y="9018"/>
                    </a:lnTo>
                    <a:lnTo>
                      <a:pt x="4837" y="9018"/>
                    </a:lnTo>
                    <a:lnTo>
                      <a:pt x="4953" y="10598"/>
                    </a:lnTo>
                    <a:lnTo>
                      <a:pt x="5030" y="11793"/>
                    </a:lnTo>
                    <a:lnTo>
                      <a:pt x="5069" y="12255"/>
                    </a:lnTo>
                    <a:lnTo>
                      <a:pt x="5069" y="12544"/>
                    </a:lnTo>
                    <a:lnTo>
                      <a:pt x="405" y="12776"/>
                    </a:lnTo>
                    <a:lnTo>
                      <a:pt x="1" y="3392"/>
                    </a:lnTo>
                    <a:lnTo>
                      <a:pt x="1" y="3392"/>
                    </a:lnTo>
                    <a:lnTo>
                      <a:pt x="1" y="3064"/>
                    </a:lnTo>
                    <a:lnTo>
                      <a:pt x="20" y="2756"/>
                    </a:lnTo>
                    <a:lnTo>
                      <a:pt x="97" y="2448"/>
                    </a:lnTo>
                    <a:lnTo>
                      <a:pt x="174" y="2139"/>
                    </a:lnTo>
                    <a:lnTo>
                      <a:pt x="290" y="1869"/>
                    </a:lnTo>
                    <a:lnTo>
                      <a:pt x="444" y="1600"/>
                    </a:lnTo>
                    <a:lnTo>
                      <a:pt x="617" y="1330"/>
                    </a:lnTo>
                    <a:lnTo>
                      <a:pt x="810" y="1099"/>
                    </a:lnTo>
                    <a:lnTo>
                      <a:pt x="1022" y="887"/>
                    </a:lnTo>
                    <a:lnTo>
                      <a:pt x="1253" y="694"/>
                    </a:lnTo>
                    <a:lnTo>
                      <a:pt x="1504" y="501"/>
                    </a:lnTo>
                    <a:lnTo>
                      <a:pt x="1754" y="366"/>
                    </a:lnTo>
                    <a:lnTo>
                      <a:pt x="2043" y="232"/>
                    </a:lnTo>
                    <a:lnTo>
                      <a:pt x="2332" y="135"/>
                    </a:lnTo>
                    <a:lnTo>
                      <a:pt x="2660" y="58"/>
                    </a:lnTo>
                    <a:lnTo>
                      <a:pt x="2968" y="20"/>
                    </a:lnTo>
                    <a:lnTo>
                      <a:pt x="29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0575513" y="2211600"/>
                <a:ext cx="57350" cy="27975"/>
              </a:xfrm>
              <a:custGeom>
                <a:avLst/>
                <a:gdLst/>
                <a:ahLst/>
                <a:cxnLst/>
                <a:rect l="l" t="t" r="r" b="b"/>
                <a:pathLst>
                  <a:path w="2294" h="1119" extrusionOk="0">
                    <a:moveTo>
                      <a:pt x="0" y="1"/>
                    </a:moveTo>
                    <a:lnTo>
                      <a:pt x="39" y="58"/>
                    </a:lnTo>
                    <a:lnTo>
                      <a:pt x="116" y="193"/>
                    </a:lnTo>
                    <a:lnTo>
                      <a:pt x="270" y="386"/>
                    </a:lnTo>
                    <a:lnTo>
                      <a:pt x="366" y="502"/>
                    </a:lnTo>
                    <a:lnTo>
                      <a:pt x="501" y="617"/>
                    </a:lnTo>
                    <a:lnTo>
                      <a:pt x="636" y="713"/>
                    </a:lnTo>
                    <a:lnTo>
                      <a:pt x="810" y="829"/>
                    </a:lnTo>
                    <a:lnTo>
                      <a:pt x="983" y="906"/>
                    </a:lnTo>
                    <a:lnTo>
                      <a:pt x="1195" y="1003"/>
                    </a:lnTo>
                    <a:lnTo>
                      <a:pt x="1426" y="1060"/>
                    </a:lnTo>
                    <a:lnTo>
                      <a:pt x="1696" y="1099"/>
                    </a:lnTo>
                    <a:lnTo>
                      <a:pt x="1985" y="1118"/>
                    </a:lnTo>
                    <a:lnTo>
                      <a:pt x="2293" y="1099"/>
                    </a:lnTo>
                    <a:lnTo>
                      <a:pt x="2293" y="656"/>
                    </a:lnTo>
                    <a:lnTo>
                      <a:pt x="1985" y="656"/>
                    </a:lnTo>
                    <a:lnTo>
                      <a:pt x="1696" y="617"/>
                    </a:lnTo>
                    <a:lnTo>
                      <a:pt x="1388" y="579"/>
                    </a:lnTo>
                    <a:lnTo>
                      <a:pt x="1099" y="502"/>
                    </a:lnTo>
                    <a:lnTo>
                      <a:pt x="810" y="405"/>
                    </a:lnTo>
                    <a:lnTo>
                      <a:pt x="540" y="290"/>
                    </a:lnTo>
                    <a:lnTo>
                      <a:pt x="270" y="155"/>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0486388" y="2101775"/>
                <a:ext cx="31350" cy="45775"/>
              </a:xfrm>
              <a:custGeom>
                <a:avLst/>
                <a:gdLst/>
                <a:ahLst/>
                <a:cxnLst/>
                <a:rect l="l" t="t" r="r" b="b"/>
                <a:pathLst>
                  <a:path w="1254" h="1831" extrusionOk="0">
                    <a:moveTo>
                      <a:pt x="675" y="0"/>
                    </a:moveTo>
                    <a:lnTo>
                      <a:pt x="559" y="19"/>
                    </a:lnTo>
                    <a:lnTo>
                      <a:pt x="463" y="58"/>
                    </a:lnTo>
                    <a:lnTo>
                      <a:pt x="347" y="97"/>
                    </a:lnTo>
                    <a:lnTo>
                      <a:pt x="251" y="174"/>
                    </a:lnTo>
                    <a:lnTo>
                      <a:pt x="174" y="251"/>
                    </a:lnTo>
                    <a:lnTo>
                      <a:pt x="97" y="366"/>
                    </a:lnTo>
                    <a:lnTo>
                      <a:pt x="39" y="520"/>
                    </a:lnTo>
                    <a:lnTo>
                      <a:pt x="20" y="694"/>
                    </a:lnTo>
                    <a:lnTo>
                      <a:pt x="1" y="906"/>
                    </a:lnTo>
                    <a:lnTo>
                      <a:pt x="20" y="1099"/>
                    </a:lnTo>
                    <a:lnTo>
                      <a:pt x="78" y="1291"/>
                    </a:lnTo>
                    <a:lnTo>
                      <a:pt x="135" y="1426"/>
                    </a:lnTo>
                    <a:lnTo>
                      <a:pt x="213" y="1542"/>
                    </a:lnTo>
                    <a:lnTo>
                      <a:pt x="309" y="1638"/>
                    </a:lnTo>
                    <a:lnTo>
                      <a:pt x="405" y="1715"/>
                    </a:lnTo>
                    <a:lnTo>
                      <a:pt x="521" y="1773"/>
                    </a:lnTo>
                    <a:lnTo>
                      <a:pt x="636" y="1811"/>
                    </a:lnTo>
                    <a:lnTo>
                      <a:pt x="752" y="1831"/>
                    </a:lnTo>
                    <a:lnTo>
                      <a:pt x="1060" y="1831"/>
                    </a:lnTo>
                    <a:lnTo>
                      <a:pt x="1195" y="1792"/>
                    </a:lnTo>
                    <a:lnTo>
                      <a:pt x="1253" y="1773"/>
                    </a:lnTo>
                    <a:lnTo>
                      <a:pt x="1176" y="58"/>
                    </a:lnTo>
                    <a:lnTo>
                      <a:pt x="1118" y="39"/>
                    </a:lnTo>
                    <a:lnTo>
                      <a:pt x="983" y="19"/>
                    </a:lnTo>
                    <a:lnTo>
                      <a:pt x="79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0494088" y="2111400"/>
                <a:ext cx="14000" cy="26050"/>
              </a:xfrm>
              <a:custGeom>
                <a:avLst/>
                <a:gdLst/>
                <a:ahLst/>
                <a:cxnLst/>
                <a:rect l="l" t="t" r="r" b="b"/>
                <a:pathLst>
                  <a:path w="560" h="1042" extrusionOk="0">
                    <a:moveTo>
                      <a:pt x="271" y="1"/>
                    </a:moveTo>
                    <a:lnTo>
                      <a:pt x="213" y="20"/>
                    </a:lnTo>
                    <a:lnTo>
                      <a:pt x="136" y="58"/>
                    </a:lnTo>
                    <a:lnTo>
                      <a:pt x="97" y="116"/>
                    </a:lnTo>
                    <a:lnTo>
                      <a:pt x="59" y="193"/>
                    </a:lnTo>
                    <a:lnTo>
                      <a:pt x="1" y="347"/>
                    </a:lnTo>
                    <a:lnTo>
                      <a:pt x="1" y="521"/>
                    </a:lnTo>
                    <a:lnTo>
                      <a:pt x="1" y="598"/>
                    </a:lnTo>
                    <a:lnTo>
                      <a:pt x="20" y="694"/>
                    </a:lnTo>
                    <a:lnTo>
                      <a:pt x="78" y="829"/>
                    </a:lnTo>
                    <a:lnTo>
                      <a:pt x="194" y="945"/>
                    </a:lnTo>
                    <a:lnTo>
                      <a:pt x="251" y="1003"/>
                    </a:lnTo>
                    <a:lnTo>
                      <a:pt x="328" y="1041"/>
                    </a:lnTo>
                    <a:lnTo>
                      <a:pt x="425" y="1041"/>
                    </a:lnTo>
                    <a:lnTo>
                      <a:pt x="463" y="1022"/>
                    </a:lnTo>
                    <a:lnTo>
                      <a:pt x="502" y="1003"/>
                    </a:lnTo>
                    <a:lnTo>
                      <a:pt x="540" y="983"/>
                    </a:lnTo>
                    <a:lnTo>
                      <a:pt x="560" y="964"/>
                    </a:lnTo>
                    <a:lnTo>
                      <a:pt x="560" y="945"/>
                    </a:lnTo>
                    <a:lnTo>
                      <a:pt x="502" y="983"/>
                    </a:lnTo>
                    <a:lnTo>
                      <a:pt x="348" y="983"/>
                    </a:lnTo>
                    <a:lnTo>
                      <a:pt x="232" y="887"/>
                    </a:lnTo>
                    <a:lnTo>
                      <a:pt x="155" y="791"/>
                    </a:lnTo>
                    <a:lnTo>
                      <a:pt x="97" y="656"/>
                    </a:lnTo>
                    <a:lnTo>
                      <a:pt x="97" y="521"/>
                    </a:lnTo>
                    <a:lnTo>
                      <a:pt x="97" y="367"/>
                    </a:lnTo>
                    <a:lnTo>
                      <a:pt x="136" y="213"/>
                    </a:lnTo>
                    <a:lnTo>
                      <a:pt x="155" y="174"/>
                    </a:lnTo>
                    <a:lnTo>
                      <a:pt x="194" y="116"/>
                    </a:lnTo>
                    <a:lnTo>
                      <a:pt x="232" y="78"/>
                    </a:lnTo>
                    <a:lnTo>
                      <a:pt x="290" y="58"/>
                    </a:lnTo>
                    <a:lnTo>
                      <a:pt x="367" y="58"/>
                    </a:lnTo>
                    <a:lnTo>
                      <a:pt x="386" y="78"/>
                    </a:lnTo>
                    <a:lnTo>
                      <a:pt x="406" y="116"/>
                    </a:lnTo>
                    <a:lnTo>
                      <a:pt x="425" y="174"/>
                    </a:lnTo>
                    <a:lnTo>
                      <a:pt x="444" y="155"/>
                    </a:lnTo>
                    <a:lnTo>
                      <a:pt x="444" y="97"/>
                    </a:lnTo>
                    <a:lnTo>
                      <a:pt x="425" y="58"/>
                    </a:lnTo>
                    <a:lnTo>
                      <a:pt x="386" y="20"/>
                    </a:lnTo>
                    <a:lnTo>
                      <a:pt x="3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0649688" y="2101775"/>
                <a:ext cx="12550" cy="12050"/>
              </a:xfrm>
              <a:custGeom>
                <a:avLst/>
                <a:gdLst/>
                <a:ahLst/>
                <a:cxnLst/>
                <a:rect l="l" t="t" r="r" b="b"/>
                <a:pathLst>
                  <a:path w="502" h="482" extrusionOk="0">
                    <a:moveTo>
                      <a:pt x="232" y="0"/>
                    </a:moveTo>
                    <a:lnTo>
                      <a:pt x="136" y="19"/>
                    </a:lnTo>
                    <a:lnTo>
                      <a:pt x="59" y="77"/>
                    </a:lnTo>
                    <a:lnTo>
                      <a:pt x="20" y="154"/>
                    </a:lnTo>
                    <a:lnTo>
                      <a:pt x="1" y="251"/>
                    </a:lnTo>
                    <a:lnTo>
                      <a:pt x="20" y="347"/>
                    </a:lnTo>
                    <a:lnTo>
                      <a:pt x="78" y="424"/>
                    </a:lnTo>
                    <a:lnTo>
                      <a:pt x="155" y="463"/>
                    </a:lnTo>
                    <a:lnTo>
                      <a:pt x="251" y="482"/>
                    </a:lnTo>
                    <a:lnTo>
                      <a:pt x="348" y="443"/>
                    </a:lnTo>
                    <a:lnTo>
                      <a:pt x="425" y="405"/>
                    </a:lnTo>
                    <a:lnTo>
                      <a:pt x="482" y="309"/>
                    </a:lnTo>
                    <a:lnTo>
                      <a:pt x="502" y="212"/>
                    </a:lnTo>
                    <a:lnTo>
                      <a:pt x="463" y="135"/>
                    </a:lnTo>
                    <a:lnTo>
                      <a:pt x="40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0637163" y="2088275"/>
                <a:ext cx="24600" cy="6775"/>
              </a:xfrm>
              <a:custGeom>
                <a:avLst/>
                <a:gdLst/>
                <a:ahLst/>
                <a:cxnLst/>
                <a:rect l="l" t="t" r="r" b="b"/>
                <a:pathLst>
                  <a:path w="984" h="271" extrusionOk="0">
                    <a:moveTo>
                      <a:pt x="502" y="1"/>
                    </a:moveTo>
                    <a:lnTo>
                      <a:pt x="386" y="20"/>
                    </a:lnTo>
                    <a:lnTo>
                      <a:pt x="290" y="39"/>
                    </a:lnTo>
                    <a:lnTo>
                      <a:pt x="193" y="78"/>
                    </a:lnTo>
                    <a:lnTo>
                      <a:pt x="97" y="136"/>
                    </a:lnTo>
                    <a:lnTo>
                      <a:pt x="1" y="213"/>
                    </a:lnTo>
                    <a:lnTo>
                      <a:pt x="1" y="232"/>
                    </a:lnTo>
                    <a:lnTo>
                      <a:pt x="1" y="270"/>
                    </a:lnTo>
                    <a:lnTo>
                      <a:pt x="59" y="270"/>
                    </a:lnTo>
                    <a:lnTo>
                      <a:pt x="155" y="232"/>
                    </a:lnTo>
                    <a:lnTo>
                      <a:pt x="309" y="174"/>
                    </a:lnTo>
                    <a:lnTo>
                      <a:pt x="502" y="155"/>
                    </a:lnTo>
                    <a:lnTo>
                      <a:pt x="598" y="174"/>
                    </a:lnTo>
                    <a:lnTo>
                      <a:pt x="675" y="174"/>
                    </a:lnTo>
                    <a:lnTo>
                      <a:pt x="829" y="232"/>
                    </a:lnTo>
                    <a:lnTo>
                      <a:pt x="945" y="270"/>
                    </a:lnTo>
                    <a:lnTo>
                      <a:pt x="983" y="270"/>
                    </a:lnTo>
                    <a:lnTo>
                      <a:pt x="983" y="251"/>
                    </a:lnTo>
                    <a:lnTo>
                      <a:pt x="983" y="213"/>
                    </a:lnTo>
                    <a:lnTo>
                      <a:pt x="887" y="136"/>
                    </a:lnTo>
                    <a:lnTo>
                      <a:pt x="810" y="78"/>
                    </a:lnTo>
                    <a:lnTo>
                      <a:pt x="714" y="39"/>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0583213" y="2101775"/>
                <a:ext cx="12550" cy="12050"/>
              </a:xfrm>
              <a:custGeom>
                <a:avLst/>
                <a:gdLst/>
                <a:ahLst/>
                <a:cxnLst/>
                <a:rect l="l" t="t" r="r" b="b"/>
                <a:pathLst>
                  <a:path w="502" h="482" extrusionOk="0">
                    <a:moveTo>
                      <a:pt x="232" y="0"/>
                    </a:moveTo>
                    <a:lnTo>
                      <a:pt x="136" y="19"/>
                    </a:lnTo>
                    <a:lnTo>
                      <a:pt x="78" y="77"/>
                    </a:lnTo>
                    <a:lnTo>
                      <a:pt x="20" y="154"/>
                    </a:lnTo>
                    <a:lnTo>
                      <a:pt x="1" y="251"/>
                    </a:lnTo>
                    <a:lnTo>
                      <a:pt x="20" y="347"/>
                    </a:lnTo>
                    <a:lnTo>
                      <a:pt x="78" y="424"/>
                    </a:lnTo>
                    <a:lnTo>
                      <a:pt x="155" y="463"/>
                    </a:lnTo>
                    <a:lnTo>
                      <a:pt x="251" y="482"/>
                    </a:lnTo>
                    <a:lnTo>
                      <a:pt x="347" y="443"/>
                    </a:lnTo>
                    <a:lnTo>
                      <a:pt x="425" y="405"/>
                    </a:lnTo>
                    <a:lnTo>
                      <a:pt x="482" y="309"/>
                    </a:lnTo>
                    <a:lnTo>
                      <a:pt x="502" y="212"/>
                    </a:lnTo>
                    <a:lnTo>
                      <a:pt x="482" y="135"/>
                    </a:lnTo>
                    <a:lnTo>
                      <a:pt x="42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0570688" y="2089725"/>
                <a:ext cx="25075" cy="6775"/>
              </a:xfrm>
              <a:custGeom>
                <a:avLst/>
                <a:gdLst/>
                <a:ahLst/>
                <a:cxnLst/>
                <a:rect l="l" t="t" r="r" b="b"/>
                <a:pathLst>
                  <a:path w="1003" h="271" extrusionOk="0">
                    <a:moveTo>
                      <a:pt x="405" y="0"/>
                    </a:moveTo>
                    <a:lnTo>
                      <a:pt x="290" y="39"/>
                    </a:lnTo>
                    <a:lnTo>
                      <a:pt x="193" y="78"/>
                    </a:lnTo>
                    <a:lnTo>
                      <a:pt x="116" y="116"/>
                    </a:lnTo>
                    <a:lnTo>
                      <a:pt x="20" y="193"/>
                    </a:lnTo>
                    <a:lnTo>
                      <a:pt x="1" y="232"/>
                    </a:lnTo>
                    <a:lnTo>
                      <a:pt x="1" y="251"/>
                    </a:lnTo>
                    <a:lnTo>
                      <a:pt x="20" y="270"/>
                    </a:lnTo>
                    <a:lnTo>
                      <a:pt x="58" y="251"/>
                    </a:lnTo>
                    <a:lnTo>
                      <a:pt x="155" y="212"/>
                    </a:lnTo>
                    <a:lnTo>
                      <a:pt x="309" y="174"/>
                    </a:lnTo>
                    <a:lnTo>
                      <a:pt x="502" y="155"/>
                    </a:lnTo>
                    <a:lnTo>
                      <a:pt x="598" y="155"/>
                    </a:lnTo>
                    <a:lnTo>
                      <a:pt x="694" y="174"/>
                    </a:lnTo>
                    <a:lnTo>
                      <a:pt x="829" y="212"/>
                    </a:lnTo>
                    <a:lnTo>
                      <a:pt x="945" y="251"/>
                    </a:lnTo>
                    <a:lnTo>
                      <a:pt x="983" y="270"/>
                    </a:lnTo>
                    <a:lnTo>
                      <a:pt x="1003" y="251"/>
                    </a:lnTo>
                    <a:lnTo>
                      <a:pt x="983" y="212"/>
                    </a:lnTo>
                    <a:lnTo>
                      <a:pt x="906" y="135"/>
                    </a:lnTo>
                    <a:lnTo>
                      <a:pt x="810" y="78"/>
                    </a:lnTo>
                    <a:lnTo>
                      <a:pt x="714" y="39"/>
                    </a:lnTo>
                    <a:lnTo>
                      <a:pt x="6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0616938" y="2090200"/>
                <a:ext cx="20250" cy="56400"/>
              </a:xfrm>
              <a:custGeom>
                <a:avLst/>
                <a:gdLst/>
                <a:ahLst/>
                <a:cxnLst/>
                <a:rect l="l" t="t" r="r" b="b"/>
                <a:pathLst>
                  <a:path w="810" h="2256" extrusionOk="0">
                    <a:moveTo>
                      <a:pt x="0" y="1"/>
                    </a:moveTo>
                    <a:lnTo>
                      <a:pt x="97" y="348"/>
                    </a:lnTo>
                    <a:lnTo>
                      <a:pt x="193" y="694"/>
                    </a:lnTo>
                    <a:lnTo>
                      <a:pt x="328" y="1041"/>
                    </a:lnTo>
                    <a:lnTo>
                      <a:pt x="463" y="1369"/>
                    </a:lnTo>
                    <a:lnTo>
                      <a:pt x="656" y="1889"/>
                    </a:lnTo>
                    <a:lnTo>
                      <a:pt x="694" y="1985"/>
                    </a:lnTo>
                    <a:lnTo>
                      <a:pt x="713" y="2101"/>
                    </a:lnTo>
                    <a:lnTo>
                      <a:pt x="694" y="2120"/>
                    </a:lnTo>
                    <a:lnTo>
                      <a:pt x="656" y="2140"/>
                    </a:lnTo>
                    <a:lnTo>
                      <a:pt x="559" y="2159"/>
                    </a:lnTo>
                    <a:lnTo>
                      <a:pt x="347" y="2197"/>
                    </a:lnTo>
                    <a:lnTo>
                      <a:pt x="116" y="2236"/>
                    </a:lnTo>
                    <a:lnTo>
                      <a:pt x="347" y="2255"/>
                    </a:lnTo>
                    <a:lnTo>
                      <a:pt x="559" y="2236"/>
                    </a:lnTo>
                    <a:lnTo>
                      <a:pt x="675" y="2236"/>
                    </a:lnTo>
                    <a:lnTo>
                      <a:pt x="752" y="2197"/>
                    </a:lnTo>
                    <a:lnTo>
                      <a:pt x="790" y="2120"/>
                    </a:lnTo>
                    <a:lnTo>
                      <a:pt x="810" y="2063"/>
                    </a:lnTo>
                    <a:lnTo>
                      <a:pt x="810" y="1985"/>
                    </a:lnTo>
                    <a:lnTo>
                      <a:pt x="790" y="1928"/>
                    </a:lnTo>
                    <a:lnTo>
                      <a:pt x="771" y="1851"/>
                    </a:lnTo>
                    <a:lnTo>
                      <a:pt x="559" y="1330"/>
                    </a:lnTo>
                    <a:lnTo>
                      <a:pt x="444" y="983"/>
                    </a:lnTo>
                    <a:lnTo>
                      <a:pt x="309" y="656"/>
                    </a:lnTo>
                    <a:lnTo>
                      <a:pt x="155" y="32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0599113" y="2150900"/>
                <a:ext cx="22675" cy="19300"/>
              </a:xfrm>
              <a:custGeom>
                <a:avLst/>
                <a:gdLst/>
                <a:ahLst/>
                <a:cxnLst/>
                <a:rect l="l" t="t" r="r" b="b"/>
                <a:pathLst>
                  <a:path w="907" h="772" extrusionOk="0">
                    <a:moveTo>
                      <a:pt x="39" y="1"/>
                    </a:moveTo>
                    <a:lnTo>
                      <a:pt x="20" y="20"/>
                    </a:lnTo>
                    <a:lnTo>
                      <a:pt x="20" y="58"/>
                    </a:lnTo>
                    <a:lnTo>
                      <a:pt x="1" y="116"/>
                    </a:lnTo>
                    <a:lnTo>
                      <a:pt x="1" y="193"/>
                    </a:lnTo>
                    <a:lnTo>
                      <a:pt x="39" y="309"/>
                    </a:lnTo>
                    <a:lnTo>
                      <a:pt x="78" y="425"/>
                    </a:lnTo>
                    <a:lnTo>
                      <a:pt x="135" y="521"/>
                    </a:lnTo>
                    <a:lnTo>
                      <a:pt x="232" y="617"/>
                    </a:lnTo>
                    <a:lnTo>
                      <a:pt x="328" y="694"/>
                    </a:lnTo>
                    <a:lnTo>
                      <a:pt x="444" y="733"/>
                    </a:lnTo>
                    <a:lnTo>
                      <a:pt x="579" y="771"/>
                    </a:lnTo>
                    <a:lnTo>
                      <a:pt x="848" y="771"/>
                    </a:lnTo>
                    <a:lnTo>
                      <a:pt x="887" y="752"/>
                    </a:lnTo>
                    <a:lnTo>
                      <a:pt x="906" y="714"/>
                    </a:lnTo>
                    <a:lnTo>
                      <a:pt x="887" y="714"/>
                    </a:lnTo>
                    <a:lnTo>
                      <a:pt x="848" y="694"/>
                    </a:lnTo>
                    <a:lnTo>
                      <a:pt x="713" y="675"/>
                    </a:lnTo>
                    <a:lnTo>
                      <a:pt x="540" y="617"/>
                    </a:lnTo>
                    <a:lnTo>
                      <a:pt x="444" y="559"/>
                    </a:lnTo>
                    <a:lnTo>
                      <a:pt x="347" y="502"/>
                    </a:lnTo>
                    <a:lnTo>
                      <a:pt x="251" y="425"/>
                    </a:lnTo>
                    <a:lnTo>
                      <a:pt x="193" y="328"/>
                    </a:lnTo>
                    <a:lnTo>
                      <a:pt x="116" y="174"/>
                    </a:lnTo>
                    <a:lnTo>
                      <a:pt x="78" y="58"/>
                    </a:lnTo>
                    <a:lnTo>
                      <a:pt x="58" y="20"/>
                    </a:lnTo>
                    <a:lnTo>
                      <a:pt x="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0566363" y="2064675"/>
                <a:ext cx="30850" cy="9175"/>
              </a:xfrm>
              <a:custGeom>
                <a:avLst/>
                <a:gdLst/>
                <a:ahLst/>
                <a:cxnLst/>
                <a:rect l="l" t="t" r="r" b="b"/>
                <a:pathLst>
                  <a:path w="1234" h="367" extrusionOk="0">
                    <a:moveTo>
                      <a:pt x="713" y="1"/>
                    </a:moveTo>
                    <a:lnTo>
                      <a:pt x="598" y="20"/>
                    </a:lnTo>
                    <a:lnTo>
                      <a:pt x="482" y="39"/>
                    </a:lnTo>
                    <a:lnTo>
                      <a:pt x="366" y="58"/>
                    </a:lnTo>
                    <a:lnTo>
                      <a:pt x="251" y="116"/>
                    </a:lnTo>
                    <a:lnTo>
                      <a:pt x="135" y="174"/>
                    </a:lnTo>
                    <a:lnTo>
                      <a:pt x="77" y="232"/>
                    </a:lnTo>
                    <a:lnTo>
                      <a:pt x="19" y="270"/>
                    </a:lnTo>
                    <a:lnTo>
                      <a:pt x="0" y="309"/>
                    </a:lnTo>
                    <a:lnTo>
                      <a:pt x="0" y="347"/>
                    </a:lnTo>
                    <a:lnTo>
                      <a:pt x="39" y="367"/>
                    </a:lnTo>
                    <a:lnTo>
                      <a:pt x="77" y="367"/>
                    </a:lnTo>
                    <a:lnTo>
                      <a:pt x="212" y="347"/>
                    </a:lnTo>
                    <a:lnTo>
                      <a:pt x="617" y="290"/>
                    </a:lnTo>
                    <a:lnTo>
                      <a:pt x="848" y="270"/>
                    </a:lnTo>
                    <a:lnTo>
                      <a:pt x="1041" y="251"/>
                    </a:lnTo>
                    <a:lnTo>
                      <a:pt x="1176" y="251"/>
                    </a:lnTo>
                    <a:lnTo>
                      <a:pt x="1214" y="232"/>
                    </a:lnTo>
                    <a:lnTo>
                      <a:pt x="1233" y="212"/>
                    </a:lnTo>
                    <a:lnTo>
                      <a:pt x="1233" y="174"/>
                    </a:lnTo>
                    <a:lnTo>
                      <a:pt x="1195" y="135"/>
                    </a:lnTo>
                    <a:lnTo>
                      <a:pt x="1156" y="97"/>
                    </a:lnTo>
                    <a:lnTo>
                      <a:pt x="1079" y="58"/>
                    </a:lnTo>
                    <a:lnTo>
                      <a:pt x="964" y="39"/>
                    </a:lnTo>
                    <a:lnTo>
                      <a:pt x="829" y="20"/>
                    </a:lnTo>
                    <a:lnTo>
                      <a:pt x="7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0636213" y="2069000"/>
                <a:ext cx="23150" cy="7250"/>
              </a:xfrm>
              <a:custGeom>
                <a:avLst/>
                <a:gdLst/>
                <a:ahLst/>
                <a:cxnLst/>
                <a:rect l="l" t="t" r="r" b="b"/>
                <a:pathLst>
                  <a:path w="926" h="290" extrusionOk="0">
                    <a:moveTo>
                      <a:pt x="386" y="1"/>
                    </a:moveTo>
                    <a:lnTo>
                      <a:pt x="289" y="20"/>
                    </a:lnTo>
                    <a:lnTo>
                      <a:pt x="193" y="59"/>
                    </a:lnTo>
                    <a:lnTo>
                      <a:pt x="97" y="97"/>
                    </a:lnTo>
                    <a:lnTo>
                      <a:pt x="58" y="136"/>
                    </a:lnTo>
                    <a:lnTo>
                      <a:pt x="19" y="174"/>
                    </a:lnTo>
                    <a:lnTo>
                      <a:pt x="0" y="213"/>
                    </a:lnTo>
                    <a:lnTo>
                      <a:pt x="19" y="251"/>
                    </a:lnTo>
                    <a:lnTo>
                      <a:pt x="39" y="271"/>
                    </a:lnTo>
                    <a:lnTo>
                      <a:pt x="77" y="271"/>
                    </a:lnTo>
                    <a:lnTo>
                      <a:pt x="174" y="290"/>
                    </a:lnTo>
                    <a:lnTo>
                      <a:pt x="463" y="271"/>
                    </a:lnTo>
                    <a:lnTo>
                      <a:pt x="636" y="271"/>
                    </a:lnTo>
                    <a:lnTo>
                      <a:pt x="771" y="290"/>
                    </a:lnTo>
                    <a:lnTo>
                      <a:pt x="906" y="290"/>
                    </a:lnTo>
                    <a:lnTo>
                      <a:pt x="925" y="271"/>
                    </a:lnTo>
                    <a:lnTo>
                      <a:pt x="925" y="232"/>
                    </a:lnTo>
                    <a:lnTo>
                      <a:pt x="925" y="194"/>
                    </a:lnTo>
                    <a:lnTo>
                      <a:pt x="887" y="155"/>
                    </a:lnTo>
                    <a:lnTo>
                      <a:pt x="848" y="117"/>
                    </a:lnTo>
                    <a:lnTo>
                      <a:pt x="752" y="59"/>
                    </a:lnTo>
                    <a:lnTo>
                      <a:pt x="675" y="39"/>
                    </a:lnTo>
                    <a:lnTo>
                      <a:pt x="5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0511438" y="2001100"/>
                <a:ext cx="130100" cy="127200"/>
              </a:xfrm>
              <a:custGeom>
                <a:avLst/>
                <a:gdLst/>
                <a:ahLst/>
                <a:cxnLst/>
                <a:rect l="l" t="t" r="r" b="b"/>
                <a:pathLst>
                  <a:path w="5204" h="5088" extrusionOk="0">
                    <a:moveTo>
                      <a:pt x="3276" y="0"/>
                    </a:moveTo>
                    <a:lnTo>
                      <a:pt x="2987" y="19"/>
                    </a:lnTo>
                    <a:lnTo>
                      <a:pt x="2698" y="58"/>
                    </a:lnTo>
                    <a:lnTo>
                      <a:pt x="2409" y="96"/>
                    </a:lnTo>
                    <a:lnTo>
                      <a:pt x="2139" y="173"/>
                    </a:lnTo>
                    <a:lnTo>
                      <a:pt x="1850" y="270"/>
                    </a:lnTo>
                    <a:lnTo>
                      <a:pt x="1581" y="385"/>
                    </a:lnTo>
                    <a:lnTo>
                      <a:pt x="1330" y="520"/>
                    </a:lnTo>
                    <a:lnTo>
                      <a:pt x="1099" y="694"/>
                    </a:lnTo>
                    <a:lnTo>
                      <a:pt x="887" y="867"/>
                    </a:lnTo>
                    <a:lnTo>
                      <a:pt x="675" y="1079"/>
                    </a:lnTo>
                    <a:lnTo>
                      <a:pt x="502" y="1310"/>
                    </a:lnTo>
                    <a:lnTo>
                      <a:pt x="328" y="1542"/>
                    </a:lnTo>
                    <a:lnTo>
                      <a:pt x="193" y="1811"/>
                    </a:lnTo>
                    <a:lnTo>
                      <a:pt x="97" y="2100"/>
                    </a:lnTo>
                    <a:lnTo>
                      <a:pt x="39" y="2389"/>
                    </a:lnTo>
                    <a:lnTo>
                      <a:pt x="1" y="2678"/>
                    </a:lnTo>
                    <a:lnTo>
                      <a:pt x="1" y="2967"/>
                    </a:lnTo>
                    <a:lnTo>
                      <a:pt x="39" y="3545"/>
                    </a:lnTo>
                    <a:lnTo>
                      <a:pt x="39" y="3854"/>
                    </a:lnTo>
                    <a:lnTo>
                      <a:pt x="39" y="4181"/>
                    </a:lnTo>
                    <a:lnTo>
                      <a:pt x="58" y="4046"/>
                    </a:lnTo>
                    <a:lnTo>
                      <a:pt x="39" y="4316"/>
                    </a:lnTo>
                    <a:lnTo>
                      <a:pt x="58" y="4605"/>
                    </a:lnTo>
                    <a:lnTo>
                      <a:pt x="97" y="4740"/>
                    </a:lnTo>
                    <a:lnTo>
                      <a:pt x="155" y="4856"/>
                    </a:lnTo>
                    <a:lnTo>
                      <a:pt x="251" y="4952"/>
                    </a:lnTo>
                    <a:lnTo>
                      <a:pt x="367" y="5029"/>
                    </a:lnTo>
                    <a:lnTo>
                      <a:pt x="482" y="5068"/>
                    </a:lnTo>
                    <a:lnTo>
                      <a:pt x="598" y="5087"/>
                    </a:lnTo>
                    <a:lnTo>
                      <a:pt x="714" y="5068"/>
                    </a:lnTo>
                    <a:lnTo>
                      <a:pt x="829" y="5010"/>
                    </a:lnTo>
                    <a:lnTo>
                      <a:pt x="945" y="4952"/>
                    </a:lnTo>
                    <a:lnTo>
                      <a:pt x="1041" y="4856"/>
                    </a:lnTo>
                    <a:lnTo>
                      <a:pt x="1118" y="4759"/>
                    </a:lnTo>
                    <a:lnTo>
                      <a:pt x="1176" y="4644"/>
                    </a:lnTo>
                    <a:lnTo>
                      <a:pt x="1253" y="4393"/>
                    </a:lnTo>
                    <a:lnTo>
                      <a:pt x="1272" y="4143"/>
                    </a:lnTo>
                    <a:lnTo>
                      <a:pt x="1272" y="3892"/>
                    </a:lnTo>
                    <a:lnTo>
                      <a:pt x="1253" y="3642"/>
                    </a:lnTo>
                    <a:lnTo>
                      <a:pt x="1215" y="3314"/>
                    </a:lnTo>
                    <a:lnTo>
                      <a:pt x="1215" y="2967"/>
                    </a:lnTo>
                    <a:lnTo>
                      <a:pt x="1234" y="2621"/>
                    </a:lnTo>
                    <a:lnTo>
                      <a:pt x="1272" y="2274"/>
                    </a:lnTo>
                    <a:lnTo>
                      <a:pt x="1311" y="2100"/>
                    </a:lnTo>
                    <a:lnTo>
                      <a:pt x="1349" y="1946"/>
                    </a:lnTo>
                    <a:lnTo>
                      <a:pt x="1407" y="1773"/>
                    </a:lnTo>
                    <a:lnTo>
                      <a:pt x="1484" y="1638"/>
                    </a:lnTo>
                    <a:lnTo>
                      <a:pt x="1581" y="1484"/>
                    </a:lnTo>
                    <a:lnTo>
                      <a:pt x="1677" y="1349"/>
                    </a:lnTo>
                    <a:lnTo>
                      <a:pt x="1793" y="1214"/>
                    </a:lnTo>
                    <a:lnTo>
                      <a:pt x="1927" y="1098"/>
                    </a:lnTo>
                    <a:lnTo>
                      <a:pt x="2062" y="1002"/>
                    </a:lnTo>
                    <a:lnTo>
                      <a:pt x="2216" y="925"/>
                    </a:lnTo>
                    <a:lnTo>
                      <a:pt x="2371" y="867"/>
                    </a:lnTo>
                    <a:lnTo>
                      <a:pt x="2544" y="829"/>
                    </a:lnTo>
                    <a:lnTo>
                      <a:pt x="2717" y="809"/>
                    </a:lnTo>
                    <a:lnTo>
                      <a:pt x="2891" y="829"/>
                    </a:lnTo>
                    <a:lnTo>
                      <a:pt x="3045" y="848"/>
                    </a:lnTo>
                    <a:lnTo>
                      <a:pt x="3218" y="906"/>
                    </a:lnTo>
                    <a:lnTo>
                      <a:pt x="3565" y="1156"/>
                    </a:lnTo>
                    <a:lnTo>
                      <a:pt x="3893" y="1426"/>
                    </a:lnTo>
                    <a:lnTo>
                      <a:pt x="4066" y="1503"/>
                    </a:lnTo>
                    <a:lnTo>
                      <a:pt x="4240" y="1580"/>
                    </a:lnTo>
                    <a:lnTo>
                      <a:pt x="4432" y="1599"/>
                    </a:lnTo>
                    <a:lnTo>
                      <a:pt x="4625" y="1599"/>
                    </a:lnTo>
                    <a:lnTo>
                      <a:pt x="4721" y="1580"/>
                    </a:lnTo>
                    <a:lnTo>
                      <a:pt x="4818" y="1542"/>
                    </a:lnTo>
                    <a:lnTo>
                      <a:pt x="4895" y="1503"/>
                    </a:lnTo>
                    <a:lnTo>
                      <a:pt x="4972" y="1445"/>
                    </a:lnTo>
                    <a:lnTo>
                      <a:pt x="5049" y="1387"/>
                    </a:lnTo>
                    <a:lnTo>
                      <a:pt x="5107" y="1310"/>
                    </a:lnTo>
                    <a:lnTo>
                      <a:pt x="5145" y="1233"/>
                    </a:lnTo>
                    <a:lnTo>
                      <a:pt x="5184" y="1137"/>
                    </a:lnTo>
                    <a:lnTo>
                      <a:pt x="5203" y="1021"/>
                    </a:lnTo>
                    <a:lnTo>
                      <a:pt x="5203" y="925"/>
                    </a:lnTo>
                    <a:lnTo>
                      <a:pt x="5184" y="829"/>
                    </a:lnTo>
                    <a:lnTo>
                      <a:pt x="5145" y="732"/>
                    </a:lnTo>
                    <a:lnTo>
                      <a:pt x="5107" y="636"/>
                    </a:lnTo>
                    <a:lnTo>
                      <a:pt x="5049" y="540"/>
                    </a:lnTo>
                    <a:lnTo>
                      <a:pt x="4972" y="462"/>
                    </a:lnTo>
                    <a:lnTo>
                      <a:pt x="4895" y="405"/>
                    </a:lnTo>
                    <a:lnTo>
                      <a:pt x="4721" y="289"/>
                    </a:lnTo>
                    <a:lnTo>
                      <a:pt x="4529" y="193"/>
                    </a:lnTo>
                    <a:lnTo>
                      <a:pt x="4336" y="135"/>
                    </a:lnTo>
                    <a:lnTo>
                      <a:pt x="4124" y="96"/>
                    </a:lnTo>
                    <a:lnTo>
                      <a:pt x="3854" y="39"/>
                    </a:lnTo>
                    <a:lnTo>
                      <a:pt x="3565" y="19"/>
                    </a:lnTo>
                    <a:lnTo>
                      <a:pt x="32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0511438" y="2001100"/>
                <a:ext cx="130100" cy="127200"/>
              </a:xfrm>
              <a:custGeom>
                <a:avLst/>
                <a:gdLst/>
                <a:ahLst/>
                <a:cxnLst/>
                <a:rect l="l" t="t" r="r" b="b"/>
                <a:pathLst>
                  <a:path w="5204" h="5088" fill="none" extrusionOk="0">
                    <a:moveTo>
                      <a:pt x="58" y="4046"/>
                    </a:moveTo>
                    <a:lnTo>
                      <a:pt x="58" y="4046"/>
                    </a:lnTo>
                    <a:lnTo>
                      <a:pt x="39" y="4316"/>
                    </a:lnTo>
                    <a:lnTo>
                      <a:pt x="58" y="4605"/>
                    </a:lnTo>
                    <a:lnTo>
                      <a:pt x="58" y="4605"/>
                    </a:lnTo>
                    <a:lnTo>
                      <a:pt x="97" y="4740"/>
                    </a:lnTo>
                    <a:lnTo>
                      <a:pt x="155" y="4856"/>
                    </a:lnTo>
                    <a:lnTo>
                      <a:pt x="251" y="4952"/>
                    </a:lnTo>
                    <a:lnTo>
                      <a:pt x="367" y="5029"/>
                    </a:lnTo>
                    <a:lnTo>
                      <a:pt x="367" y="5029"/>
                    </a:lnTo>
                    <a:lnTo>
                      <a:pt x="482" y="5068"/>
                    </a:lnTo>
                    <a:lnTo>
                      <a:pt x="598" y="5087"/>
                    </a:lnTo>
                    <a:lnTo>
                      <a:pt x="714" y="5068"/>
                    </a:lnTo>
                    <a:lnTo>
                      <a:pt x="829" y="5010"/>
                    </a:lnTo>
                    <a:lnTo>
                      <a:pt x="945" y="4952"/>
                    </a:lnTo>
                    <a:lnTo>
                      <a:pt x="1041" y="4856"/>
                    </a:lnTo>
                    <a:lnTo>
                      <a:pt x="1118" y="4759"/>
                    </a:lnTo>
                    <a:lnTo>
                      <a:pt x="1176" y="4644"/>
                    </a:lnTo>
                    <a:lnTo>
                      <a:pt x="1176" y="4644"/>
                    </a:lnTo>
                    <a:lnTo>
                      <a:pt x="1253" y="4393"/>
                    </a:lnTo>
                    <a:lnTo>
                      <a:pt x="1272" y="4143"/>
                    </a:lnTo>
                    <a:lnTo>
                      <a:pt x="1272" y="3892"/>
                    </a:lnTo>
                    <a:lnTo>
                      <a:pt x="1253" y="3642"/>
                    </a:lnTo>
                    <a:lnTo>
                      <a:pt x="1253" y="3642"/>
                    </a:lnTo>
                    <a:lnTo>
                      <a:pt x="1215" y="3314"/>
                    </a:lnTo>
                    <a:lnTo>
                      <a:pt x="1215" y="2967"/>
                    </a:lnTo>
                    <a:lnTo>
                      <a:pt x="1234" y="2621"/>
                    </a:lnTo>
                    <a:lnTo>
                      <a:pt x="1272" y="2274"/>
                    </a:lnTo>
                    <a:lnTo>
                      <a:pt x="1272" y="2274"/>
                    </a:lnTo>
                    <a:lnTo>
                      <a:pt x="1311" y="2100"/>
                    </a:lnTo>
                    <a:lnTo>
                      <a:pt x="1349" y="1946"/>
                    </a:lnTo>
                    <a:lnTo>
                      <a:pt x="1407" y="1773"/>
                    </a:lnTo>
                    <a:lnTo>
                      <a:pt x="1484" y="1638"/>
                    </a:lnTo>
                    <a:lnTo>
                      <a:pt x="1581" y="1484"/>
                    </a:lnTo>
                    <a:lnTo>
                      <a:pt x="1677" y="1349"/>
                    </a:lnTo>
                    <a:lnTo>
                      <a:pt x="1793" y="1214"/>
                    </a:lnTo>
                    <a:lnTo>
                      <a:pt x="1927" y="1098"/>
                    </a:lnTo>
                    <a:lnTo>
                      <a:pt x="1927" y="1098"/>
                    </a:lnTo>
                    <a:lnTo>
                      <a:pt x="2062" y="1002"/>
                    </a:lnTo>
                    <a:lnTo>
                      <a:pt x="2216" y="925"/>
                    </a:lnTo>
                    <a:lnTo>
                      <a:pt x="2371" y="867"/>
                    </a:lnTo>
                    <a:lnTo>
                      <a:pt x="2544" y="829"/>
                    </a:lnTo>
                    <a:lnTo>
                      <a:pt x="2717" y="809"/>
                    </a:lnTo>
                    <a:lnTo>
                      <a:pt x="2891" y="829"/>
                    </a:lnTo>
                    <a:lnTo>
                      <a:pt x="3045" y="848"/>
                    </a:lnTo>
                    <a:lnTo>
                      <a:pt x="3218" y="906"/>
                    </a:lnTo>
                    <a:lnTo>
                      <a:pt x="3218" y="906"/>
                    </a:lnTo>
                    <a:lnTo>
                      <a:pt x="3565" y="1156"/>
                    </a:lnTo>
                    <a:lnTo>
                      <a:pt x="3893" y="1426"/>
                    </a:lnTo>
                    <a:lnTo>
                      <a:pt x="3893" y="1426"/>
                    </a:lnTo>
                    <a:lnTo>
                      <a:pt x="4066" y="1503"/>
                    </a:lnTo>
                    <a:lnTo>
                      <a:pt x="4240" y="1580"/>
                    </a:lnTo>
                    <a:lnTo>
                      <a:pt x="4432" y="1599"/>
                    </a:lnTo>
                    <a:lnTo>
                      <a:pt x="4625" y="1599"/>
                    </a:lnTo>
                    <a:lnTo>
                      <a:pt x="4625" y="1599"/>
                    </a:lnTo>
                    <a:lnTo>
                      <a:pt x="4721" y="1580"/>
                    </a:lnTo>
                    <a:lnTo>
                      <a:pt x="4818" y="1542"/>
                    </a:lnTo>
                    <a:lnTo>
                      <a:pt x="4895" y="1503"/>
                    </a:lnTo>
                    <a:lnTo>
                      <a:pt x="4972" y="1445"/>
                    </a:lnTo>
                    <a:lnTo>
                      <a:pt x="5049" y="1387"/>
                    </a:lnTo>
                    <a:lnTo>
                      <a:pt x="5107" y="1310"/>
                    </a:lnTo>
                    <a:lnTo>
                      <a:pt x="5145" y="1233"/>
                    </a:lnTo>
                    <a:lnTo>
                      <a:pt x="5184" y="1137"/>
                    </a:lnTo>
                    <a:lnTo>
                      <a:pt x="5184" y="1137"/>
                    </a:lnTo>
                    <a:lnTo>
                      <a:pt x="5203" y="1021"/>
                    </a:lnTo>
                    <a:lnTo>
                      <a:pt x="5203" y="925"/>
                    </a:lnTo>
                    <a:lnTo>
                      <a:pt x="5184" y="829"/>
                    </a:lnTo>
                    <a:lnTo>
                      <a:pt x="5145" y="732"/>
                    </a:lnTo>
                    <a:lnTo>
                      <a:pt x="5107" y="636"/>
                    </a:lnTo>
                    <a:lnTo>
                      <a:pt x="5049" y="540"/>
                    </a:lnTo>
                    <a:lnTo>
                      <a:pt x="4972" y="462"/>
                    </a:lnTo>
                    <a:lnTo>
                      <a:pt x="4895" y="405"/>
                    </a:lnTo>
                    <a:lnTo>
                      <a:pt x="4895" y="405"/>
                    </a:lnTo>
                    <a:lnTo>
                      <a:pt x="4721" y="289"/>
                    </a:lnTo>
                    <a:lnTo>
                      <a:pt x="4529" y="193"/>
                    </a:lnTo>
                    <a:lnTo>
                      <a:pt x="4336" y="135"/>
                    </a:lnTo>
                    <a:lnTo>
                      <a:pt x="4124" y="96"/>
                    </a:lnTo>
                    <a:lnTo>
                      <a:pt x="4124" y="96"/>
                    </a:lnTo>
                    <a:lnTo>
                      <a:pt x="3854" y="39"/>
                    </a:lnTo>
                    <a:lnTo>
                      <a:pt x="3565" y="19"/>
                    </a:lnTo>
                    <a:lnTo>
                      <a:pt x="3276" y="0"/>
                    </a:lnTo>
                    <a:lnTo>
                      <a:pt x="2987" y="19"/>
                    </a:lnTo>
                    <a:lnTo>
                      <a:pt x="2698" y="58"/>
                    </a:lnTo>
                    <a:lnTo>
                      <a:pt x="2409" y="96"/>
                    </a:lnTo>
                    <a:lnTo>
                      <a:pt x="2139" y="173"/>
                    </a:lnTo>
                    <a:lnTo>
                      <a:pt x="1850" y="270"/>
                    </a:lnTo>
                    <a:lnTo>
                      <a:pt x="1850" y="270"/>
                    </a:lnTo>
                    <a:lnTo>
                      <a:pt x="1581" y="385"/>
                    </a:lnTo>
                    <a:lnTo>
                      <a:pt x="1330" y="520"/>
                    </a:lnTo>
                    <a:lnTo>
                      <a:pt x="1099" y="694"/>
                    </a:lnTo>
                    <a:lnTo>
                      <a:pt x="887" y="867"/>
                    </a:lnTo>
                    <a:lnTo>
                      <a:pt x="675" y="1079"/>
                    </a:lnTo>
                    <a:lnTo>
                      <a:pt x="502" y="1310"/>
                    </a:lnTo>
                    <a:lnTo>
                      <a:pt x="328" y="1542"/>
                    </a:lnTo>
                    <a:lnTo>
                      <a:pt x="193" y="1811"/>
                    </a:lnTo>
                    <a:lnTo>
                      <a:pt x="193" y="1811"/>
                    </a:lnTo>
                    <a:lnTo>
                      <a:pt x="97" y="2100"/>
                    </a:lnTo>
                    <a:lnTo>
                      <a:pt x="39" y="2389"/>
                    </a:lnTo>
                    <a:lnTo>
                      <a:pt x="1" y="2678"/>
                    </a:lnTo>
                    <a:lnTo>
                      <a:pt x="1" y="2967"/>
                    </a:lnTo>
                    <a:lnTo>
                      <a:pt x="39" y="3545"/>
                    </a:lnTo>
                    <a:lnTo>
                      <a:pt x="39" y="3854"/>
                    </a:lnTo>
                    <a:lnTo>
                      <a:pt x="39" y="41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0397263" y="2275200"/>
                <a:ext cx="561725" cy="464400"/>
              </a:xfrm>
              <a:custGeom>
                <a:avLst/>
                <a:gdLst/>
                <a:ahLst/>
                <a:cxnLst/>
                <a:rect l="l" t="t" r="r" b="b"/>
                <a:pathLst>
                  <a:path w="22469" h="18576" extrusionOk="0">
                    <a:moveTo>
                      <a:pt x="9558" y="0"/>
                    </a:move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356" y="154"/>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388" y="17612"/>
                    </a:lnTo>
                    <a:lnTo>
                      <a:pt x="1388" y="17766"/>
                    </a:lnTo>
                    <a:lnTo>
                      <a:pt x="1427" y="17901"/>
                    </a:lnTo>
                    <a:lnTo>
                      <a:pt x="1485" y="18036"/>
                    </a:lnTo>
                    <a:lnTo>
                      <a:pt x="1562" y="18151"/>
                    </a:lnTo>
                    <a:lnTo>
                      <a:pt x="1658" y="18248"/>
                    </a:lnTo>
                    <a:lnTo>
                      <a:pt x="1793" y="18325"/>
                    </a:lnTo>
                    <a:lnTo>
                      <a:pt x="1928" y="18383"/>
                    </a:lnTo>
                    <a:lnTo>
                      <a:pt x="2043" y="18402"/>
                    </a:lnTo>
                    <a:lnTo>
                      <a:pt x="13007" y="18575"/>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460" y="10001"/>
                    </a:lnTo>
                    <a:lnTo>
                      <a:pt x="18634" y="9981"/>
                    </a:lnTo>
                    <a:lnTo>
                      <a:pt x="18827" y="9943"/>
                    </a:lnTo>
                    <a:lnTo>
                      <a:pt x="19000" y="9904"/>
                    </a:lnTo>
                    <a:lnTo>
                      <a:pt x="19154" y="9846"/>
                    </a:lnTo>
                    <a:lnTo>
                      <a:pt x="19328" y="9769"/>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lnTo>
                      <a:pt x="19597" y="193"/>
                    </a:lnTo>
                    <a:lnTo>
                      <a:pt x="17690" y="5318"/>
                    </a:lnTo>
                    <a:lnTo>
                      <a:pt x="12449" y="636"/>
                    </a:lnTo>
                    <a:lnTo>
                      <a:pt x="12237" y="501"/>
                    </a:lnTo>
                    <a:lnTo>
                      <a:pt x="11967" y="385"/>
                    </a:lnTo>
                    <a:lnTo>
                      <a:pt x="11697" y="308"/>
                    </a:lnTo>
                    <a:lnTo>
                      <a:pt x="11389" y="251"/>
                    </a:lnTo>
                    <a:lnTo>
                      <a:pt x="11100" y="193"/>
                    </a:lnTo>
                    <a:lnTo>
                      <a:pt x="10791" y="154"/>
                    </a:lnTo>
                    <a:lnTo>
                      <a:pt x="10213" y="96"/>
                    </a:lnTo>
                    <a:lnTo>
                      <a:pt x="10156" y="96"/>
                    </a:lnTo>
                    <a:lnTo>
                      <a:pt x="9809" y="39"/>
                    </a:lnTo>
                    <a:lnTo>
                      <a:pt x="95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0397263" y="2275200"/>
                <a:ext cx="561725" cy="464400"/>
              </a:xfrm>
              <a:custGeom>
                <a:avLst/>
                <a:gdLst/>
                <a:ahLst/>
                <a:cxnLst/>
                <a:rect l="l" t="t" r="r" b="b"/>
                <a:pathLst>
                  <a:path w="22469" h="18576" fill="none" extrusionOk="0">
                    <a:moveTo>
                      <a:pt x="22468" y="867"/>
                    </a:moveTo>
                    <a:lnTo>
                      <a:pt x="19597" y="193"/>
                    </a:lnTo>
                    <a:lnTo>
                      <a:pt x="17690" y="5318"/>
                    </a:lnTo>
                    <a:lnTo>
                      <a:pt x="12449" y="636"/>
                    </a:lnTo>
                    <a:lnTo>
                      <a:pt x="12449" y="636"/>
                    </a:lnTo>
                    <a:lnTo>
                      <a:pt x="12237" y="501"/>
                    </a:lnTo>
                    <a:lnTo>
                      <a:pt x="11967" y="385"/>
                    </a:lnTo>
                    <a:lnTo>
                      <a:pt x="11697" y="308"/>
                    </a:lnTo>
                    <a:lnTo>
                      <a:pt x="11389" y="251"/>
                    </a:lnTo>
                    <a:lnTo>
                      <a:pt x="11100" y="193"/>
                    </a:lnTo>
                    <a:lnTo>
                      <a:pt x="10791" y="154"/>
                    </a:lnTo>
                    <a:lnTo>
                      <a:pt x="10213" y="96"/>
                    </a:lnTo>
                    <a:lnTo>
                      <a:pt x="10156" y="96"/>
                    </a:lnTo>
                    <a:lnTo>
                      <a:pt x="10156" y="96"/>
                    </a:lnTo>
                    <a:lnTo>
                      <a:pt x="9809" y="39"/>
                    </a:lnTo>
                    <a:lnTo>
                      <a:pt x="9558" y="0"/>
                    </a:lnTo>
                    <a:lnTo>
                      <a:pt x="9558" y="0"/>
                    </a:ln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895" y="19"/>
                    </a:lnTo>
                    <a:lnTo>
                      <a:pt x="4356" y="154"/>
                    </a:lnTo>
                    <a:lnTo>
                      <a:pt x="3392" y="347"/>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407" y="17458"/>
                    </a:lnTo>
                    <a:lnTo>
                      <a:pt x="1388" y="17612"/>
                    </a:lnTo>
                    <a:lnTo>
                      <a:pt x="1388" y="17766"/>
                    </a:lnTo>
                    <a:lnTo>
                      <a:pt x="1427" y="17901"/>
                    </a:lnTo>
                    <a:lnTo>
                      <a:pt x="1485" y="18036"/>
                    </a:lnTo>
                    <a:lnTo>
                      <a:pt x="1562" y="18151"/>
                    </a:lnTo>
                    <a:lnTo>
                      <a:pt x="1658" y="18248"/>
                    </a:lnTo>
                    <a:lnTo>
                      <a:pt x="1793" y="18325"/>
                    </a:lnTo>
                    <a:lnTo>
                      <a:pt x="1928" y="18383"/>
                    </a:lnTo>
                    <a:lnTo>
                      <a:pt x="1928" y="18383"/>
                    </a:lnTo>
                    <a:lnTo>
                      <a:pt x="2043" y="18402"/>
                    </a:lnTo>
                    <a:lnTo>
                      <a:pt x="13007" y="18575"/>
                    </a:lnTo>
                    <a:lnTo>
                      <a:pt x="13181" y="18498"/>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268" y="10001"/>
                    </a:lnTo>
                    <a:lnTo>
                      <a:pt x="18460" y="10001"/>
                    </a:lnTo>
                    <a:lnTo>
                      <a:pt x="18634" y="9981"/>
                    </a:lnTo>
                    <a:lnTo>
                      <a:pt x="18827" y="9943"/>
                    </a:lnTo>
                    <a:lnTo>
                      <a:pt x="19000" y="9904"/>
                    </a:lnTo>
                    <a:lnTo>
                      <a:pt x="19154" y="9846"/>
                    </a:lnTo>
                    <a:lnTo>
                      <a:pt x="19328" y="9769"/>
                    </a:lnTo>
                    <a:lnTo>
                      <a:pt x="19501" y="9673"/>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0521563" y="2272775"/>
                <a:ext cx="25" cy="25"/>
              </a:xfrm>
              <a:custGeom>
                <a:avLst/>
                <a:gdLst/>
                <a:ahLst/>
                <a:cxnLst/>
                <a:rect l="l" t="t" r="r" b="b"/>
                <a:pathLst>
                  <a:path w="1" h="1" extrusionOk="0">
                    <a:moveTo>
                      <a:pt x="0" y="1"/>
                    </a:moveTo>
                    <a:lnTo>
                      <a:pt x="0" y="1"/>
                    </a:lnTo>
                    <a:lnTo>
                      <a:pt x="0" y="1"/>
                    </a:ln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0510963" y="2239550"/>
                <a:ext cx="140200" cy="80475"/>
              </a:xfrm>
              <a:custGeom>
                <a:avLst/>
                <a:gdLst/>
                <a:ahLst/>
                <a:cxnLst/>
                <a:rect l="l" t="t" r="r" b="b"/>
                <a:pathLst>
                  <a:path w="5608" h="3219" extrusionOk="0">
                    <a:moveTo>
                      <a:pt x="251" y="0"/>
                    </a:moveTo>
                    <a:lnTo>
                      <a:pt x="0" y="1773"/>
                    </a:lnTo>
                    <a:lnTo>
                      <a:pt x="2833" y="3218"/>
                    </a:lnTo>
                    <a:lnTo>
                      <a:pt x="4644" y="2852"/>
                    </a:lnTo>
                    <a:lnTo>
                      <a:pt x="5608" y="1484"/>
                    </a:lnTo>
                    <a:lnTo>
                      <a:pt x="5049" y="328"/>
                    </a:lnTo>
                    <a:lnTo>
                      <a:pt x="3738" y="771"/>
                    </a:lnTo>
                    <a:lnTo>
                      <a:pt x="3315" y="2081"/>
                    </a:lnTo>
                    <a:lnTo>
                      <a:pt x="2640" y="887"/>
                    </a:ln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0510963" y="2239550"/>
                <a:ext cx="140200" cy="80475"/>
              </a:xfrm>
              <a:custGeom>
                <a:avLst/>
                <a:gdLst/>
                <a:ahLst/>
                <a:cxnLst/>
                <a:rect l="l" t="t" r="r" b="b"/>
                <a:pathLst>
                  <a:path w="5608" h="3219" fill="none" extrusionOk="0">
                    <a:moveTo>
                      <a:pt x="0" y="1773"/>
                    </a:moveTo>
                    <a:lnTo>
                      <a:pt x="251" y="0"/>
                    </a:lnTo>
                    <a:lnTo>
                      <a:pt x="2640" y="887"/>
                    </a:lnTo>
                    <a:lnTo>
                      <a:pt x="3315" y="2081"/>
                    </a:lnTo>
                    <a:lnTo>
                      <a:pt x="3738" y="771"/>
                    </a:lnTo>
                    <a:lnTo>
                      <a:pt x="5049" y="328"/>
                    </a:lnTo>
                    <a:lnTo>
                      <a:pt x="5608" y="1484"/>
                    </a:lnTo>
                    <a:lnTo>
                      <a:pt x="4644" y="2852"/>
                    </a:lnTo>
                    <a:lnTo>
                      <a:pt x="2833" y="3218"/>
                    </a:lnTo>
                    <a:lnTo>
                      <a:pt x="0" y="1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0510963" y="2261700"/>
                <a:ext cx="83850" cy="57825"/>
              </a:xfrm>
              <a:custGeom>
                <a:avLst/>
                <a:gdLst/>
                <a:ahLst/>
                <a:cxnLst/>
                <a:rect l="l" t="t" r="r" b="b"/>
                <a:pathLst>
                  <a:path w="3354" h="2313" extrusionOk="0">
                    <a:moveTo>
                      <a:pt x="2525" y="1"/>
                    </a:moveTo>
                    <a:lnTo>
                      <a:pt x="2467" y="116"/>
                    </a:lnTo>
                    <a:lnTo>
                      <a:pt x="1908" y="1503"/>
                    </a:lnTo>
                    <a:lnTo>
                      <a:pt x="1664" y="2130"/>
                    </a:lnTo>
                    <a:lnTo>
                      <a:pt x="501" y="1041"/>
                    </a:lnTo>
                    <a:lnTo>
                      <a:pt x="135" y="713"/>
                    </a:lnTo>
                    <a:lnTo>
                      <a:pt x="0" y="598"/>
                    </a:lnTo>
                    <a:lnTo>
                      <a:pt x="116" y="733"/>
                    </a:lnTo>
                    <a:lnTo>
                      <a:pt x="443" y="1080"/>
                    </a:lnTo>
                    <a:lnTo>
                      <a:pt x="1638" y="2255"/>
                    </a:lnTo>
                    <a:lnTo>
                      <a:pt x="1696" y="2313"/>
                    </a:lnTo>
                    <a:lnTo>
                      <a:pt x="1735" y="2236"/>
                    </a:lnTo>
                    <a:lnTo>
                      <a:pt x="2004" y="1542"/>
                    </a:lnTo>
                    <a:lnTo>
                      <a:pt x="2516" y="271"/>
                    </a:lnTo>
                    <a:lnTo>
                      <a:pt x="2582" y="424"/>
                    </a:lnTo>
                    <a:lnTo>
                      <a:pt x="2717" y="675"/>
                    </a:lnTo>
                    <a:lnTo>
                      <a:pt x="2871" y="925"/>
                    </a:lnTo>
                    <a:lnTo>
                      <a:pt x="3045" y="1157"/>
                    </a:lnTo>
                    <a:lnTo>
                      <a:pt x="3257" y="1388"/>
                    </a:lnTo>
                    <a:lnTo>
                      <a:pt x="3353" y="1465"/>
                    </a:lnTo>
                    <a:lnTo>
                      <a:pt x="3295" y="1369"/>
                    </a:lnTo>
                    <a:lnTo>
                      <a:pt x="3083" y="1118"/>
                    </a:lnTo>
                    <a:lnTo>
                      <a:pt x="2929" y="887"/>
                    </a:lnTo>
                    <a:lnTo>
                      <a:pt x="2794" y="636"/>
                    </a:lnTo>
                    <a:lnTo>
                      <a:pt x="2659" y="386"/>
                    </a:lnTo>
                    <a:lnTo>
                      <a:pt x="2563" y="116"/>
                    </a:lnTo>
                    <a:lnTo>
                      <a:pt x="2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0597188" y="2258800"/>
                <a:ext cx="53975" cy="48700"/>
              </a:xfrm>
              <a:custGeom>
                <a:avLst/>
                <a:gdLst/>
                <a:ahLst/>
                <a:cxnLst/>
                <a:rect l="l" t="t" r="r" b="b"/>
                <a:pathLst>
                  <a:path w="2159" h="1948" extrusionOk="0">
                    <a:moveTo>
                      <a:pt x="270" y="1"/>
                    </a:moveTo>
                    <a:lnTo>
                      <a:pt x="232" y="174"/>
                    </a:lnTo>
                    <a:lnTo>
                      <a:pt x="135" y="714"/>
                    </a:lnTo>
                    <a:lnTo>
                      <a:pt x="39" y="1138"/>
                    </a:lnTo>
                    <a:lnTo>
                      <a:pt x="0" y="1311"/>
                    </a:lnTo>
                    <a:lnTo>
                      <a:pt x="0" y="1504"/>
                    </a:lnTo>
                    <a:lnTo>
                      <a:pt x="58" y="1330"/>
                    </a:lnTo>
                    <a:lnTo>
                      <a:pt x="97" y="1138"/>
                    </a:lnTo>
                    <a:lnTo>
                      <a:pt x="212" y="733"/>
                    </a:lnTo>
                    <a:lnTo>
                      <a:pt x="292" y="361"/>
                    </a:lnTo>
                    <a:lnTo>
                      <a:pt x="405" y="675"/>
                    </a:lnTo>
                    <a:lnTo>
                      <a:pt x="617" y="1196"/>
                    </a:lnTo>
                    <a:lnTo>
                      <a:pt x="887" y="1870"/>
                    </a:lnTo>
                    <a:lnTo>
                      <a:pt x="906" y="1947"/>
                    </a:lnTo>
                    <a:lnTo>
                      <a:pt x="964" y="1909"/>
                    </a:lnTo>
                    <a:lnTo>
                      <a:pt x="1214" y="1735"/>
                    </a:lnTo>
                    <a:lnTo>
                      <a:pt x="1446" y="1542"/>
                    </a:lnTo>
                    <a:lnTo>
                      <a:pt x="1677" y="1330"/>
                    </a:lnTo>
                    <a:lnTo>
                      <a:pt x="1870" y="1099"/>
                    </a:lnTo>
                    <a:lnTo>
                      <a:pt x="2024" y="926"/>
                    </a:lnTo>
                    <a:lnTo>
                      <a:pt x="2159" y="714"/>
                    </a:lnTo>
                    <a:lnTo>
                      <a:pt x="1985" y="887"/>
                    </a:lnTo>
                    <a:lnTo>
                      <a:pt x="1831" y="1061"/>
                    </a:lnTo>
                    <a:lnTo>
                      <a:pt x="1619" y="1273"/>
                    </a:lnTo>
                    <a:lnTo>
                      <a:pt x="1388" y="1485"/>
                    </a:lnTo>
                    <a:lnTo>
                      <a:pt x="1157" y="1658"/>
                    </a:lnTo>
                    <a:lnTo>
                      <a:pt x="961" y="1793"/>
                    </a:lnTo>
                    <a:lnTo>
                      <a:pt x="713" y="1157"/>
                    </a:lnTo>
                    <a:lnTo>
                      <a:pt x="328" y="174"/>
                    </a:lnTo>
                    <a:lnTo>
                      <a:pt x="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0595263" y="2295900"/>
                <a:ext cx="29400" cy="449000"/>
              </a:xfrm>
              <a:custGeom>
                <a:avLst/>
                <a:gdLst/>
                <a:ahLst/>
                <a:cxnLst/>
                <a:rect l="l" t="t" r="r" b="b"/>
                <a:pathLst>
                  <a:path w="1176" h="17960" extrusionOk="0">
                    <a:moveTo>
                      <a:pt x="0" y="1"/>
                    </a:moveTo>
                    <a:lnTo>
                      <a:pt x="0" y="174"/>
                    </a:lnTo>
                    <a:lnTo>
                      <a:pt x="58" y="694"/>
                    </a:lnTo>
                    <a:lnTo>
                      <a:pt x="289" y="2621"/>
                    </a:lnTo>
                    <a:lnTo>
                      <a:pt x="424" y="3951"/>
                    </a:lnTo>
                    <a:lnTo>
                      <a:pt x="598" y="5473"/>
                    </a:lnTo>
                    <a:lnTo>
                      <a:pt x="752" y="7149"/>
                    </a:lnTo>
                    <a:lnTo>
                      <a:pt x="887" y="8961"/>
                    </a:lnTo>
                    <a:lnTo>
                      <a:pt x="1002" y="10772"/>
                    </a:lnTo>
                    <a:lnTo>
                      <a:pt x="1041" y="11639"/>
                    </a:lnTo>
                    <a:lnTo>
                      <a:pt x="1060" y="12468"/>
                    </a:lnTo>
                    <a:lnTo>
                      <a:pt x="1079" y="13990"/>
                    </a:lnTo>
                    <a:lnTo>
                      <a:pt x="1060" y="14684"/>
                    </a:lnTo>
                    <a:lnTo>
                      <a:pt x="1041" y="15339"/>
                    </a:lnTo>
                    <a:lnTo>
                      <a:pt x="1022" y="15917"/>
                    </a:lnTo>
                    <a:lnTo>
                      <a:pt x="983" y="16437"/>
                    </a:lnTo>
                    <a:lnTo>
                      <a:pt x="925" y="17246"/>
                    </a:lnTo>
                    <a:lnTo>
                      <a:pt x="867" y="17786"/>
                    </a:lnTo>
                    <a:lnTo>
                      <a:pt x="848" y="17959"/>
                    </a:lnTo>
                    <a:lnTo>
                      <a:pt x="887" y="17767"/>
                    </a:lnTo>
                    <a:lnTo>
                      <a:pt x="964" y="17246"/>
                    </a:lnTo>
                    <a:lnTo>
                      <a:pt x="1002" y="16880"/>
                    </a:lnTo>
                    <a:lnTo>
                      <a:pt x="1041" y="16418"/>
                    </a:lnTo>
                    <a:lnTo>
                      <a:pt x="1099" y="15898"/>
                    </a:lnTo>
                    <a:lnTo>
                      <a:pt x="1118" y="15319"/>
                    </a:lnTo>
                    <a:lnTo>
                      <a:pt x="1176" y="13990"/>
                    </a:lnTo>
                    <a:lnTo>
                      <a:pt x="1176" y="13238"/>
                    </a:lnTo>
                    <a:lnTo>
                      <a:pt x="1157" y="12468"/>
                    </a:lnTo>
                    <a:lnTo>
                      <a:pt x="1099" y="10772"/>
                    </a:lnTo>
                    <a:lnTo>
                      <a:pt x="1002" y="8961"/>
                    </a:lnTo>
                    <a:lnTo>
                      <a:pt x="848" y="7149"/>
                    </a:lnTo>
                    <a:lnTo>
                      <a:pt x="694" y="5454"/>
                    </a:lnTo>
                    <a:lnTo>
                      <a:pt x="521" y="3931"/>
                    </a:lnTo>
                    <a:lnTo>
                      <a:pt x="366" y="2621"/>
                    </a:lnTo>
                    <a:lnTo>
                      <a:pt x="212" y="1523"/>
                    </a:lnTo>
                    <a:lnTo>
                      <a:pt x="116" y="694"/>
                    </a:lnTo>
                    <a:lnTo>
                      <a:pt x="39" y="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0595263" y="2295900"/>
                <a:ext cx="29400" cy="449000"/>
              </a:xfrm>
              <a:custGeom>
                <a:avLst/>
                <a:gdLst/>
                <a:ahLst/>
                <a:cxnLst/>
                <a:rect l="l" t="t" r="r" b="b"/>
                <a:pathLst>
                  <a:path w="1176" h="17960" fill="none" extrusionOk="0">
                    <a:moveTo>
                      <a:pt x="848" y="17959"/>
                    </a:moveTo>
                    <a:lnTo>
                      <a:pt x="848" y="17959"/>
                    </a:lnTo>
                    <a:lnTo>
                      <a:pt x="867" y="17786"/>
                    </a:lnTo>
                    <a:lnTo>
                      <a:pt x="867" y="17786"/>
                    </a:lnTo>
                    <a:lnTo>
                      <a:pt x="925" y="17246"/>
                    </a:lnTo>
                    <a:lnTo>
                      <a:pt x="925" y="17246"/>
                    </a:lnTo>
                    <a:lnTo>
                      <a:pt x="983" y="16437"/>
                    </a:lnTo>
                    <a:lnTo>
                      <a:pt x="983" y="16437"/>
                    </a:lnTo>
                    <a:lnTo>
                      <a:pt x="1022" y="15917"/>
                    </a:lnTo>
                    <a:lnTo>
                      <a:pt x="1022" y="15917"/>
                    </a:lnTo>
                    <a:lnTo>
                      <a:pt x="1041" y="15339"/>
                    </a:lnTo>
                    <a:lnTo>
                      <a:pt x="1041" y="15339"/>
                    </a:lnTo>
                    <a:lnTo>
                      <a:pt x="1060" y="14684"/>
                    </a:lnTo>
                    <a:lnTo>
                      <a:pt x="1079" y="13990"/>
                    </a:lnTo>
                    <a:lnTo>
                      <a:pt x="1060" y="12468"/>
                    </a:lnTo>
                    <a:lnTo>
                      <a:pt x="1060" y="12468"/>
                    </a:lnTo>
                    <a:lnTo>
                      <a:pt x="1041" y="11639"/>
                    </a:lnTo>
                    <a:lnTo>
                      <a:pt x="1002" y="10772"/>
                    </a:lnTo>
                    <a:lnTo>
                      <a:pt x="887" y="8961"/>
                    </a:lnTo>
                    <a:lnTo>
                      <a:pt x="887" y="8961"/>
                    </a:lnTo>
                    <a:lnTo>
                      <a:pt x="752" y="7149"/>
                    </a:lnTo>
                    <a:lnTo>
                      <a:pt x="598" y="5473"/>
                    </a:lnTo>
                    <a:lnTo>
                      <a:pt x="424" y="3951"/>
                    </a:lnTo>
                    <a:lnTo>
                      <a:pt x="289" y="2621"/>
                    </a:lnTo>
                    <a:lnTo>
                      <a:pt x="289" y="2621"/>
                    </a:lnTo>
                    <a:lnTo>
                      <a:pt x="58" y="694"/>
                    </a:lnTo>
                    <a:lnTo>
                      <a:pt x="58" y="694"/>
                    </a:lnTo>
                    <a:lnTo>
                      <a:pt x="0" y="174"/>
                    </a:lnTo>
                    <a:lnTo>
                      <a:pt x="0" y="174"/>
                    </a:lnTo>
                    <a:lnTo>
                      <a:pt x="0" y="1"/>
                    </a:lnTo>
                    <a:lnTo>
                      <a:pt x="0" y="1"/>
                    </a:lnTo>
                    <a:lnTo>
                      <a:pt x="39" y="174"/>
                    </a:lnTo>
                    <a:lnTo>
                      <a:pt x="39" y="174"/>
                    </a:lnTo>
                    <a:lnTo>
                      <a:pt x="116" y="694"/>
                    </a:lnTo>
                    <a:lnTo>
                      <a:pt x="116" y="694"/>
                    </a:lnTo>
                    <a:lnTo>
                      <a:pt x="212" y="1523"/>
                    </a:lnTo>
                    <a:lnTo>
                      <a:pt x="366" y="2621"/>
                    </a:lnTo>
                    <a:lnTo>
                      <a:pt x="366" y="2621"/>
                    </a:lnTo>
                    <a:lnTo>
                      <a:pt x="521" y="3931"/>
                    </a:lnTo>
                    <a:lnTo>
                      <a:pt x="694" y="5454"/>
                    </a:lnTo>
                    <a:lnTo>
                      <a:pt x="848" y="7149"/>
                    </a:lnTo>
                    <a:lnTo>
                      <a:pt x="1002" y="8961"/>
                    </a:lnTo>
                    <a:lnTo>
                      <a:pt x="1002" y="8961"/>
                    </a:lnTo>
                    <a:lnTo>
                      <a:pt x="1099" y="10772"/>
                    </a:lnTo>
                    <a:lnTo>
                      <a:pt x="1157" y="12468"/>
                    </a:lnTo>
                    <a:lnTo>
                      <a:pt x="1157" y="12468"/>
                    </a:lnTo>
                    <a:lnTo>
                      <a:pt x="1176" y="13238"/>
                    </a:lnTo>
                    <a:lnTo>
                      <a:pt x="1176" y="13990"/>
                    </a:lnTo>
                    <a:lnTo>
                      <a:pt x="1118" y="15319"/>
                    </a:lnTo>
                    <a:lnTo>
                      <a:pt x="1118" y="15319"/>
                    </a:lnTo>
                    <a:lnTo>
                      <a:pt x="1099" y="15898"/>
                    </a:lnTo>
                    <a:lnTo>
                      <a:pt x="1099" y="15898"/>
                    </a:lnTo>
                    <a:lnTo>
                      <a:pt x="1041" y="16418"/>
                    </a:lnTo>
                    <a:lnTo>
                      <a:pt x="1041" y="16418"/>
                    </a:lnTo>
                    <a:lnTo>
                      <a:pt x="1002" y="16880"/>
                    </a:lnTo>
                    <a:lnTo>
                      <a:pt x="964" y="17246"/>
                    </a:lnTo>
                    <a:lnTo>
                      <a:pt x="964" y="17246"/>
                    </a:lnTo>
                    <a:lnTo>
                      <a:pt x="887" y="17767"/>
                    </a:lnTo>
                    <a:lnTo>
                      <a:pt x="887" y="17767"/>
                    </a:lnTo>
                    <a:lnTo>
                      <a:pt x="848" y="179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0836613" y="2405725"/>
                <a:ext cx="2900" cy="52050"/>
              </a:xfrm>
              <a:custGeom>
                <a:avLst/>
                <a:gdLst/>
                <a:ahLst/>
                <a:cxnLst/>
                <a:rect l="l" t="t" r="r" b="b"/>
                <a:pathLst>
                  <a:path w="116" h="2082" extrusionOk="0">
                    <a:moveTo>
                      <a:pt x="58" y="1"/>
                    </a:moveTo>
                    <a:lnTo>
                      <a:pt x="19" y="271"/>
                    </a:lnTo>
                    <a:lnTo>
                      <a:pt x="0" y="521"/>
                    </a:lnTo>
                    <a:lnTo>
                      <a:pt x="0" y="791"/>
                    </a:lnTo>
                    <a:lnTo>
                      <a:pt x="0" y="1041"/>
                    </a:lnTo>
                    <a:lnTo>
                      <a:pt x="0" y="1311"/>
                    </a:lnTo>
                    <a:lnTo>
                      <a:pt x="0" y="1562"/>
                    </a:lnTo>
                    <a:lnTo>
                      <a:pt x="19" y="1831"/>
                    </a:lnTo>
                    <a:lnTo>
                      <a:pt x="58" y="2082"/>
                    </a:lnTo>
                    <a:lnTo>
                      <a:pt x="96" y="1831"/>
                    </a:lnTo>
                    <a:lnTo>
                      <a:pt x="116" y="1562"/>
                    </a:lnTo>
                    <a:lnTo>
                      <a:pt x="116" y="1311"/>
                    </a:lnTo>
                    <a:lnTo>
                      <a:pt x="116" y="1041"/>
                    </a:lnTo>
                    <a:lnTo>
                      <a:pt x="116" y="791"/>
                    </a:lnTo>
                    <a:lnTo>
                      <a:pt x="116" y="521"/>
                    </a:lnTo>
                    <a:lnTo>
                      <a:pt x="96" y="27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0837563" y="2406225"/>
                <a:ext cx="18825" cy="55425"/>
              </a:xfrm>
              <a:custGeom>
                <a:avLst/>
                <a:gdLst/>
                <a:ahLst/>
                <a:cxnLst/>
                <a:rect l="l" t="t" r="r" b="b"/>
                <a:pathLst>
                  <a:path w="753" h="2217" extrusionOk="0">
                    <a:moveTo>
                      <a:pt x="1" y="0"/>
                    </a:moveTo>
                    <a:lnTo>
                      <a:pt x="39" y="289"/>
                    </a:lnTo>
                    <a:lnTo>
                      <a:pt x="97" y="559"/>
                    </a:lnTo>
                    <a:lnTo>
                      <a:pt x="193" y="848"/>
                    </a:lnTo>
                    <a:lnTo>
                      <a:pt x="290" y="1118"/>
                    </a:lnTo>
                    <a:lnTo>
                      <a:pt x="502" y="1677"/>
                    </a:lnTo>
                    <a:lnTo>
                      <a:pt x="637" y="2043"/>
                    </a:lnTo>
                    <a:lnTo>
                      <a:pt x="733" y="2197"/>
                    </a:lnTo>
                    <a:lnTo>
                      <a:pt x="752" y="2216"/>
                    </a:lnTo>
                    <a:lnTo>
                      <a:pt x="752" y="2197"/>
                    </a:lnTo>
                    <a:lnTo>
                      <a:pt x="579" y="1638"/>
                    </a:lnTo>
                    <a:lnTo>
                      <a:pt x="386" y="1079"/>
                    </a:lnTo>
                    <a:lnTo>
                      <a:pt x="213" y="5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0582738" y="3661600"/>
                <a:ext cx="193200" cy="156575"/>
              </a:xfrm>
              <a:custGeom>
                <a:avLst/>
                <a:gdLst/>
                <a:ahLst/>
                <a:cxnLst/>
                <a:rect l="l" t="t" r="r" b="b"/>
                <a:pathLst>
                  <a:path w="7728" h="6263" extrusionOk="0">
                    <a:moveTo>
                      <a:pt x="0" y="0"/>
                    </a:moveTo>
                    <a:lnTo>
                      <a:pt x="0" y="6224"/>
                    </a:lnTo>
                    <a:lnTo>
                      <a:pt x="7727" y="6263"/>
                    </a:lnTo>
                    <a:lnTo>
                      <a:pt x="7727" y="6205"/>
                    </a:lnTo>
                    <a:lnTo>
                      <a:pt x="7689" y="6128"/>
                    </a:lnTo>
                    <a:lnTo>
                      <a:pt x="7631" y="6051"/>
                    </a:lnTo>
                    <a:lnTo>
                      <a:pt x="7554" y="5954"/>
                    </a:lnTo>
                    <a:lnTo>
                      <a:pt x="7342" y="5781"/>
                    </a:lnTo>
                    <a:lnTo>
                      <a:pt x="7091" y="5607"/>
                    </a:lnTo>
                    <a:lnTo>
                      <a:pt x="6783" y="5415"/>
                    </a:lnTo>
                    <a:lnTo>
                      <a:pt x="6436" y="5241"/>
                    </a:lnTo>
                    <a:lnTo>
                      <a:pt x="5704" y="4875"/>
                    </a:lnTo>
                    <a:lnTo>
                      <a:pt x="4972" y="4548"/>
                    </a:lnTo>
                    <a:lnTo>
                      <a:pt x="4317" y="4278"/>
                    </a:lnTo>
                    <a:lnTo>
                      <a:pt x="3700" y="4027"/>
                    </a:lnTo>
                    <a:lnTo>
                      <a:pt x="3873" y="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0582738" y="3661600"/>
                <a:ext cx="193200" cy="156575"/>
              </a:xfrm>
              <a:custGeom>
                <a:avLst/>
                <a:gdLst/>
                <a:ahLst/>
                <a:cxnLst/>
                <a:rect l="l" t="t" r="r" b="b"/>
                <a:pathLst>
                  <a:path w="7728" h="6263" fill="none" extrusionOk="0">
                    <a:moveTo>
                      <a:pt x="3873" y="39"/>
                    </a:moveTo>
                    <a:lnTo>
                      <a:pt x="3700" y="4027"/>
                    </a:lnTo>
                    <a:lnTo>
                      <a:pt x="3700" y="4027"/>
                    </a:lnTo>
                    <a:lnTo>
                      <a:pt x="4317" y="4278"/>
                    </a:lnTo>
                    <a:lnTo>
                      <a:pt x="4972" y="4548"/>
                    </a:lnTo>
                    <a:lnTo>
                      <a:pt x="5704" y="4875"/>
                    </a:lnTo>
                    <a:lnTo>
                      <a:pt x="6436" y="5241"/>
                    </a:lnTo>
                    <a:lnTo>
                      <a:pt x="6783" y="5415"/>
                    </a:lnTo>
                    <a:lnTo>
                      <a:pt x="7091" y="5607"/>
                    </a:lnTo>
                    <a:lnTo>
                      <a:pt x="7342" y="5781"/>
                    </a:lnTo>
                    <a:lnTo>
                      <a:pt x="7554" y="5954"/>
                    </a:lnTo>
                    <a:lnTo>
                      <a:pt x="7631" y="6051"/>
                    </a:lnTo>
                    <a:lnTo>
                      <a:pt x="7689" y="6128"/>
                    </a:lnTo>
                    <a:lnTo>
                      <a:pt x="7727" y="6205"/>
                    </a:lnTo>
                    <a:lnTo>
                      <a:pt x="7727" y="6263"/>
                    </a:lnTo>
                    <a:lnTo>
                      <a:pt x="0" y="6224"/>
                    </a:lnTo>
                    <a:lnTo>
                      <a:pt x="0" y="0"/>
                    </a:lnTo>
                    <a:lnTo>
                      <a:pt x="3873" y="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0610188" y="3753125"/>
                <a:ext cx="14975" cy="14950"/>
              </a:xfrm>
              <a:custGeom>
                <a:avLst/>
                <a:gdLst/>
                <a:ahLst/>
                <a:cxnLst/>
                <a:rect l="l" t="t" r="r" b="b"/>
                <a:pathLst>
                  <a:path w="599" h="598" extrusionOk="0">
                    <a:moveTo>
                      <a:pt x="251" y="0"/>
                    </a:moveTo>
                    <a:lnTo>
                      <a:pt x="193" y="20"/>
                    </a:lnTo>
                    <a:lnTo>
                      <a:pt x="213" y="20"/>
                    </a:lnTo>
                    <a:lnTo>
                      <a:pt x="116" y="58"/>
                    </a:lnTo>
                    <a:lnTo>
                      <a:pt x="39" y="154"/>
                    </a:lnTo>
                    <a:lnTo>
                      <a:pt x="1" y="251"/>
                    </a:lnTo>
                    <a:lnTo>
                      <a:pt x="1" y="366"/>
                    </a:lnTo>
                    <a:lnTo>
                      <a:pt x="39" y="482"/>
                    </a:lnTo>
                    <a:lnTo>
                      <a:pt x="136" y="559"/>
                    </a:lnTo>
                    <a:lnTo>
                      <a:pt x="232" y="598"/>
                    </a:lnTo>
                    <a:lnTo>
                      <a:pt x="348" y="598"/>
                    </a:lnTo>
                    <a:lnTo>
                      <a:pt x="405" y="559"/>
                    </a:lnTo>
                    <a:lnTo>
                      <a:pt x="463" y="540"/>
                    </a:lnTo>
                    <a:lnTo>
                      <a:pt x="540" y="443"/>
                    </a:lnTo>
                    <a:lnTo>
                      <a:pt x="579" y="328"/>
                    </a:lnTo>
                    <a:lnTo>
                      <a:pt x="598" y="270"/>
                    </a:lnTo>
                    <a:lnTo>
                      <a:pt x="579" y="212"/>
                    </a:lnTo>
                    <a:lnTo>
                      <a:pt x="560" y="154"/>
                    </a:lnTo>
                    <a:lnTo>
                      <a:pt x="521" y="116"/>
                    </a:lnTo>
                    <a:lnTo>
                      <a:pt x="425" y="39"/>
                    </a:lnTo>
                    <a:lnTo>
                      <a:pt x="3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0610188" y="3753125"/>
                <a:ext cx="14975" cy="14950"/>
              </a:xfrm>
              <a:custGeom>
                <a:avLst/>
                <a:gdLst/>
                <a:ahLst/>
                <a:cxnLst/>
                <a:rect l="l" t="t" r="r" b="b"/>
                <a:pathLst>
                  <a:path w="599" h="598" fill="none" extrusionOk="0">
                    <a:moveTo>
                      <a:pt x="213" y="20"/>
                    </a:moveTo>
                    <a:lnTo>
                      <a:pt x="213" y="20"/>
                    </a:lnTo>
                    <a:lnTo>
                      <a:pt x="116" y="58"/>
                    </a:lnTo>
                    <a:lnTo>
                      <a:pt x="39" y="154"/>
                    </a:lnTo>
                    <a:lnTo>
                      <a:pt x="1" y="251"/>
                    </a:lnTo>
                    <a:lnTo>
                      <a:pt x="1" y="366"/>
                    </a:lnTo>
                    <a:lnTo>
                      <a:pt x="1" y="366"/>
                    </a:lnTo>
                    <a:lnTo>
                      <a:pt x="39" y="482"/>
                    </a:lnTo>
                    <a:lnTo>
                      <a:pt x="136" y="559"/>
                    </a:lnTo>
                    <a:lnTo>
                      <a:pt x="232" y="598"/>
                    </a:lnTo>
                    <a:lnTo>
                      <a:pt x="348" y="598"/>
                    </a:lnTo>
                    <a:lnTo>
                      <a:pt x="348" y="598"/>
                    </a:lnTo>
                    <a:lnTo>
                      <a:pt x="405" y="559"/>
                    </a:lnTo>
                    <a:lnTo>
                      <a:pt x="463" y="540"/>
                    </a:lnTo>
                    <a:lnTo>
                      <a:pt x="540" y="443"/>
                    </a:lnTo>
                    <a:lnTo>
                      <a:pt x="579" y="328"/>
                    </a:lnTo>
                    <a:lnTo>
                      <a:pt x="598" y="270"/>
                    </a:lnTo>
                    <a:lnTo>
                      <a:pt x="579" y="212"/>
                    </a:lnTo>
                    <a:lnTo>
                      <a:pt x="579" y="212"/>
                    </a:lnTo>
                    <a:lnTo>
                      <a:pt x="560" y="154"/>
                    </a:lnTo>
                    <a:lnTo>
                      <a:pt x="521" y="116"/>
                    </a:lnTo>
                    <a:lnTo>
                      <a:pt x="425" y="39"/>
                    </a:lnTo>
                    <a:lnTo>
                      <a:pt x="309" y="0"/>
                    </a:lnTo>
                    <a:lnTo>
                      <a:pt x="251" y="0"/>
                    </a:lnTo>
                    <a:lnTo>
                      <a:pt x="193" y="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0770113" y="3809000"/>
                <a:ext cx="5825" cy="9175"/>
              </a:xfrm>
              <a:custGeom>
                <a:avLst/>
                <a:gdLst/>
                <a:ahLst/>
                <a:cxnLst/>
                <a:rect l="l" t="t" r="r" b="b"/>
                <a:pathLst>
                  <a:path w="233" h="367" extrusionOk="0">
                    <a:moveTo>
                      <a:pt x="1" y="0"/>
                    </a:moveTo>
                    <a:lnTo>
                      <a:pt x="97" y="97"/>
                    </a:lnTo>
                    <a:lnTo>
                      <a:pt x="174" y="193"/>
                    </a:lnTo>
                    <a:lnTo>
                      <a:pt x="213" y="289"/>
                    </a:lnTo>
                    <a:lnTo>
                      <a:pt x="232" y="367"/>
                    </a:lnTo>
                    <a:lnTo>
                      <a:pt x="232" y="309"/>
                    </a:lnTo>
                    <a:lnTo>
                      <a:pt x="232" y="251"/>
                    </a:lnTo>
                    <a:lnTo>
                      <a:pt x="194" y="193"/>
                    </a:lnTo>
                    <a:lnTo>
                      <a:pt x="155" y="135"/>
                    </a:lnTo>
                    <a:lnTo>
                      <a:pt x="78" y="5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0770113" y="3809000"/>
                <a:ext cx="5825" cy="9175"/>
              </a:xfrm>
              <a:custGeom>
                <a:avLst/>
                <a:gdLst/>
                <a:ahLst/>
                <a:cxnLst/>
                <a:rect l="l" t="t" r="r" b="b"/>
                <a:pathLst>
                  <a:path w="233" h="367" fill="none" extrusionOk="0">
                    <a:moveTo>
                      <a:pt x="1" y="0"/>
                    </a:moveTo>
                    <a:lnTo>
                      <a:pt x="1" y="0"/>
                    </a:lnTo>
                    <a:lnTo>
                      <a:pt x="97" y="97"/>
                    </a:lnTo>
                    <a:lnTo>
                      <a:pt x="174" y="193"/>
                    </a:lnTo>
                    <a:lnTo>
                      <a:pt x="213" y="289"/>
                    </a:lnTo>
                    <a:lnTo>
                      <a:pt x="232" y="367"/>
                    </a:lnTo>
                    <a:lnTo>
                      <a:pt x="232" y="367"/>
                    </a:lnTo>
                    <a:lnTo>
                      <a:pt x="232" y="367"/>
                    </a:lnTo>
                    <a:lnTo>
                      <a:pt x="232" y="309"/>
                    </a:lnTo>
                    <a:lnTo>
                      <a:pt x="232" y="251"/>
                    </a:lnTo>
                    <a:lnTo>
                      <a:pt x="194" y="193"/>
                    </a:lnTo>
                    <a:lnTo>
                      <a:pt x="155" y="135"/>
                    </a:lnTo>
                    <a:lnTo>
                      <a:pt x="78" y="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0582738" y="3801300"/>
                <a:ext cx="193200" cy="16875"/>
              </a:xfrm>
              <a:custGeom>
                <a:avLst/>
                <a:gdLst/>
                <a:ahLst/>
                <a:cxnLst/>
                <a:rect l="l" t="t" r="r" b="b"/>
                <a:pathLst>
                  <a:path w="7728" h="675" extrusionOk="0">
                    <a:moveTo>
                      <a:pt x="20" y="0"/>
                    </a:moveTo>
                    <a:lnTo>
                      <a:pt x="0" y="636"/>
                    </a:lnTo>
                    <a:lnTo>
                      <a:pt x="7727" y="675"/>
                    </a:lnTo>
                    <a:lnTo>
                      <a:pt x="7727" y="675"/>
                    </a:lnTo>
                    <a:lnTo>
                      <a:pt x="7708" y="597"/>
                    </a:lnTo>
                    <a:lnTo>
                      <a:pt x="7669" y="501"/>
                    </a:lnTo>
                    <a:lnTo>
                      <a:pt x="7592" y="405"/>
                    </a:lnTo>
                    <a:lnTo>
                      <a:pt x="7496" y="308"/>
                    </a:lnTo>
                    <a:lnTo>
                      <a:pt x="7438" y="289"/>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0660763" y="3760350"/>
                <a:ext cx="17850" cy="11575"/>
              </a:xfrm>
              <a:custGeom>
                <a:avLst/>
                <a:gdLst/>
                <a:ahLst/>
                <a:cxnLst/>
                <a:rect l="l" t="t" r="r" b="b"/>
                <a:pathLst>
                  <a:path w="714" h="463" extrusionOk="0">
                    <a:moveTo>
                      <a:pt x="579" y="0"/>
                    </a:moveTo>
                    <a:lnTo>
                      <a:pt x="425" y="20"/>
                    </a:lnTo>
                    <a:lnTo>
                      <a:pt x="348" y="58"/>
                    </a:lnTo>
                    <a:lnTo>
                      <a:pt x="251" y="97"/>
                    </a:lnTo>
                    <a:lnTo>
                      <a:pt x="174" y="154"/>
                    </a:lnTo>
                    <a:lnTo>
                      <a:pt x="117" y="212"/>
                    </a:lnTo>
                    <a:lnTo>
                      <a:pt x="39" y="328"/>
                    </a:lnTo>
                    <a:lnTo>
                      <a:pt x="1" y="424"/>
                    </a:lnTo>
                    <a:lnTo>
                      <a:pt x="1" y="463"/>
                    </a:lnTo>
                    <a:lnTo>
                      <a:pt x="39" y="463"/>
                    </a:lnTo>
                    <a:lnTo>
                      <a:pt x="117" y="386"/>
                    </a:lnTo>
                    <a:lnTo>
                      <a:pt x="213" y="309"/>
                    </a:lnTo>
                    <a:lnTo>
                      <a:pt x="329" y="212"/>
                    </a:lnTo>
                    <a:lnTo>
                      <a:pt x="463" y="135"/>
                    </a:lnTo>
                    <a:lnTo>
                      <a:pt x="579" y="97"/>
                    </a:lnTo>
                    <a:lnTo>
                      <a:pt x="675" y="58"/>
                    </a:lnTo>
                    <a:lnTo>
                      <a:pt x="714" y="39"/>
                    </a:lnTo>
                    <a:lnTo>
                      <a:pt x="695" y="20"/>
                    </a:lnTo>
                    <a:lnTo>
                      <a:pt x="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0685813" y="3769500"/>
                <a:ext cx="13050" cy="14950"/>
              </a:xfrm>
              <a:custGeom>
                <a:avLst/>
                <a:gdLst/>
                <a:ahLst/>
                <a:cxnLst/>
                <a:rect l="l" t="t" r="r" b="b"/>
                <a:pathLst>
                  <a:path w="522" h="598" extrusionOk="0">
                    <a:moveTo>
                      <a:pt x="483" y="0"/>
                    </a:moveTo>
                    <a:lnTo>
                      <a:pt x="386" y="20"/>
                    </a:lnTo>
                    <a:lnTo>
                      <a:pt x="251" y="77"/>
                    </a:lnTo>
                    <a:lnTo>
                      <a:pt x="194" y="116"/>
                    </a:lnTo>
                    <a:lnTo>
                      <a:pt x="136" y="193"/>
                    </a:lnTo>
                    <a:lnTo>
                      <a:pt x="78" y="251"/>
                    </a:lnTo>
                    <a:lnTo>
                      <a:pt x="39" y="328"/>
                    </a:lnTo>
                    <a:lnTo>
                      <a:pt x="1" y="463"/>
                    </a:lnTo>
                    <a:lnTo>
                      <a:pt x="1" y="559"/>
                    </a:lnTo>
                    <a:lnTo>
                      <a:pt x="1" y="578"/>
                    </a:lnTo>
                    <a:lnTo>
                      <a:pt x="20" y="598"/>
                    </a:lnTo>
                    <a:lnTo>
                      <a:pt x="59" y="559"/>
                    </a:lnTo>
                    <a:lnTo>
                      <a:pt x="97" y="482"/>
                    </a:lnTo>
                    <a:lnTo>
                      <a:pt x="155" y="386"/>
                    </a:lnTo>
                    <a:lnTo>
                      <a:pt x="232" y="270"/>
                    </a:lnTo>
                    <a:lnTo>
                      <a:pt x="328" y="174"/>
                    </a:lnTo>
                    <a:lnTo>
                      <a:pt x="425" y="97"/>
                    </a:lnTo>
                    <a:lnTo>
                      <a:pt x="483" y="39"/>
                    </a:lnTo>
                    <a:lnTo>
                      <a:pt x="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0708938" y="3777675"/>
                <a:ext cx="8700" cy="16425"/>
              </a:xfrm>
              <a:custGeom>
                <a:avLst/>
                <a:gdLst/>
                <a:ahLst/>
                <a:cxnLst/>
                <a:rect l="l" t="t" r="r" b="b"/>
                <a:pathLst>
                  <a:path w="348" h="657" extrusionOk="0">
                    <a:moveTo>
                      <a:pt x="309" y="1"/>
                    </a:moveTo>
                    <a:lnTo>
                      <a:pt x="232" y="59"/>
                    </a:lnTo>
                    <a:lnTo>
                      <a:pt x="136" y="136"/>
                    </a:lnTo>
                    <a:lnTo>
                      <a:pt x="59" y="271"/>
                    </a:lnTo>
                    <a:lnTo>
                      <a:pt x="1" y="406"/>
                    </a:lnTo>
                    <a:lnTo>
                      <a:pt x="1" y="540"/>
                    </a:lnTo>
                    <a:lnTo>
                      <a:pt x="20" y="618"/>
                    </a:lnTo>
                    <a:lnTo>
                      <a:pt x="39" y="656"/>
                    </a:lnTo>
                    <a:lnTo>
                      <a:pt x="59" y="618"/>
                    </a:lnTo>
                    <a:lnTo>
                      <a:pt x="97" y="560"/>
                    </a:lnTo>
                    <a:lnTo>
                      <a:pt x="116" y="444"/>
                    </a:lnTo>
                    <a:lnTo>
                      <a:pt x="174" y="329"/>
                    </a:lnTo>
                    <a:lnTo>
                      <a:pt x="232" y="213"/>
                    </a:lnTo>
                    <a:lnTo>
                      <a:pt x="290" y="117"/>
                    </a:lnTo>
                    <a:lnTo>
                      <a:pt x="348" y="59"/>
                    </a:lnTo>
                    <a:lnTo>
                      <a:pt x="348" y="20"/>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0656913" y="3735300"/>
                <a:ext cx="19775" cy="4350"/>
              </a:xfrm>
              <a:custGeom>
                <a:avLst/>
                <a:gdLst/>
                <a:ahLst/>
                <a:cxnLst/>
                <a:rect l="l" t="t" r="r" b="b"/>
                <a:pathLst>
                  <a:path w="791" h="174" extrusionOk="0">
                    <a:moveTo>
                      <a:pt x="386" y="0"/>
                    </a:moveTo>
                    <a:lnTo>
                      <a:pt x="213" y="20"/>
                    </a:lnTo>
                    <a:lnTo>
                      <a:pt x="97" y="77"/>
                    </a:lnTo>
                    <a:lnTo>
                      <a:pt x="20" y="135"/>
                    </a:lnTo>
                    <a:lnTo>
                      <a:pt x="1" y="154"/>
                    </a:lnTo>
                    <a:lnTo>
                      <a:pt x="1" y="174"/>
                    </a:lnTo>
                    <a:lnTo>
                      <a:pt x="116" y="174"/>
                    </a:lnTo>
                    <a:lnTo>
                      <a:pt x="386" y="135"/>
                    </a:lnTo>
                    <a:lnTo>
                      <a:pt x="540" y="116"/>
                    </a:lnTo>
                    <a:lnTo>
                      <a:pt x="675" y="135"/>
                    </a:lnTo>
                    <a:lnTo>
                      <a:pt x="791" y="135"/>
                    </a:lnTo>
                    <a:lnTo>
                      <a:pt x="791" y="116"/>
                    </a:lnTo>
                    <a:lnTo>
                      <a:pt x="772" y="97"/>
                    </a:lnTo>
                    <a:lnTo>
                      <a:pt x="694" y="39"/>
                    </a:lnTo>
                    <a:lnTo>
                      <a:pt x="5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0648238" y="3702525"/>
                <a:ext cx="28950" cy="16425"/>
              </a:xfrm>
              <a:custGeom>
                <a:avLst/>
                <a:gdLst/>
                <a:ahLst/>
                <a:cxnLst/>
                <a:rect l="l" t="t" r="r" b="b"/>
                <a:pathLst>
                  <a:path w="1158" h="657" extrusionOk="0">
                    <a:moveTo>
                      <a:pt x="194" y="136"/>
                    </a:moveTo>
                    <a:lnTo>
                      <a:pt x="290" y="155"/>
                    </a:lnTo>
                    <a:lnTo>
                      <a:pt x="521" y="232"/>
                    </a:lnTo>
                    <a:lnTo>
                      <a:pt x="695" y="309"/>
                    </a:lnTo>
                    <a:lnTo>
                      <a:pt x="868" y="425"/>
                    </a:lnTo>
                    <a:lnTo>
                      <a:pt x="1061" y="598"/>
                    </a:lnTo>
                    <a:lnTo>
                      <a:pt x="1070" y="608"/>
                    </a:lnTo>
                    <a:lnTo>
                      <a:pt x="984" y="579"/>
                    </a:lnTo>
                    <a:lnTo>
                      <a:pt x="791" y="541"/>
                    </a:lnTo>
                    <a:lnTo>
                      <a:pt x="598" y="483"/>
                    </a:lnTo>
                    <a:lnTo>
                      <a:pt x="406" y="386"/>
                    </a:lnTo>
                    <a:lnTo>
                      <a:pt x="213" y="271"/>
                    </a:lnTo>
                    <a:lnTo>
                      <a:pt x="117" y="213"/>
                    </a:lnTo>
                    <a:lnTo>
                      <a:pt x="117" y="194"/>
                    </a:lnTo>
                    <a:lnTo>
                      <a:pt x="117" y="174"/>
                    </a:lnTo>
                    <a:lnTo>
                      <a:pt x="155" y="155"/>
                    </a:lnTo>
                    <a:lnTo>
                      <a:pt x="194" y="136"/>
                    </a:lnTo>
                    <a:close/>
                    <a:moveTo>
                      <a:pt x="194" y="1"/>
                    </a:moveTo>
                    <a:lnTo>
                      <a:pt x="97" y="40"/>
                    </a:lnTo>
                    <a:lnTo>
                      <a:pt x="20" y="97"/>
                    </a:lnTo>
                    <a:lnTo>
                      <a:pt x="1" y="136"/>
                    </a:lnTo>
                    <a:lnTo>
                      <a:pt x="1" y="194"/>
                    </a:lnTo>
                    <a:lnTo>
                      <a:pt x="1" y="251"/>
                    </a:lnTo>
                    <a:lnTo>
                      <a:pt x="39" y="290"/>
                    </a:lnTo>
                    <a:lnTo>
                      <a:pt x="155" y="386"/>
                    </a:lnTo>
                    <a:lnTo>
                      <a:pt x="367" y="502"/>
                    </a:lnTo>
                    <a:lnTo>
                      <a:pt x="579" y="579"/>
                    </a:lnTo>
                    <a:lnTo>
                      <a:pt x="772" y="637"/>
                    </a:lnTo>
                    <a:lnTo>
                      <a:pt x="868" y="656"/>
                    </a:lnTo>
                    <a:lnTo>
                      <a:pt x="1061" y="656"/>
                    </a:lnTo>
                    <a:lnTo>
                      <a:pt x="1109" y="647"/>
                    </a:lnTo>
                    <a:lnTo>
                      <a:pt x="1109" y="647"/>
                    </a:lnTo>
                    <a:lnTo>
                      <a:pt x="1119" y="656"/>
                    </a:lnTo>
                    <a:lnTo>
                      <a:pt x="1138" y="656"/>
                    </a:lnTo>
                    <a:lnTo>
                      <a:pt x="1138" y="641"/>
                    </a:lnTo>
                    <a:lnTo>
                      <a:pt x="1138" y="641"/>
                    </a:lnTo>
                    <a:lnTo>
                      <a:pt x="1157" y="637"/>
                    </a:lnTo>
                    <a:lnTo>
                      <a:pt x="1136" y="630"/>
                    </a:lnTo>
                    <a:lnTo>
                      <a:pt x="1136" y="630"/>
                    </a:lnTo>
                    <a:lnTo>
                      <a:pt x="1119" y="560"/>
                    </a:lnTo>
                    <a:lnTo>
                      <a:pt x="1041" y="463"/>
                    </a:lnTo>
                    <a:lnTo>
                      <a:pt x="926" y="348"/>
                    </a:lnTo>
                    <a:lnTo>
                      <a:pt x="752" y="213"/>
                    </a:lnTo>
                    <a:lnTo>
                      <a:pt x="579" y="117"/>
                    </a:lnTo>
                    <a:lnTo>
                      <a:pt x="444" y="59"/>
                    </a:lnTo>
                    <a:lnTo>
                      <a:pt x="329" y="20"/>
                    </a:lnTo>
                    <a:lnTo>
                      <a:pt x="1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10673788" y="3689050"/>
                <a:ext cx="14950" cy="30850"/>
              </a:xfrm>
              <a:custGeom>
                <a:avLst/>
                <a:gdLst/>
                <a:ahLst/>
                <a:cxnLst/>
                <a:rect l="l" t="t" r="r" b="b"/>
                <a:pathLst>
                  <a:path w="598" h="1234" extrusionOk="0">
                    <a:moveTo>
                      <a:pt x="386" y="0"/>
                    </a:moveTo>
                    <a:lnTo>
                      <a:pt x="309" y="20"/>
                    </a:lnTo>
                    <a:lnTo>
                      <a:pt x="251" y="58"/>
                    </a:lnTo>
                    <a:lnTo>
                      <a:pt x="193" y="116"/>
                    </a:lnTo>
                    <a:lnTo>
                      <a:pt x="154" y="193"/>
                    </a:lnTo>
                    <a:lnTo>
                      <a:pt x="97" y="309"/>
                    </a:lnTo>
                    <a:lnTo>
                      <a:pt x="39" y="424"/>
                    </a:lnTo>
                    <a:lnTo>
                      <a:pt x="0" y="636"/>
                    </a:lnTo>
                    <a:lnTo>
                      <a:pt x="0" y="848"/>
                    </a:lnTo>
                    <a:lnTo>
                      <a:pt x="0" y="945"/>
                    </a:lnTo>
                    <a:lnTo>
                      <a:pt x="19" y="1041"/>
                    </a:lnTo>
                    <a:lnTo>
                      <a:pt x="39" y="1137"/>
                    </a:lnTo>
                    <a:lnTo>
                      <a:pt x="97" y="1234"/>
                    </a:lnTo>
                    <a:lnTo>
                      <a:pt x="97" y="1195"/>
                    </a:lnTo>
                    <a:lnTo>
                      <a:pt x="97" y="1118"/>
                    </a:lnTo>
                    <a:lnTo>
                      <a:pt x="77" y="1002"/>
                    </a:lnTo>
                    <a:lnTo>
                      <a:pt x="97" y="868"/>
                    </a:lnTo>
                    <a:lnTo>
                      <a:pt x="116" y="675"/>
                    </a:lnTo>
                    <a:lnTo>
                      <a:pt x="174" y="482"/>
                    </a:lnTo>
                    <a:lnTo>
                      <a:pt x="270" y="251"/>
                    </a:lnTo>
                    <a:lnTo>
                      <a:pt x="289" y="212"/>
                    </a:lnTo>
                    <a:lnTo>
                      <a:pt x="328" y="174"/>
                    </a:lnTo>
                    <a:lnTo>
                      <a:pt x="405" y="135"/>
                    </a:lnTo>
                    <a:lnTo>
                      <a:pt x="424" y="135"/>
                    </a:lnTo>
                    <a:lnTo>
                      <a:pt x="443" y="174"/>
                    </a:lnTo>
                    <a:lnTo>
                      <a:pt x="482" y="270"/>
                    </a:lnTo>
                    <a:lnTo>
                      <a:pt x="482" y="386"/>
                    </a:lnTo>
                    <a:lnTo>
                      <a:pt x="482" y="501"/>
                    </a:lnTo>
                    <a:lnTo>
                      <a:pt x="424" y="675"/>
                    </a:lnTo>
                    <a:lnTo>
                      <a:pt x="347" y="868"/>
                    </a:lnTo>
                    <a:lnTo>
                      <a:pt x="270" y="983"/>
                    </a:lnTo>
                    <a:lnTo>
                      <a:pt x="193" y="1060"/>
                    </a:lnTo>
                    <a:lnTo>
                      <a:pt x="116" y="1137"/>
                    </a:lnTo>
                    <a:lnTo>
                      <a:pt x="135" y="1137"/>
                    </a:lnTo>
                    <a:lnTo>
                      <a:pt x="212" y="1099"/>
                    </a:lnTo>
                    <a:lnTo>
                      <a:pt x="309" y="1022"/>
                    </a:lnTo>
                    <a:lnTo>
                      <a:pt x="424" y="906"/>
                    </a:lnTo>
                    <a:lnTo>
                      <a:pt x="482" y="810"/>
                    </a:lnTo>
                    <a:lnTo>
                      <a:pt x="540" y="713"/>
                    </a:lnTo>
                    <a:lnTo>
                      <a:pt x="578" y="617"/>
                    </a:lnTo>
                    <a:lnTo>
                      <a:pt x="598" y="501"/>
                    </a:lnTo>
                    <a:lnTo>
                      <a:pt x="598" y="386"/>
                    </a:lnTo>
                    <a:lnTo>
                      <a:pt x="598" y="251"/>
                    </a:lnTo>
                    <a:lnTo>
                      <a:pt x="559" y="97"/>
                    </a:lnTo>
                    <a:lnTo>
                      <a:pt x="520" y="58"/>
                    </a:lnTo>
                    <a:lnTo>
                      <a:pt x="482" y="39"/>
                    </a:lnTo>
                    <a:lnTo>
                      <a:pt x="4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0259488" y="3633175"/>
                <a:ext cx="174900" cy="236075"/>
              </a:xfrm>
              <a:custGeom>
                <a:avLst/>
                <a:gdLst/>
                <a:ahLst/>
                <a:cxnLst/>
                <a:rect l="l" t="t" r="r" b="b"/>
                <a:pathLst>
                  <a:path w="6996" h="9443" extrusionOk="0">
                    <a:moveTo>
                      <a:pt x="3469" y="0"/>
                    </a:moveTo>
                    <a:lnTo>
                      <a:pt x="2198" y="4991"/>
                    </a:lnTo>
                    <a:lnTo>
                      <a:pt x="78" y="8652"/>
                    </a:lnTo>
                    <a:lnTo>
                      <a:pt x="39" y="8748"/>
                    </a:lnTo>
                    <a:lnTo>
                      <a:pt x="1" y="8845"/>
                    </a:lnTo>
                    <a:lnTo>
                      <a:pt x="1" y="8941"/>
                    </a:lnTo>
                    <a:lnTo>
                      <a:pt x="20" y="9037"/>
                    </a:lnTo>
                    <a:lnTo>
                      <a:pt x="59" y="9134"/>
                    </a:lnTo>
                    <a:lnTo>
                      <a:pt x="117" y="9230"/>
                    </a:lnTo>
                    <a:lnTo>
                      <a:pt x="174" y="9307"/>
                    </a:lnTo>
                    <a:lnTo>
                      <a:pt x="271" y="9365"/>
                    </a:lnTo>
                    <a:lnTo>
                      <a:pt x="290" y="9384"/>
                    </a:lnTo>
                    <a:lnTo>
                      <a:pt x="406" y="9423"/>
                    </a:lnTo>
                    <a:lnTo>
                      <a:pt x="540" y="9442"/>
                    </a:lnTo>
                    <a:lnTo>
                      <a:pt x="656" y="9423"/>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415" y="6243"/>
                    </a:lnTo>
                    <a:lnTo>
                      <a:pt x="5608" y="5588"/>
                    </a:lnTo>
                    <a:lnTo>
                      <a:pt x="6186" y="3835"/>
                    </a:lnTo>
                    <a:lnTo>
                      <a:pt x="6996" y="1407"/>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0259488" y="3633175"/>
                <a:ext cx="174900" cy="236075"/>
              </a:xfrm>
              <a:custGeom>
                <a:avLst/>
                <a:gdLst/>
                <a:ahLst/>
                <a:cxnLst/>
                <a:rect l="l" t="t" r="r" b="b"/>
                <a:pathLst>
                  <a:path w="6996" h="9443" fill="none" extrusionOk="0">
                    <a:moveTo>
                      <a:pt x="3469" y="0"/>
                    </a:moveTo>
                    <a:lnTo>
                      <a:pt x="2198" y="4991"/>
                    </a:lnTo>
                    <a:lnTo>
                      <a:pt x="78" y="8652"/>
                    </a:lnTo>
                    <a:lnTo>
                      <a:pt x="78" y="8652"/>
                    </a:lnTo>
                    <a:lnTo>
                      <a:pt x="39" y="8748"/>
                    </a:lnTo>
                    <a:lnTo>
                      <a:pt x="1" y="8845"/>
                    </a:lnTo>
                    <a:lnTo>
                      <a:pt x="1" y="8941"/>
                    </a:lnTo>
                    <a:lnTo>
                      <a:pt x="20" y="9037"/>
                    </a:lnTo>
                    <a:lnTo>
                      <a:pt x="59" y="9134"/>
                    </a:lnTo>
                    <a:lnTo>
                      <a:pt x="117" y="9230"/>
                    </a:lnTo>
                    <a:lnTo>
                      <a:pt x="174" y="9307"/>
                    </a:lnTo>
                    <a:lnTo>
                      <a:pt x="271" y="9365"/>
                    </a:lnTo>
                    <a:lnTo>
                      <a:pt x="271" y="9365"/>
                    </a:lnTo>
                    <a:lnTo>
                      <a:pt x="290" y="9384"/>
                    </a:lnTo>
                    <a:lnTo>
                      <a:pt x="290" y="9384"/>
                    </a:lnTo>
                    <a:lnTo>
                      <a:pt x="406" y="9423"/>
                    </a:lnTo>
                    <a:lnTo>
                      <a:pt x="540" y="9442"/>
                    </a:lnTo>
                    <a:lnTo>
                      <a:pt x="656" y="9423"/>
                    </a:lnTo>
                    <a:lnTo>
                      <a:pt x="772" y="9384"/>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319" y="6590"/>
                    </a:lnTo>
                    <a:lnTo>
                      <a:pt x="5415" y="6243"/>
                    </a:lnTo>
                    <a:lnTo>
                      <a:pt x="5608" y="5588"/>
                    </a:lnTo>
                    <a:lnTo>
                      <a:pt x="6186" y="3835"/>
                    </a:lnTo>
                    <a:lnTo>
                      <a:pt x="6996" y="1407"/>
                    </a:lnTo>
                    <a:lnTo>
                      <a:pt x="3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0272988" y="3789250"/>
                <a:ext cx="121425" cy="80000"/>
              </a:xfrm>
              <a:custGeom>
                <a:avLst/>
                <a:gdLst/>
                <a:ahLst/>
                <a:cxnLst/>
                <a:rect l="l" t="t" r="r" b="b"/>
                <a:pathLst>
                  <a:path w="4857" h="3200" extrusionOk="0">
                    <a:moveTo>
                      <a:pt x="4856" y="0"/>
                    </a:moveTo>
                    <a:lnTo>
                      <a:pt x="4779" y="289"/>
                    </a:lnTo>
                    <a:lnTo>
                      <a:pt x="4818" y="212"/>
                    </a:lnTo>
                    <a:lnTo>
                      <a:pt x="4856" y="0"/>
                    </a:lnTo>
                    <a:close/>
                    <a:moveTo>
                      <a:pt x="4702" y="444"/>
                    </a:moveTo>
                    <a:lnTo>
                      <a:pt x="4567" y="559"/>
                    </a:lnTo>
                    <a:lnTo>
                      <a:pt x="4394" y="694"/>
                    </a:lnTo>
                    <a:lnTo>
                      <a:pt x="3912" y="1022"/>
                    </a:lnTo>
                    <a:lnTo>
                      <a:pt x="4490" y="656"/>
                    </a:lnTo>
                    <a:lnTo>
                      <a:pt x="4606" y="559"/>
                    </a:lnTo>
                    <a:lnTo>
                      <a:pt x="4702" y="444"/>
                    </a:lnTo>
                    <a:close/>
                    <a:moveTo>
                      <a:pt x="1908" y="2216"/>
                    </a:moveTo>
                    <a:lnTo>
                      <a:pt x="925" y="2756"/>
                    </a:lnTo>
                    <a:lnTo>
                      <a:pt x="232" y="3141"/>
                    </a:lnTo>
                    <a:lnTo>
                      <a:pt x="116" y="3180"/>
                    </a:lnTo>
                    <a:lnTo>
                      <a:pt x="0" y="3199"/>
                    </a:lnTo>
                    <a:lnTo>
                      <a:pt x="0" y="3199"/>
                    </a:lnTo>
                    <a:lnTo>
                      <a:pt x="135" y="3180"/>
                    </a:lnTo>
                    <a:lnTo>
                      <a:pt x="251" y="3141"/>
                    </a:lnTo>
                    <a:lnTo>
                      <a:pt x="1908" y="22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0271063" y="3844650"/>
                <a:ext cx="49650" cy="24600"/>
              </a:xfrm>
              <a:custGeom>
                <a:avLst/>
                <a:gdLst/>
                <a:ahLst/>
                <a:cxnLst/>
                <a:rect l="l" t="t" r="r" b="b"/>
                <a:pathLst>
                  <a:path w="1986" h="984" fill="none" extrusionOk="0">
                    <a:moveTo>
                      <a:pt x="1985" y="0"/>
                    </a:moveTo>
                    <a:lnTo>
                      <a:pt x="1985" y="0"/>
                    </a:lnTo>
                    <a:lnTo>
                      <a:pt x="1002" y="540"/>
                    </a:lnTo>
                    <a:lnTo>
                      <a:pt x="309" y="925"/>
                    </a:lnTo>
                    <a:lnTo>
                      <a:pt x="309" y="925"/>
                    </a:lnTo>
                    <a:lnTo>
                      <a:pt x="193" y="964"/>
                    </a:lnTo>
                    <a:lnTo>
                      <a:pt x="77" y="983"/>
                    </a:lnTo>
                    <a:lnTo>
                      <a:pt x="77" y="983"/>
                    </a:lnTo>
                    <a:lnTo>
                      <a:pt x="0" y="983"/>
                    </a:lnTo>
                    <a:lnTo>
                      <a:pt x="0" y="983"/>
                    </a:lnTo>
                    <a:lnTo>
                      <a:pt x="77" y="983"/>
                    </a:lnTo>
                    <a:lnTo>
                      <a:pt x="77" y="983"/>
                    </a:lnTo>
                    <a:lnTo>
                      <a:pt x="212" y="964"/>
                    </a:lnTo>
                    <a:lnTo>
                      <a:pt x="328" y="925"/>
                    </a:lnTo>
                    <a:lnTo>
                      <a:pt x="328" y="925"/>
                    </a:lnTo>
                    <a:lnTo>
                      <a:pt x="19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0370788" y="3800325"/>
                <a:ext cx="19775" cy="14475"/>
              </a:xfrm>
              <a:custGeom>
                <a:avLst/>
                <a:gdLst/>
                <a:ahLst/>
                <a:cxnLst/>
                <a:rect l="l" t="t" r="r" b="b"/>
                <a:pathLst>
                  <a:path w="791" h="579" fill="none" extrusionOk="0">
                    <a:moveTo>
                      <a:pt x="790" y="1"/>
                    </a:moveTo>
                    <a:lnTo>
                      <a:pt x="790" y="1"/>
                    </a:lnTo>
                    <a:lnTo>
                      <a:pt x="655" y="116"/>
                    </a:lnTo>
                    <a:lnTo>
                      <a:pt x="482" y="251"/>
                    </a:lnTo>
                    <a:lnTo>
                      <a:pt x="0" y="579"/>
                    </a:lnTo>
                    <a:lnTo>
                      <a:pt x="0" y="579"/>
                    </a:lnTo>
                    <a:lnTo>
                      <a:pt x="578" y="213"/>
                    </a:lnTo>
                    <a:lnTo>
                      <a:pt x="578" y="213"/>
                    </a:lnTo>
                    <a:lnTo>
                      <a:pt x="694" y="116"/>
                    </a:lnTo>
                    <a:lnTo>
                      <a:pt x="7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10392463" y="3789250"/>
                <a:ext cx="1950" cy="7250"/>
              </a:xfrm>
              <a:custGeom>
                <a:avLst/>
                <a:gdLst/>
                <a:ahLst/>
                <a:cxnLst/>
                <a:rect l="l" t="t" r="r" b="b"/>
                <a:pathLst>
                  <a:path w="78" h="290" fill="none" extrusionOk="0">
                    <a:moveTo>
                      <a:pt x="77" y="0"/>
                    </a:moveTo>
                    <a:lnTo>
                      <a:pt x="77" y="0"/>
                    </a:lnTo>
                    <a:lnTo>
                      <a:pt x="0" y="289"/>
                    </a:lnTo>
                    <a:lnTo>
                      <a:pt x="0" y="289"/>
                    </a:lnTo>
                    <a:lnTo>
                      <a:pt x="39" y="212"/>
                    </a:lnTo>
                    <a:lnTo>
                      <a:pt x="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10266713" y="3789250"/>
                <a:ext cx="128175" cy="80000"/>
              </a:xfrm>
              <a:custGeom>
                <a:avLst/>
                <a:gdLst/>
                <a:ahLst/>
                <a:cxnLst/>
                <a:rect l="l" t="t" r="r" b="b"/>
                <a:pathLst>
                  <a:path w="5127" h="3200" extrusionOk="0">
                    <a:moveTo>
                      <a:pt x="5107" y="0"/>
                    </a:moveTo>
                    <a:lnTo>
                      <a:pt x="5103" y="15"/>
                    </a:lnTo>
                    <a:lnTo>
                      <a:pt x="5126" y="0"/>
                    </a:lnTo>
                    <a:close/>
                    <a:moveTo>
                      <a:pt x="5103" y="15"/>
                    </a:moveTo>
                    <a:lnTo>
                      <a:pt x="1" y="3141"/>
                    </a:lnTo>
                    <a:lnTo>
                      <a:pt x="97" y="3180"/>
                    </a:lnTo>
                    <a:lnTo>
                      <a:pt x="174" y="3199"/>
                    </a:lnTo>
                    <a:lnTo>
                      <a:pt x="251" y="3199"/>
                    </a:lnTo>
                    <a:lnTo>
                      <a:pt x="367" y="3180"/>
                    </a:lnTo>
                    <a:lnTo>
                      <a:pt x="483" y="3141"/>
                    </a:lnTo>
                    <a:lnTo>
                      <a:pt x="1176" y="2756"/>
                    </a:lnTo>
                    <a:lnTo>
                      <a:pt x="2159" y="2216"/>
                    </a:lnTo>
                    <a:lnTo>
                      <a:pt x="3354" y="1523"/>
                    </a:lnTo>
                    <a:lnTo>
                      <a:pt x="4163" y="1022"/>
                    </a:lnTo>
                    <a:lnTo>
                      <a:pt x="4645" y="694"/>
                    </a:lnTo>
                    <a:lnTo>
                      <a:pt x="4818" y="559"/>
                    </a:lnTo>
                    <a:lnTo>
                      <a:pt x="4953" y="444"/>
                    </a:lnTo>
                    <a:lnTo>
                      <a:pt x="5030" y="289"/>
                    </a:lnTo>
                    <a:lnTo>
                      <a:pt x="5103" y="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10266713" y="38677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10375113" y="3742050"/>
                <a:ext cx="14950" cy="14950"/>
              </a:xfrm>
              <a:custGeom>
                <a:avLst/>
                <a:gdLst/>
                <a:ahLst/>
                <a:cxnLst/>
                <a:rect l="l" t="t" r="r" b="b"/>
                <a:pathLst>
                  <a:path w="598" h="598" extrusionOk="0">
                    <a:moveTo>
                      <a:pt x="309" y="0"/>
                    </a:moveTo>
                    <a:lnTo>
                      <a:pt x="193" y="19"/>
                    </a:lnTo>
                    <a:lnTo>
                      <a:pt x="97" y="77"/>
                    </a:lnTo>
                    <a:lnTo>
                      <a:pt x="39" y="154"/>
                    </a:lnTo>
                    <a:lnTo>
                      <a:pt x="0" y="270"/>
                    </a:lnTo>
                    <a:lnTo>
                      <a:pt x="20" y="385"/>
                    </a:lnTo>
                    <a:lnTo>
                      <a:pt x="58" y="463"/>
                    </a:lnTo>
                    <a:lnTo>
                      <a:pt x="135" y="540"/>
                    </a:lnTo>
                    <a:lnTo>
                      <a:pt x="212" y="578"/>
                    </a:lnTo>
                    <a:lnTo>
                      <a:pt x="309" y="597"/>
                    </a:lnTo>
                    <a:lnTo>
                      <a:pt x="386" y="578"/>
                    </a:lnTo>
                    <a:lnTo>
                      <a:pt x="444" y="559"/>
                    </a:lnTo>
                    <a:lnTo>
                      <a:pt x="501" y="520"/>
                    </a:lnTo>
                    <a:lnTo>
                      <a:pt x="559" y="424"/>
                    </a:lnTo>
                    <a:lnTo>
                      <a:pt x="598" y="308"/>
                    </a:lnTo>
                    <a:lnTo>
                      <a:pt x="598" y="251"/>
                    </a:lnTo>
                    <a:lnTo>
                      <a:pt x="598" y="173"/>
                    </a:lnTo>
                    <a:lnTo>
                      <a:pt x="540" y="96"/>
                    </a:lnTo>
                    <a:lnTo>
                      <a:pt x="463" y="39"/>
                    </a:lnTo>
                    <a:lnTo>
                      <a:pt x="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10379438" y="3742525"/>
                <a:ext cx="525" cy="25"/>
              </a:xfrm>
              <a:custGeom>
                <a:avLst/>
                <a:gdLst/>
                <a:ahLst/>
                <a:cxnLst/>
                <a:rect l="l" t="t" r="r" b="b"/>
                <a:pathLst>
                  <a:path w="21" h="1" fill="none" extrusionOk="0">
                    <a:moveTo>
                      <a:pt x="20" y="0"/>
                    </a:moveTo>
                    <a:lnTo>
                      <a:pt x="20"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10379938" y="3742050"/>
                <a:ext cx="25" cy="500"/>
              </a:xfrm>
              <a:custGeom>
                <a:avLst/>
                <a:gdLst/>
                <a:ahLst/>
                <a:cxnLst/>
                <a:rect l="l" t="t" r="r" b="b"/>
                <a:pathLst>
                  <a:path w="1" h="20" fill="none" extrusionOk="0">
                    <a:moveTo>
                      <a:pt x="0" y="0"/>
                    </a:moveTo>
                    <a:lnTo>
                      <a:pt x="0" y="19"/>
                    </a:lnTo>
                    <a:lnTo>
                      <a:pt x="0" y="19"/>
                    </a:lnTo>
                    <a:lnTo>
                      <a:pt x="0" y="19"/>
                    </a:lnTo>
                    <a:lnTo>
                      <a:pt x="0"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10379938" y="3742050"/>
                <a:ext cx="500" cy="25"/>
              </a:xfrm>
              <a:custGeom>
                <a:avLst/>
                <a:gdLst/>
                <a:ahLst/>
                <a:cxnLst/>
                <a:rect l="l" t="t" r="r" b="b"/>
                <a:pathLst>
                  <a:path w="20" h="1" fill="none" extrusionOk="0">
                    <a:moveTo>
                      <a:pt x="19" y="0"/>
                    </a:moveTo>
                    <a:lnTo>
                      <a:pt x="19" y="0"/>
                    </a:lnTo>
                    <a:lnTo>
                      <a:pt x="0" y="0"/>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75113" y="3742050"/>
                <a:ext cx="14950" cy="14950"/>
              </a:xfrm>
              <a:custGeom>
                <a:avLst/>
                <a:gdLst/>
                <a:ahLst/>
                <a:cxnLst/>
                <a:rect l="l" t="t" r="r" b="b"/>
                <a:pathLst>
                  <a:path w="598" h="598" fill="none" extrusionOk="0">
                    <a:moveTo>
                      <a:pt x="309" y="0"/>
                    </a:moveTo>
                    <a:lnTo>
                      <a:pt x="309" y="0"/>
                    </a:lnTo>
                    <a:lnTo>
                      <a:pt x="193" y="19"/>
                    </a:lnTo>
                    <a:lnTo>
                      <a:pt x="193" y="19"/>
                    </a:lnTo>
                    <a:lnTo>
                      <a:pt x="97" y="77"/>
                    </a:lnTo>
                    <a:lnTo>
                      <a:pt x="39" y="154"/>
                    </a:lnTo>
                    <a:lnTo>
                      <a:pt x="0" y="270"/>
                    </a:lnTo>
                    <a:lnTo>
                      <a:pt x="20" y="385"/>
                    </a:lnTo>
                    <a:lnTo>
                      <a:pt x="20" y="385"/>
                    </a:lnTo>
                    <a:lnTo>
                      <a:pt x="58" y="463"/>
                    </a:lnTo>
                    <a:lnTo>
                      <a:pt x="135" y="540"/>
                    </a:lnTo>
                    <a:lnTo>
                      <a:pt x="212" y="578"/>
                    </a:lnTo>
                    <a:lnTo>
                      <a:pt x="309" y="597"/>
                    </a:lnTo>
                    <a:lnTo>
                      <a:pt x="309" y="597"/>
                    </a:lnTo>
                    <a:lnTo>
                      <a:pt x="386" y="578"/>
                    </a:lnTo>
                    <a:lnTo>
                      <a:pt x="386" y="578"/>
                    </a:lnTo>
                    <a:lnTo>
                      <a:pt x="444" y="559"/>
                    </a:lnTo>
                    <a:lnTo>
                      <a:pt x="501" y="520"/>
                    </a:lnTo>
                    <a:lnTo>
                      <a:pt x="559" y="424"/>
                    </a:lnTo>
                    <a:lnTo>
                      <a:pt x="598" y="308"/>
                    </a:lnTo>
                    <a:lnTo>
                      <a:pt x="598" y="251"/>
                    </a:lnTo>
                    <a:lnTo>
                      <a:pt x="598" y="173"/>
                    </a:lnTo>
                    <a:lnTo>
                      <a:pt x="598" y="173"/>
                    </a:lnTo>
                    <a:lnTo>
                      <a:pt x="540" y="96"/>
                    </a:lnTo>
                    <a:lnTo>
                      <a:pt x="463" y="39"/>
                    </a:lnTo>
                    <a:lnTo>
                      <a:pt x="386"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288413" y="3801775"/>
                <a:ext cx="22175" cy="19775"/>
              </a:xfrm>
              <a:custGeom>
                <a:avLst/>
                <a:gdLst/>
                <a:ahLst/>
                <a:cxnLst/>
                <a:rect l="l" t="t" r="r" b="b"/>
                <a:pathLst>
                  <a:path w="887" h="791" extrusionOk="0">
                    <a:moveTo>
                      <a:pt x="19" y="0"/>
                    </a:moveTo>
                    <a:lnTo>
                      <a:pt x="0" y="20"/>
                    </a:lnTo>
                    <a:lnTo>
                      <a:pt x="154" y="58"/>
                    </a:lnTo>
                    <a:lnTo>
                      <a:pt x="289" y="116"/>
                    </a:lnTo>
                    <a:lnTo>
                      <a:pt x="424" y="193"/>
                    </a:lnTo>
                    <a:lnTo>
                      <a:pt x="540" y="289"/>
                    </a:lnTo>
                    <a:lnTo>
                      <a:pt x="636" y="405"/>
                    </a:lnTo>
                    <a:lnTo>
                      <a:pt x="732" y="521"/>
                    </a:lnTo>
                    <a:lnTo>
                      <a:pt x="809" y="656"/>
                    </a:lnTo>
                    <a:lnTo>
                      <a:pt x="867" y="790"/>
                    </a:lnTo>
                    <a:lnTo>
                      <a:pt x="886" y="771"/>
                    </a:lnTo>
                    <a:lnTo>
                      <a:pt x="886" y="733"/>
                    </a:lnTo>
                    <a:lnTo>
                      <a:pt x="867" y="598"/>
                    </a:lnTo>
                    <a:lnTo>
                      <a:pt x="829" y="482"/>
                    </a:lnTo>
                    <a:lnTo>
                      <a:pt x="771" y="386"/>
                    </a:lnTo>
                    <a:lnTo>
                      <a:pt x="694" y="289"/>
                    </a:lnTo>
                    <a:lnTo>
                      <a:pt x="617" y="193"/>
                    </a:lnTo>
                    <a:lnTo>
                      <a:pt x="520" y="135"/>
                    </a:lnTo>
                    <a:lnTo>
                      <a:pt x="424" y="77"/>
                    </a:lnTo>
                    <a:lnTo>
                      <a:pt x="308" y="20"/>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0275388" y="3822000"/>
                <a:ext cx="21225" cy="13525"/>
              </a:xfrm>
              <a:custGeom>
                <a:avLst/>
                <a:gdLst/>
                <a:ahLst/>
                <a:cxnLst/>
                <a:rect l="l" t="t" r="r" b="b"/>
                <a:pathLst>
                  <a:path w="849" h="541" extrusionOk="0">
                    <a:moveTo>
                      <a:pt x="155" y="1"/>
                    </a:moveTo>
                    <a:lnTo>
                      <a:pt x="1" y="20"/>
                    </a:lnTo>
                    <a:lnTo>
                      <a:pt x="251" y="97"/>
                    </a:lnTo>
                    <a:lnTo>
                      <a:pt x="483" y="213"/>
                    </a:lnTo>
                    <a:lnTo>
                      <a:pt x="637" y="328"/>
                    </a:lnTo>
                    <a:lnTo>
                      <a:pt x="752" y="444"/>
                    </a:lnTo>
                    <a:lnTo>
                      <a:pt x="810" y="521"/>
                    </a:lnTo>
                    <a:lnTo>
                      <a:pt x="849" y="540"/>
                    </a:lnTo>
                    <a:lnTo>
                      <a:pt x="849" y="502"/>
                    </a:lnTo>
                    <a:lnTo>
                      <a:pt x="810" y="386"/>
                    </a:lnTo>
                    <a:lnTo>
                      <a:pt x="694" y="251"/>
                    </a:lnTo>
                    <a:lnTo>
                      <a:pt x="617" y="174"/>
                    </a:lnTo>
                    <a:lnTo>
                      <a:pt x="540" y="116"/>
                    </a:lnTo>
                    <a:lnTo>
                      <a:pt x="425" y="39"/>
                    </a:lnTo>
                    <a:lnTo>
                      <a:pt x="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0301413" y="3781550"/>
                <a:ext cx="31325" cy="23150"/>
              </a:xfrm>
              <a:custGeom>
                <a:avLst/>
                <a:gdLst/>
                <a:ahLst/>
                <a:cxnLst/>
                <a:rect l="l" t="t" r="r" b="b"/>
                <a:pathLst>
                  <a:path w="1253" h="926" extrusionOk="0">
                    <a:moveTo>
                      <a:pt x="0" y="0"/>
                    </a:moveTo>
                    <a:lnTo>
                      <a:pt x="347" y="174"/>
                    </a:lnTo>
                    <a:lnTo>
                      <a:pt x="694" y="366"/>
                    </a:lnTo>
                    <a:lnTo>
                      <a:pt x="983" y="636"/>
                    </a:lnTo>
                    <a:lnTo>
                      <a:pt x="1253" y="925"/>
                    </a:lnTo>
                    <a:lnTo>
                      <a:pt x="1253" y="925"/>
                    </a:lnTo>
                    <a:lnTo>
                      <a:pt x="1156" y="732"/>
                    </a:lnTo>
                    <a:lnTo>
                      <a:pt x="1041" y="559"/>
                    </a:lnTo>
                    <a:lnTo>
                      <a:pt x="906" y="424"/>
                    </a:lnTo>
                    <a:lnTo>
                      <a:pt x="752" y="289"/>
                    </a:lnTo>
                    <a:lnTo>
                      <a:pt x="598" y="174"/>
                    </a:lnTo>
                    <a:lnTo>
                      <a:pt x="405" y="96"/>
                    </a:lnTo>
                    <a:lnTo>
                      <a:pt x="212" y="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0313463" y="3756000"/>
                <a:ext cx="31800" cy="11600"/>
              </a:xfrm>
              <a:custGeom>
                <a:avLst/>
                <a:gdLst/>
                <a:ahLst/>
                <a:cxnLst/>
                <a:rect l="l" t="t" r="r" b="b"/>
                <a:pathLst>
                  <a:path w="1272" h="464" extrusionOk="0">
                    <a:moveTo>
                      <a:pt x="347" y="1"/>
                    </a:moveTo>
                    <a:lnTo>
                      <a:pt x="173" y="20"/>
                    </a:lnTo>
                    <a:lnTo>
                      <a:pt x="0" y="59"/>
                    </a:lnTo>
                    <a:lnTo>
                      <a:pt x="19" y="59"/>
                    </a:lnTo>
                    <a:lnTo>
                      <a:pt x="58" y="78"/>
                    </a:lnTo>
                    <a:lnTo>
                      <a:pt x="193" y="97"/>
                    </a:lnTo>
                    <a:lnTo>
                      <a:pt x="405" y="136"/>
                    </a:lnTo>
                    <a:lnTo>
                      <a:pt x="655" y="194"/>
                    </a:lnTo>
                    <a:lnTo>
                      <a:pt x="886" y="290"/>
                    </a:lnTo>
                    <a:lnTo>
                      <a:pt x="1079" y="386"/>
                    </a:lnTo>
                    <a:lnTo>
                      <a:pt x="1214" y="444"/>
                    </a:lnTo>
                    <a:lnTo>
                      <a:pt x="1253" y="463"/>
                    </a:lnTo>
                    <a:lnTo>
                      <a:pt x="1272" y="463"/>
                    </a:lnTo>
                    <a:lnTo>
                      <a:pt x="1156" y="328"/>
                    </a:lnTo>
                    <a:lnTo>
                      <a:pt x="1021" y="232"/>
                    </a:lnTo>
                    <a:lnTo>
                      <a:pt x="867" y="136"/>
                    </a:lnTo>
                    <a:lnTo>
                      <a:pt x="694" y="78"/>
                    </a:lnTo>
                    <a:lnTo>
                      <a:pt x="520" y="3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0322113" y="3720350"/>
                <a:ext cx="33275" cy="11125"/>
              </a:xfrm>
              <a:custGeom>
                <a:avLst/>
                <a:gdLst/>
                <a:ahLst/>
                <a:cxnLst/>
                <a:rect l="l" t="t" r="r" b="b"/>
                <a:pathLst>
                  <a:path w="1331" h="445" extrusionOk="0">
                    <a:moveTo>
                      <a:pt x="328" y="1"/>
                    </a:moveTo>
                    <a:lnTo>
                      <a:pt x="194" y="20"/>
                    </a:lnTo>
                    <a:lnTo>
                      <a:pt x="59" y="78"/>
                    </a:lnTo>
                    <a:lnTo>
                      <a:pt x="1" y="117"/>
                    </a:lnTo>
                    <a:lnTo>
                      <a:pt x="174" y="97"/>
                    </a:lnTo>
                    <a:lnTo>
                      <a:pt x="348" y="97"/>
                    </a:lnTo>
                    <a:lnTo>
                      <a:pt x="521" y="117"/>
                    </a:lnTo>
                    <a:lnTo>
                      <a:pt x="714" y="136"/>
                    </a:lnTo>
                    <a:lnTo>
                      <a:pt x="868" y="194"/>
                    </a:lnTo>
                    <a:lnTo>
                      <a:pt x="1022" y="271"/>
                    </a:lnTo>
                    <a:lnTo>
                      <a:pt x="1196" y="348"/>
                    </a:lnTo>
                    <a:lnTo>
                      <a:pt x="1330" y="444"/>
                    </a:lnTo>
                    <a:lnTo>
                      <a:pt x="1311" y="386"/>
                    </a:lnTo>
                    <a:lnTo>
                      <a:pt x="1196" y="271"/>
                    </a:lnTo>
                    <a:lnTo>
                      <a:pt x="1099" y="194"/>
                    </a:lnTo>
                    <a:lnTo>
                      <a:pt x="984" y="117"/>
                    </a:lnTo>
                    <a:lnTo>
                      <a:pt x="868" y="59"/>
                    </a:lnTo>
                    <a:lnTo>
                      <a:pt x="733" y="20"/>
                    </a:lnTo>
                    <a:lnTo>
                      <a:pt x="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0325988" y="3692900"/>
                <a:ext cx="38075" cy="24125"/>
              </a:xfrm>
              <a:custGeom>
                <a:avLst/>
                <a:gdLst/>
                <a:ahLst/>
                <a:cxnLst/>
                <a:rect l="l" t="t" r="r" b="b"/>
                <a:pathLst>
                  <a:path w="1523" h="965" extrusionOk="0">
                    <a:moveTo>
                      <a:pt x="231" y="78"/>
                    </a:moveTo>
                    <a:lnTo>
                      <a:pt x="270" y="97"/>
                    </a:lnTo>
                    <a:lnTo>
                      <a:pt x="405" y="193"/>
                    </a:lnTo>
                    <a:lnTo>
                      <a:pt x="520" y="309"/>
                    </a:lnTo>
                    <a:lnTo>
                      <a:pt x="617" y="463"/>
                    </a:lnTo>
                    <a:lnTo>
                      <a:pt x="694" y="617"/>
                    </a:lnTo>
                    <a:lnTo>
                      <a:pt x="723" y="675"/>
                    </a:lnTo>
                    <a:lnTo>
                      <a:pt x="723" y="675"/>
                    </a:lnTo>
                    <a:lnTo>
                      <a:pt x="674" y="771"/>
                    </a:lnTo>
                    <a:lnTo>
                      <a:pt x="649" y="836"/>
                    </a:lnTo>
                    <a:lnTo>
                      <a:pt x="649" y="836"/>
                    </a:lnTo>
                    <a:lnTo>
                      <a:pt x="617" y="829"/>
                    </a:lnTo>
                    <a:lnTo>
                      <a:pt x="501" y="791"/>
                    </a:lnTo>
                    <a:lnTo>
                      <a:pt x="424" y="733"/>
                    </a:lnTo>
                    <a:lnTo>
                      <a:pt x="328" y="656"/>
                    </a:lnTo>
                    <a:lnTo>
                      <a:pt x="251" y="579"/>
                    </a:lnTo>
                    <a:lnTo>
                      <a:pt x="193" y="482"/>
                    </a:lnTo>
                    <a:lnTo>
                      <a:pt x="154" y="386"/>
                    </a:lnTo>
                    <a:lnTo>
                      <a:pt x="116" y="290"/>
                    </a:lnTo>
                    <a:lnTo>
                      <a:pt x="96" y="193"/>
                    </a:lnTo>
                    <a:lnTo>
                      <a:pt x="135" y="116"/>
                    </a:lnTo>
                    <a:lnTo>
                      <a:pt x="154" y="97"/>
                    </a:lnTo>
                    <a:lnTo>
                      <a:pt x="193" y="97"/>
                    </a:lnTo>
                    <a:lnTo>
                      <a:pt x="231" y="78"/>
                    </a:lnTo>
                    <a:close/>
                    <a:moveTo>
                      <a:pt x="752" y="733"/>
                    </a:moveTo>
                    <a:lnTo>
                      <a:pt x="771" y="771"/>
                    </a:lnTo>
                    <a:lnTo>
                      <a:pt x="796" y="848"/>
                    </a:lnTo>
                    <a:lnTo>
                      <a:pt x="713" y="848"/>
                    </a:lnTo>
                    <a:lnTo>
                      <a:pt x="695" y="845"/>
                    </a:lnTo>
                    <a:lnTo>
                      <a:pt x="713" y="810"/>
                    </a:lnTo>
                    <a:lnTo>
                      <a:pt x="752" y="733"/>
                    </a:lnTo>
                    <a:close/>
                    <a:moveTo>
                      <a:pt x="1330" y="213"/>
                    </a:moveTo>
                    <a:lnTo>
                      <a:pt x="1368" y="232"/>
                    </a:lnTo>
                    <a:lnTo>
                      <a:pt x="1387" y="251"/>
                    </a:lnTo>
                    <a:lnTo>
                      <a:pt x="1407" y="270"/>
                    </a:lnTo>
                    <a:lnTo>
                      <a:pt x="1426" y="367"/>
                    </a:lnTo>
                    <a:lnTo>
                      <a:pt x="1407" y="444"/>
                    </a:lnTo>
                    <a:lnTo>
                      <a:pt x="1368" y="540"/>
                    </a:lnTo>
                    <a:lnTo>
                      <a:pt x="1310" y="636"/>
                    </a:lnTo>
                    <a:lnTo>
                      <a:pt x="1233" y="714"/>
                    </a:lnTo>
                    <a:lnTo>
                      <a:pt x="1137" y="771"/>
                    </a:lnTo>
                    <a:lnTo>
                      <a:pt x="1041" y="810"/>
                    </a:lnTo>
                    <a:lnTo>
                      <a:pt x="944" y="848"/>
                    </a:lnTo>
                    <a:lnTo>
                      <a:pt x="829" y="848"/>
                    </a:lnTo>
                    <a:lnTo>
                      <a:pt x="809" y="752"/>
                    </a:lnTo>
                    <a:lnTo>
                      <a:pt x="785" y="666"/>
                    </a:lnTo>
                    <a:lnTo>
                      <a:pt x="785" y="666"/>
                    </a:lnTo>
                    <a:lnTo>
                      <a:pt x="790" y="656"/>
                    </a:lnTo>
                    <a:lnTo>
                      <a:pt x="906" y="521"/>
                    </a:lnTo>
                    <a:lnTo>
                      <a:pt x="1021" y="386"/>
                    </a:lnTo>
                    <a:lnTo>
                      <a:pt x="1079" y="328"/>
                    </a:lnTo>
                    <a:lnTo>
                      <a:pt x="1137" y="270"/>
                    </a:lnTo>
                    <a:lnTo>
                      <a:pt x="1214" y="232"/>
                    </a:lnTo>
                    <a:lnTo>
                      <a:pt x="1291" y="213"/>
                    </a:lnTo>
                    <a:close/>
                    <a:moveTo>
                      <a:pt x="173" y="1"/>
                    </a:moveTo>
                    <a:lnTo>
                      <a:pt x="116" y="20"/>
                    </a:lnTo>
                    <a:lnTo>
                      <a:pt x="58" y="58"/>
                    </a:lnTo>
                    <a:lnTo>
                      <a:pt x="19" y="116"/>
                    </a:lnTo>
                    <a:lnTo>
                      <a:pt x="0" y="174"/>
                    </a:lnTo>
                    <a:lnTo>
                      <a:pt x="0" y="232"/>
                    </a:lnTo>
                    <a:lnTo>
                      <a:pt x="0" y="309"/>
                    </a:lnTo>
                    <a:lnTo>
                      <a:pt x="39" y="425"/>
                    </a:lnTo>
                    <a:lnTo>
                      <a:pt x="96" y="540"/>
                    </a:lnTo>
                    <a:lnTo>
                      <a:pt x="173" y="636"/>
                    </a:lnTo>
                    <a:lnTo>
                      <a:pt x="251" y="733"/>
                    </a:lnTo>
                    <a:lnTo>
                      <a:pt x="347" y="810"/>
                    </a:lnTo>
                    <a:lnTo>
                      <a:pt x="462" y="887"/>
                    </a:lnTo>
                    <a:lnTo>
                      <a:pt x="578" y="926"/>
                    </a:lnTo>
                    <a:lnTo>
                      <a:pt x="636" y="945"/>
                    </a:lnTo>
                    <a:lnTo>
                      <a:pt x="636" y="964"/>
                    </a:lnTo>
                    <a:lnTo>
                      <a:pt x="644" y="948"/>
                    </a:lnTo>
                    <a:lnTo>
                      <a:pt x="644" y="948"/>
                    </a:lnTo>
                    <a:lnTo>
                      <a:pt x="694" y="964"/>
                    </a:lnTo>
                    <a:lnTo>
                      <a:pt x="829" y="964"/>
                    </a:lnTo>
                    <a:lnTo>
                      <a:pt x="963" y="945"/>
                    </a:lnTo>
                    <a:lnTo>
                      <a:pt x="1079" y="926"/>
                    </a:lnTo>
                    <a:lnTo>
                      <a:pt x="1195" y="868"/>
                    </a:lnTo>
                    <a:lnTo>
                      <a:pt x="1291" y="791"/>
                    </a:lnTo>
                    <a:lnTo>
                      <a:pt x="1387" y="694"/>
                    </a:lnTo>
                    <a:lnTo>
                      <a:pt x="1464" y="598"/>
                    </a:lnTo>
                    <a:lnTo>
                      <a:pt x="1522" y="463"/>
                    </a:lnTo>
                    <a:lnTo>
                      <a:pt x="1522" y="405"/>
                    </a:lnTo>
                    <a:lnTo>
                      <a:pt x="1522" y="347"/>
                    </a:lnTo>
                    <a:lnTo>
                      <a:pt x="1522" y="290"/>
                    </a:lnTo>
                    <a:lnTo>
                      <a:pt x="1503" y="232"/>
                    </a:lnTo>
                    <a:lnTo>
                      <a:pt x="1464" y="174"/>
                    </a:lnTo>
                    <a:lnTo>
                      <a:pt x="1407" y="135"/>
                    </a:lnTo>
                    <a:lnTo>
                      <a:pt x="1349" y="116"/>
                    </a:lnTo>
                    <a:lnTo>
                      <a:pt x="1272" y="116"/>
                    </a:lnTo>
                    <a:lnTo>
                      <a:pt x="1195" y="155"/>
                    </a:lnTo>
                    <a:lnTo>
                      <a:pt x="1098" y="193"/>
                    </a:lnTo>
                    <a:lnTo>
                      <a:pt x="1021" y="251"/>
                    </a:lnTo>
                    <a:lnTo>
                      <a:pt x="963" y="328"/>
                    </a:lnTo>
                    <a:lnTo>
                      <a:pt x="867" y="425"/>
                    </a:lnTo>
                    <a:lnTo>
                      <a:pt x="790" y="540"/>
                    </a:lnTo>
                    <a:lnTo>
                      <a:pt x="761" y="598"/>
                    </a:lnTo>
                    <a:lnTo>
                      <a:pt x="761" y="598"/>
                    </a:lnTo>
                    <a:lnTo>
                      <a:pt x="713" y="502"/>
                    </a:lnTo>
                    <a:lnTo>
                      <a:pt x="655" y="386"/>
                    </a:lnTo>
                    <a:lnTo>
                      <a:pt x="578" y="270"/>
                    </a:lnTo>
                    <a:lnTo>
                      <a:pt x="520" y="193"/>
                    </a:lnTo>
                    <a:lnTo>
                      <a:pt x="462" y="116"/>
                    </a:lnTo>
                    <a:lnTo>
                      <a:pt x="385" y="58"/>
                    </a:lnTo>
                    <a:lnTo>
                      <a:pt x="2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0558638" y="2281450"/>
                <a:ext cx="23650" cy="29900"/>
              </a:xfrm>
              <a:custGeom>
                <a:avLst/>
                <a:gdLst/>
                <a:ahLst/>
                <a:cxnLst/>
                <a:rect l="l" t="t" r="r" b="b"/>
                <a:pathLst>
                  <a:path w="946" h="1196" fill="none" extrusionOk="0">
                    <a:moveTo>
                      <a:pt x="406" y="1"/>
                    </a:moveTo>
                    <a:lnTo>
                      <a:pt x="945" y="290"/>
                    </a:lnTo>
                    <a:lnTo>
                      <a:pt x="849" y="1195"/>
                    </a:lnTo>
                    <a:lnTo>
                      <a:pt x="1" y="1022"/>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0558638" y="2281450"/>
                <a:ext cx="23650" cy="29900"/>
              </a:xfrm>
              <a:custGeom>
                <a:avLst/>
                <a:gdLst/>
                <a:ahLst/>
                <a:cxnLst/>
                <a:rect l="l" t="t" r="r" b="b"/>
                <a:pathLst>
                  <a:path w="946" h="1196" fill="none" extrusionOk="0">
                    <a:moveTo>
                      <a:pt x="406" y="1"/>
                    </a:moveTo>
                    <a:lnTo>
                      <a:pt x="1" y="1022"/>
                    </a:lnTo>
                    <a:lnTo>
                      <a:pt x="849" y="1195"/>
                    </a:lnTo>
                    <a:lnTo>
                      <a:pt x="945" y="290"/>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0599588" y="2278075"/>
                <a:ext cx="19775" cy="30375"/>
              </a:xfrm>
              <a:custGeom>
                <a:avLst/>
                <a:gdLst/>
                <a:ahLst/>
                <a:cxnLst/>
                <a:rect l="l" t="t" r="r" b="b"/>
                <a:pathLst>
                  <a:path w="791" h="1215" extrusionOk="0">
                    <a:moveTo>
                      <a:pt x="425" y="1"/>
                    </a:moveTo>
                    <a:lnTo>
                      <a:pt x="1" y="367"/>
                    </a:lnTo>
                    <a:lnTo>
                      <a:pt x="251" y="1215"/>
                    </a:lnTo>
                    <a:lnTo>
                      <a:pt x="791" y="964"/>
                    </a:lnTo>
                    <a:lnTo>
                      <a:pt x="4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0578388" y="2315650"/>
                <a:ext cx="67950" cy="317000"/>
              </a:xfrm>
              <a:custGeom>
                <a:avLst/>
                <a:gdLst/>
                <a:ahLst/>
                <a:cxnLst/>
                <a:rect l="l" t="t" r="r" b="b"/>
                <a:pathLst>
                  <a:path w="2718" h="12680" extrusionOk="0">
                    <a:moveTo>
                      <a:pt x="964" y="1"/>
                    </a:moveTo>
                    <a:lnTo>
                      <a:pt x="251" y="58"/>
                    </a:lnTo>
                    <a:lnTo>
                      <a:pt x="1" y="10868"/>
                    </a:lnTo>
                    <a:lnTo>
                      <a:pt x="1832" y="12680"/>
                    </a:lnTo>
                    <a:lnTo>
                      <a:pt x="2718" y="10271"/>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578388" y="2315650"/>
                <a:ext cx="67950" cy="317000"/>
              </a:xfrm>
              <a:custGeom>
                <a:avLst/>
                <a:gdLst/>
                <a:ahLst/>
                <a:cxnLst/>
                <a:rect l="l" t="t" r="r" b="b"/>
                <a:pathLst>
                  <a:path w="2718" h="12680" fill="none" extrusionOk="0">
                    <a:moveTo>
                      <a:pt x="251" y="58"/>
                    </a:moveTo>
                    <a:lnTo>
                      <a:pt x="1" y="10868"/>
                    </a:lnTo>
                    <a:lnTo>
                      <a:pt x="1832" y="12680"/>
                    </a:lnTo>
                    <a:lnTo>
                      <a:pt x="2718" y="10271"/>
                    </a:lnTo>
                    <a:lnTo>
                      <a:pt x="964" y="1"/>
                    </a:lnTo>
                    <a:lnTo>
                      <a:pt x="251" y="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574063" y="2278550"/>
                <a:ext cx="36625" cy="40025"/>
              </a:xfrm>
              <a:custGeom>
                <a:avLst/>
                <a:gdLst/>
                <a:ahLst/>
                <a:cxnLst/>
                <a:rect l="l" t="t" r="r" b="b"/>
                <a:pathLst>
                  <a:path w="1465" h="1601" extrusionOk="0">
                    <a:moveTo>
                      <a:pt x="868" y="1"/>
                    </a:moveTo>
                    <a:lnTo>
                      <a:pt x="444" y="78"/>
                    </a:lnTo>
                    <a:lnTo>
                      <a:pt x="367" y="97"/>
                    </a:lnTo>
                    <a:lnTo>
                      <a:pt x="309" y="136"/>
                    </a:lnTo>
                    <a:lnTo>
                      <a:pt x="251" y="194"/>
                    </a:lnTo>
                    <a:lnTo>
                      <a:pt x="212" y="251"/>
                    </a:lnTo>
                    <a:lnTo>
                      <a:pt x="20" y="656"/>
                    </a:lnTo>
                    <a:lnTo>
                      <a:pt x="1" y="733"/>
                    </a:lnTo>
                    <a:lnTo>
                      <a:pt x="1" y="791"/>
                    </a:lnTo>
                    <a:lnTo>
                      <a:pt x="1" y="849"/>
                    </a:lnTo>
                    <a:lnTo>
                      <a:pt x="20" y="926"/>
                    </a:lnTo>
                    <a:lnTo>
                      <a:pt x="270" y="1427"/>
                    </a:lnTo>
                    <a:lnTo>
                      <a:pt x="328" y="1504"/>
                    </a:lnTo>
                    <a:lnTo>
                      <a:pt x="405" y="1562"/>
                    </a:lnTo>
                    <a:lnTo>
                      <a:pt x="502" y="1600"/>
                    </a:lnTo>
                    <a:lnTo>
                      <a:pt x="598" y="1600"/>
                    </a:lnTo>
                    <a:lnTo>
                      <a:pt x="1118" y="1485"/>
                    </a:lnTo>
                    <a:lnTo>
                      <a:pt x="1214" y="1465"/>
                    </a:lnTo>
                    <a:lnTo>
                      <a:pt x="1292" y="1408"/>
                    </a:lnTo>
                    <a:lnTo>
                      <a:pt x="1330" y="1330"/>
                    </a:lnTo>
                    <a:lnTo>
                      <a:pt x="1369" y="1253"/>
                    </a:lnTo>
                    <a:lnTo>
                      <a:pt x="1465" y="772"/>
                    </a:lnTo>
                    <a:lnTo>
                      <a:pt x="1465" y="675"/>
                    </a:lnTo>
                    <a:lnTo>
                      <a:pt x="1426" y="579"/>
                    </a:lnTo>
                    <a:lnTo>
                      <a:pt x="1195" y="155"/>
                    </a:lnTo>
                    <a:lnTo>
                      <a:pt x="1137" y="78"/>
                    </a:lnTo>
                    <a:lnTo>
                      <a:pt x="1060" y="20"/>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0578388" y="2283375"/>
                <a:ext cx="25575" cy="27475"/>
              </a:xfrm>
              <a:custGeom>
                <a:avLst/>
                <a:gdLst/>
                <a:ahLst/>
                <a:cxnLst/>
                <a:rect l="l" t="t" r="r" b="b"/>
                <a:pathLst>
                  <a:path w="1023" h="1099" extrusionOk="0">
                    <a:moveTo>
                      <a:pt x="1022" y="1"/>
                    </a:moveTo>
                    <a:lnTo>
                      <a:pt x="868" y="155"/>
                    </a:lnTo>
                    <a:lnTo>
                      <a:pt x="502" y="540"/>
                    </a:lnTo>
                    <a:lnTo>
                      <a:pt x="136" y="926"/>
                    </a:lnTo>
                    <a:lnTo>
                      <a:pt x="59" y="1022"/>
                    </a:lnTo>
                    <a:lnTo>
                      <a:pt x="1" y="1099"/>
                    </a:lnTo>
                    <a:lnTo>
                      <a:pt x="155" y="945"/>
                    </a:lnTo>
                    <a:lnTo>
                      <a:pt x="521" y="559"/>
                    </a:lnTo>
                    <a:lnTo>
                      <a:pt x="887" y="174"/>
                    </a:lnTo>
                    <a:lnTo>
                      <a:pt x="964" y="78"/>
                    </a:lnTo>
                    <a:lnTo>
                      <a:pt x="10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0578888" y="2284350"/>
                <a:ext cx="11575" cy="11575"/>
              </a:xfrm>
              <a:custGeom>
                <a:avLst/>
                <a:gdLst/>
                <a:ahLst/>
                <a:cxnLst/>
                <a:rect l="l" t="t" r="r" b="b"/>
                <a:pathLst>
                  <a:path w="463" h="463" extrusionOk="0">
                    <a:moveTo>
                      <a:pt x="0" y="0"/>
                    </a:moveTo>
                    <a:lnTo>
                      <a:pt x="97" y="116"/>
                    </a:lnTo>
                    <a:lnTo>
                      <a:pt x="212" y="231"/>
                    </a:lnTo>
                    <a:lnTo>
                      <a:pt x="328" y="347"/>
                    </a:lnTo>
                    <a:lnTo>
                      <a:pt x="463" y="463"/>
                    </a:lnTo>
                    <a:lnTo>
                      <a:pt x="463" y="463"/>
                    </a:lnTo>
                    <a:lnTo>
                      <a:pt x="366" y="328"/>
                    </a:lnTo>
                    <a:lnTo>
                      <a:pt x="251" y="212"/>
                    </a:lnTo>
                    <a:lnTo>
                      <a:pt x="135" y="9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0604413" y="2282900"/>
                <a:ext cx="5800" cy="29900"/>
              </a:xfrm>
              <a:custGeom>
                <a:avLst/>
                <a:gdLst/>
                <a:ahLst/>
                <a:cxnLst/>
                <a:rect l="l" t="t" r="r" b="b"/>
                <a:pathLst>
                  <a:path w="232" h="1196" extrusionOk="0">
                    <a:moveTo>
                      <a:pt x="0" y="0"/>
                    </a:moveTo>
                    <a:lnTo>
                      <a:pt x="20" y="97"/>
                    </a:lnTo>
                    <a:lnTo>
                      <a:pt x="58" y="174"/>
                    </a:lnTo>
                    <a:lnTo>
                      <a:pt x="116" y="270"/>
                    </a:lnTo>
                    <a:lnTo>
                      <a:pt x="155" y="366"/>
                    </a:lnTo>
                    <a:lnTo>
                      <a:pt x="174" y="463"/>
                    </a:lnTo>
                    <a:lnTo>
                      <a:pt x="193" y="578"/>
                    </a:lnTo>
                    <a:lnTo>
                      <a:pt x="116" y="887"/>
                    </a:lnTo>
                    <a:lnTo>
                      <a:pt x="58" y="1195"/>
                    </a:lnTo>
                    <a:lnTo>
                      <a:pt x="116" y="1022"/>
                    </a:lnTo>
                    <a:lnTo>
                      <a:pt x="174" y="829"/>
                    </a:lnTo>
                    <a:lnTo>
                      <a:pt x="232" y="578"/>
                    </a:lnTo>
                    <a:lnTo>
                      <a:pt x="232" y="463"/>
                    </a:lnTo>
                    <a:lnTo>
                      <a:pt x="193" y="328"/>
                    </a:lnTo>
                    <a:lnTo>
                      <a:pt x="78" y="154"/>
                    </a:lnTo>
                    <a:lnTo>
                      <a:pt x="20" y="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0290813" y="2734750"/>
                <a:ext cx="431650" cy="1007325"/>
              </a:xfrm>
              <a:custGeom>
                <a:avLst/>
                <a:gdLst/>
                <a:ahLst/>
                <a:cxnLst/>
                <a:rect l="l" t="t" r="r" b="b"/>
                <a:pathLst>
                  <a:path w="17266" h="40293" extrusionOk="0">
                    <a:moveTo>
                      <a:pt x="6089" y="1"/>
                    </a:moveTo>
                    <a:lnTo>
                      <a:pt x="20" y="39097"/>
                    </a:lnTo>
                    <a:lnTo>
                      <a:pt x="0" y="39194"/>
                    </a:lnTo>
                    <a:lnTo>
                      <a:pt x="20" y="39367"/>
                    </a:lnTo>
                    <a:lnTo>
                      <a:pt x="58" y="39541"/>
                    </a:lnTo>
                    <a:lnTo>
                      <a:pt x="135" y="39695"/>
                    </a:lnTo>
                    <a:lnTo>
                      <a:pt x="232" y="39830"/>
                    </a:lnTo>
                    <a:lnTo>
                      <a:pt x="367" y="39945"/>
                    </a:lnTo>
                    <a:lnTo>
                      <a:pt x="501" y="40022"/>
                    </a:lnTo>
                    <a:lnTo>
                      <a:pt x="675" y="40080"/>
                    </a:lnTo>
                    <a:lnTo>
                      <a:pt x="848" y="40099"/>
                    </a:lnTo>
                    <a:lnTo>
                      <a:pt x="4721" y="40234"/>
                    </a:lnTo>
                    <a:lnTo>
                      <a:pt x="4875" y="40234"/>
                    </a:lnTo>
                    <a:lnTo>
                      <a:pt x="5030" y="40196"/>
                    </a:lnTo>
                    <a:lnTo>
                      <a:pt x="5184" y="40138"/>
                    </a:lnTo>
                    <a:lnTo>
                      <a:pt x="5299" y="40042"/>
                    </a:lnTo>
                    <a:lnTo>
                      <a:pt x="5415" y="39945"/>
                    </a:lnTo>
                    <a:lnTo>
                      <a:pt x="5492" y="39810"/>
                    </a:lnTo>
                    <a:lnTo>
                      <a:pt x="5569" y="39675"/>
                    </a:lnTo>
                    <a:lnTo>
                      <a:pt x="5608" y="39521"/>
                    </a:lnTo>
                    <a:lnTo>
                      <a:pt x="11620" y="5627"/>
                    </a:lnTo>
                    <a:lnTo>
                      <a:pt x="10907" y="39753"/>
                    </a:lnTo>
                    <a:lnTo>
                      <a:pt x="10926" y="39849"/>
                    </a:lnTo>
                    <a:lnTo>
                      <a:pt x="10945" y="39945"/>
                    </a:lnTo>
                    <a:lnTo>
                      <a:pt x="10984" y="40042"/>
                    </a:lnTo>
                    <a:lnTo>
                      <a:pt x="11041" y="40099"/>
                    </a:lnTo>
                    <a:lnTo>
                      <a:pt x="11119" y="40176"/>
                    </a:lnTo>
                    <a:lnTo>
                      <a:pt x="11196" y="40215"/>
                    </a:lnTo>
                    <a:lnTo>
                      <a:pt x="11292" y="40234"/>
                    </a:lnTo>
                    <a:lnTo>
                      <a:pt x="11388" y="40254"/>
                    </a:lnTo>
                    <a:lnTo>
                      <a:pt x="16013" y="40292"/>
                    </a:lnTo>
                    <a:lnTo>
                      <a:pt x="16109" y="40292"/>
                    </a:lnTo>
                    <a:lnTo>
                      <a:pt x="16206" y="40254"/>
                    </a:lnTo>
                    <a:lnTo>
                      <a:pt x="16283" y="40215"/>
                    </a:lnTo>
                    <a:lnTo>
                      <a:pt x="16360" y="40157"/>
                    </a:lnTo>
                    <a:lnTo>
                      <a:pt x="16418" y="40080"/>
                    </a:lnTo>
                    <a:lnTo>
                      <a:pt x="16456" y="40003"/>
                    </a:lnTo>
                    <a:lnTo>
                      <a:pt x="16495" y="39907"/>
                    </a:lnTo>
                    <a:lnTo>
                      <a:pt x="16514" y="39810"/>
                    </a:lnTo>
                    <a:lnTo>
                      <a:pt x="17265" y="155"/>
                    </a:lnTo>
                    <a:lnTo>
                      <a:pt x="6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0358738" y="2789675"/>
                <a:ext cx="146950" cy="898425"/>
              </a:xfrm>
              <a:custGeom>
                <a:avLst/>
                <a:gdLst/>
                <a:ahLst/>
                <a:cxnLst/>
                <a:rect l="l" t="t" r="r" b="b"/>
                <a:pathLst>
                  <a:path w="5878" h="35937" extrusionOk="0">
                    <a:moveTo>
                      <a:pt x="5877" y="0"/>
                    </a:moveTo>
                    <a:lnTo>
                      <a:pt x="5858" y="97"/>
                    </a:lnTo>
                    <a:lnTo>
                      <a:pt x="5820" y="366"/>
                    </a:lnTo>
                    <a:lnTo>
                      <a:pt x="5646" y="1426"/>
                    </a:lnTo>
                    <a:lnTo>
                      <a:pt x="5049" y="5280"/>
                    </a:lnTo>
                    <a:lnTo>
                      <a:pt x="4143" y="10984"/>
                    </a:lnTo>
                    <a:lnTo>
                      <a:pt x="2987" y="17978"/>
                    </a:lnTo>
                    <a:lnTo>
                      <a:pt x="867" y="30676"/>
                    </a:lnTo>
                    <a:lnTo>
                      <a:pt x="232" y="34530"/>
                    </a:lnTo>
                    <a:lnTo>
                      <a:pt x="58" y="35571"/>
                    </a:lnTo>
                    <a:lnTo>
                      <a:pt x="20" y="35841"/>
                    </a:lnTo>
                    <a:lnTo>
                      <a:pt x="0" y="35937"/>
                    </a:lnTo>
                    <a:lnTo>
                      <a:pt x="39" y="35841"/>
                    </a:lnTo>
                    <a:lnTo>
                      <a:pt x="97" y="35571"/>
                    </a:lnTo>
                    <a:lnTo>
                      <a:pt x="289" y="34530"/>
                    </a:lnTo>
                    <a:lnTo>
                      <a:pt x="964" y="30696"/>
                    </a:lnTo>
                    <a:lnTo>
                      <a:pt x="1927" y="24973"/>
                    </a:lnTo>
                    <a:lnTo>
                      <a:pt x="3103" y="17998"/>
                    </a:lnTo>
                    <a:lnTo>
                      <a:pt x="4239" y="11003"/>
                    </a:lnTo>
                    <a:lnTo>
                      <a:pt x="5126" y="5280"/>
                    </a:lnTo>
                    <a:lnTo>
                      <a:pt x="5704" y="1426"/>
                    </a:lnTo>
                    <a:lnTo>
                      <a:pt x="5839" y="366"/>
                    </a:lnTo>
                    <a:lnTo>
                      <a:pt x="5858" y="212"/>
                    </a:lnTo>
                    <a:lnTo>
                      <a:pt x="5877" y="97"/>
                    </a:lnTo>
                    <a:lnTo>
                      <a:pt x="5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654988" y="2790625"/>
                <a:ext cx="8700" cy="901350"/>
              </a:xfrm>
              <a:custGeom>
                <a:avLst/>
                <a:gdLst/>
                <a:ahLst/>
                <a:cxnLst/>
                <a:rect l="l" t="t" r="r" b="b"/>
                <a:pathLst>
                  <a:path w="348" h="36054" extrusionOk="0">
                    <a:moveTo>
                      <a:pt x="348" y="1"/>
                    </a:moveTo>
                    <a:lnTo>
                      <a:pt x="309" y="1407"/>
                    </a:lnTo>
                    <a:lnTo>
                      <a:pt x="251" y="5281"/>
                    </a:lnTo>
                    <a:lnTo>
                      <a:pt x="116" y="18017"/>
                    </a:lnTo>
                    <a:lnTo>
                      <a:pt x="20" y="30773"/>
                    </a:lnTo>
                    <a:lnTo>
                      <a:pt x="1" y="34627"/>
                    </a:lnTo>
                    <a:lnTo>
                      <a:pt x="1" y="36053"/>
                    </a:lnTo>
                    <a:lnTo>
                      <a:pt x="39" y="34627"/>
                    </a:lnTo>
                    <a:lnTo>
                      <a:pt x="97" y="30773"/>
                    </a:lnTo>
                    <a:lnTo>
                      <a:pt x="213" y="18017"/>
                    </a:lnTo>
                    <a:lnTo>
                      <a:pt x="328" y="5281"/>
                    </a:lnTo>
                    <a:lnTo>
                      <a:pt x="348" y="1407"/>
                    </a:lnTo>
                    <a:lnTo>
                      <a:pt x="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566363" y="3693875"/>
                <a:ext cx="140675" cy="2900"/>
              </a:xfrm>
              <a:custGeom>
                <a:avLst/>
                <a:gdLst/>
                <a:ahLst/>
                <a:cxnLst/>
                <a:rect l="l" t="t" r="r" b="b"/>
                <a:pathLst>
                  <a:path w="5627" h="116" extrusionOk="0">
                    <a:moveTo>
                      <a:pt x="2813" y="0"/>
                    </a:moveTo>
                    <a:lnTo>
                      <a:pt x="810" y="19"/>
                    </a:lnTo>
                    <a:lnTo>
                      <a:pt x="212" y="39"/>
                    </a:lnTo>
                    <a:lnTo>
                      <a:pt x="0" y="58"/>
                    </a:lnTo>
                    <a:lnTo>
                      <a:pt x="212" y="77"/>
                    </a:lnTo>
                    <a:lnTo>
                      <a:pt x="810" y="96"/>
                    </a:lnTo>
                    <a:lnTo>
                      <a:pt x="2813" y="116"/>
                    </a:lnTo>
                    <a:lnTo>
                      <a:pt x="4798" y="96"/>
                    </a:lnTo>
                    <a:lnTo>
                      <a:pt x="5396" y="77"/>
                    </a:lnTo>
                    <a:lnTo>
                      <a:pt x="5627" y="58"/>
                    </a:lnTo>
                    <a:lnTo>
                      <a:pt x="5396" y="39"/>
                    </a:lnTo>
                    <a:lnTo>
                      <a:pt x="4798" y="19"/>
                    </a:lnTo>
                    <a:lnTo>
                      <a:pt x="2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0294663" y="3689050"/>
                <a:ext cx="143575" cy="3875"/>
              </a:xfrm>
              <a:custGeom>
                <a:avLst/>
                <a:gdLst/>
                <a:ahLst/>
                <a:cxnLst/>
                <a:rect l="l" t="t" r="r" b="b"/>
                <a:pathLst>
                  <a:path w="5743" h="155" extrusionOk="0">
                    <a:moveTo>
                      <a:pt x="3989" y="0"/>
                    </a:moveTo>
                    <a:lnTo>
                      <a:pt x="2872" y="20"/>
                    </a:lnTo>
                    <a:lnTo>
                      <a:pt x="829" y="78"/>
                    </a:lnTo>
                    <a:lnTo>
                      <a:pt x="232" y="97"/>
                    </a:lnTo>
                    <a:lnTo>
                      <a:pt x="116" y="97"/>
                    </a:lnTo>
                    <a:lnTo>
                      <a:pt x="1" y="116"/>
                    </a:lnTo>
                    <a:lnTo>
                      <a:pt x="116" y="135"/>
                    </a:lnTo>
                    <a:lnTo>
                      <a:pt x="232" y="135"/>
                    </a:lnTo>
                    <a:lnTo>
                      <a:pt x="482" y="155"/>
                    </a:lnTo>
                    <a:lnTo>
                      <a:pt x="1754" y="155"/>
                    </a:lnTo>
                    <a:lnTo>
                      <a:pt x="2872" y="135"/>
                    </a:lnTo>
                    <a:lnTo>
                      <a:pt x="4895" y="78"/>
                    </a:lnTo>
                    <a:lnTo>
                      <a:pt x="5511" y="58"/>
                    </a:lnTo>
                    <a:lnTo>
                      <a:pt x="5627" y="58"/>
                    </a:lnTo>
                    <a:lnTo>
                      <a:pt x="5743" y="39"/>
                    </a:lnTo>
                    <a:lnTo>
                      <a:pt x="5511" y="20"/>
                    </a:lnTo>
                    <a:lnTo>
                      <a:pt x="5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0575988" y="2750650"/>
                <a:ext cx="25550" cy="108900"/>
              </a:xfrm>
              <a:custGeom>
                <a:avLst/>
                <a:gdLst/>
                <a:ahLst/>
                <a:cxnLst/>
                <a:rect l="l" t="t" r="r" b="b"/>
                <a:pathLst>
                  <a:path w="1022" h="4356" extrusionOk="0">
                    <a:moveTo>
                      <a:pt x="1022" y="1"/>
                    </a:moveTo>
                    <a:lnTo>
                      <a:pt x="964" y="347"/>
                    </a:lnTo>
                    <a:lnTo>
                      <a:pt x="926" y="675"/>
                    </a:lnTo>
                    <a:lnTo>
                      <a:pt x="791" y="2332"/>
                    </a:lnTo>
                    <a:lnTo>
                      <a:pt x="752" y="2795"/>
                    </a:lnTo>
                    <a:lnTo>
                      <a:pt x="714" y="3238"/>
                    </a:lnTo>
                    <a:lnTo>
                      <a:pt x="675" y="3411"/>
                    </a:lnTo>
                    <a:lnTo>
                      <a:pt x="636" y="3585"/>
                    </a:lnTo>
                    <a:lnTo>
                      <a:pt x="579" y="3758"/>
                    </a:lnTo>
                    <a:lnTo>
                      <a:pt x="482" y="3931"/>
                    </a:lnTo>
                    <a:lnTo>
                      <a:pt x="386" y="4066"/>
                    </a:lnTo>
                    <a:lnTo>
                      <a:pt x="290" y="4182"/>
                    </a:lnTo>
                    <a:lnTo>
                      <a:pt x="155" y="4278"/>
                    </a:lnTo>
                    <a:lnTo>
                      <a:pt x="1" y="4355"/>
                    </a:lnTo>
                    <a:lnTo>
                      <a:pt x="97" y="4355"/>
                    </a:lnTo>
                    <a:lnTo>
                      <a:pt x="193" y="4317"/>
                    </a:lnTo>
                    <a:lnTo>
                      <a:pt x="290" y="4240"/>
                    </a:lnTo>
                    <a:lnTo>
                      <a:pt x="386" y="4163"/>
                    </a:lnTo>
                    <a:lnTo>
                      <a:pt x="482" y="4066"/>
                    </a:lnTo>
                    <a:lnTo>
                      <a:pt x="559" y="3970"/>
                    </a:lnTo>
                    <a:lnTo>
                      <a:pt x="656" y="3796"/>
                    </a:lnTo>
                    <a:lnTo>
                      <a:pt x="714" y="3623"/>
                    </a:lnTo>
                    <a:lnTo>
                      <a:pt x="771" y="3430"/>
                    </a:lnTo>
                    <a:lnTo>
                      <a:pt x="810" y="3238"/>
                    </a:lnTo>
                    <a:lnTo>
                      <a:pt x="848" y="2814"/>
                    </a:lnTo>
                    <a:lnTo>
                      <a:pt x="887" y="2332"/>
                    </a:lnTo>
                    <a:lnTo>
                      <a:pt x="1003" y="675"/>
                    </a:lnTo>
                    <a:lnTo>
                      <a:pt x="1022" y="347"/>
                    </a:lnTo>
                    <a:lnTo>
                      <a:pt x="10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10451213" y="2623950"/>
                <a:ext cx="5825" cy="19300"/>
              </a:xfrm>
              <a:custGeom>
                <a:avLst/>
                <a:gdLst/>
                <a:ahLst/>
                <a:cxnLst/>
                <a:rect l="l" t="t" r="r" b="b"/>
                <a:pathLst>
                  <a:path w="233" h="772" extrusionOk="0">
                    <a:moveTo>
                      <a:pt x="232" y="1"/>
                    </a:moveTo>
                    <a:lnTo>
                      <a:pt x="1" y="193"/>
                    </a:lnTo>
                    <a:lnTo>
                      <a:pt x="20" y="772"/>
                    </a:lnTo>
                    <a:lnTo>
                      <a:pt x="2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10451213" y="2623950"/>
                <a:ext cx="5825" cy="19300"/>
              </a:xfrm>
              <a:custGeom>
                <a:avLst/>
                <a:gdLst/>
                <a:ahLst/>
                <a:cxnLst/>
                <a:rect l="l" t="t" r="r" b="b"/>
                <a:pathLst>
                  <a:path w="233" h="772" fill="none" extrusionOk="0">
                    <a:moveTo>
                      <a:pt x="232" y="1"/>
                    </a:moveTo>
                    <a:lnTo>
                      <a:pt x="232" y="1"/>
                    </a:lnTo>
                    <a:lnTo>
                      <a:pt x="1" y="193"/>
                    </a:lnTo>
                    <a:lnTo>
                      <a:pt x="20" y="772"/>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0451713" y="2553150"/>
                <a:ext cx="224025" cy="129125"/>
              </a:xfrm>
              <a:custGeom>
                <a:avLst/>
                <a:gdLst/>
                <a:ahLst/>
                <a:cxnLst/>
                <a:rect l="l" t="t" r="r" b="b"/>
                <a:pathLst>
                  <a:path w="8961" h="5165" extrusionOk="0">
                    <a:moveTo>
                      <a:pt x="7650" y="0"/>
                    </a:moveTo>
                    <a:lnTo>
                      <a:pt x="7785" y="771"/>
                    </a:lnTo>
                    <a:lnTo>
                      <a:pt x="6918" y="3122"/>
                    </a:lnTo>
                    <a:lnTo>
                      <a:pt x="6899" y="4124"/>
                    </a:lnTo>
                    <a:lnTo>
                      <a:pt x="6860" y="5029"/>
                    </a:lnTo>
                    <a:lnTo>
                      <a:pt x="6860" y="5068"/>
                    </a:lnTo>
                    <a:lnTo>
                      <a:pt x="7342" y="4952"/>
                    </a:lnTo>
                    <a:lnTo>
                      <a:pt x="7669" y="4856"/>
                    </a:lnTo>
                    <a:lnTo>
                      <a:pt x="7978" y="4721"/>
                    </a:lnTo>
                    <a:lnTo>
                      <a:pt x="8112" y="4644"/>
                    </a:lnTo>
                    <a:lnTo>
                      <a:pt x="8247" y="4567"/>
                    </a:lnTo>
                    <a:lnTo>
                      <a:pt x="8363" y="4451"/>
                    </a:lnTo>
                    <a:lnTo>
                      <a:pt x="8479" y="4336"/>
                    </a:lnTo>
                    <a:lnTo>
                      <a:pt x="8613" y="4124"/>
                    </a:lnTo>
                    <a:lnTo>
                      <a:pt x="8710" y="3893"/>
                    </a:lnTo>
                    <a:lnTo>
                      <a:pt x="8787" y="3642"/>
                    </a:lnTo>
                    <a:lnTo>
                      <a:pt x="8825" y="3411"/>
                    </a:lnTo>
                    <a:lnTo>
                      <a:pt x="8902" y="2929"/>
                    </a:lnTo>
                    <a:lnTo>
                      <a:pt x="8941" y="2467"/>
                    </a:lnTo>
                    <a:lnTo>
                      <a:pt x="8960" y="2004"/>
                    </a:lnTo>
                    <a:lnTo>
                      <a:pt x="8960" y="1542"/>
                    </a:lnTo>
                    <a:lnTo>
                      <a:pt x="8960" y="1388"/>
                    </a:lnTo>
                    <a:lnTo>
                      <a:pt x="8960" y="1253"/>
                    </a:lnTo>
                    <a:lnTo>
                      <a:pt x="8941" y="1099"/>
                    </a:lnTo>
                    <a:lnTo>
                      <a:pt x="8902" y="964"/>
                    </a:lnTo>
                    <a:lnTo>
                      <a:pt x="8864" y="810"/>
                    </a:lnTo>
                    <a:lnTo>
                      <a:pt x="8806" y="675"/>
                    </a:lnTo>
                    <a:lnTo>
                      <a:pt x="8748" y="559"/>
                    </a:lnTo>
                    <a:lnTo>
                      <a:pt x="8671" y="424"/>
                    </a:lnTo>
                    <a:lnTo>
                      <a:pt x="8498" y="270"/>
                    </a:lnTo>
                    <a:lnTo>
                      <a:pt x="8286" y="135"/>
                    </a:lnTo>
                    <a:lnTo>
                      <a:pt x="8074" y="58"/>
                    </a:lnTo>
                    <a:lnTo>
                      <a:pt x="7823" y="0"/>
                    </a:lnTo>
                    <a:close/>
                    <a:moveTo>
                      <a:pt x="5087" y="463"/>
                    </a:moveTo>
                    <a:lnTo>
                      <a:pt x="4432" y="675"/>
                    </a:lnTo>
                    <a:lnTo>
                      <a:pt x="3796" y="906"/>
                    </a:lnTo>
                    <a:lnTo>
                      <a:pt x="3180" y="1156"/>
                    </a:lnTo>
                    <a:lnTo>
                      <a:pt x="2563" y="1445"/>
                    </a:lnTo>
                    <a:lnTo>
                      <a:pt x="1946" y="1754"/>
                    </a:lnTo>
                    <a:lnTo>
                      <a:pt x="1349" y="2081"/>
                    </a:lnTo>
                    <a:lnTo>
                      <a:pt x="790" y="2447"/>
                    </a:lnTo>
                    <a:lnTo>
                      <a:pt x="212" y="2833"/>
                    </a:lnTo>
                    <a:lnTo>
                      <a:pt x="0" y="3604"/>
                    </a:lnTo>
                    <a:lnTo>
                      <a:pt x="39" y="4124"/>
                    </a:lnTo>
                    <a:lnTo>
                      <a:pt x="174" y="4239"/>
                    </a:lnTo>
                    <a:lnTo>
                      <a:pt x="347" y="4355"/>
                    </a:lnTo>
                    <a:lnTo>
                      <a:pt x="501" y="4451"/>
                    </a:lnTo>
                    <a:lnTo>
                      <a:pt x="694" y="4528"/>
                    </a:lnTo>
                    <a:lnTo>
                      <a:pt x="867" y="4586"/>
                    </a:lnTo>
                    <a:lnTo>
                      <a:pt x="1060" y="4644"/>
                    </a:lnTo>
                    <a:lnTo>
                      <a:pt x="1253" y="4663"/>
                    </a:lnTo>
                    <a:lnTo>
                      <a:pt x="1638" y="4663"/>
                    </a:lnTo>
                    <a:lnTo>
                      <a:pt x="1831" y="4644"/>
                    </a:lnTo>
                    <a:lnTo>
                      <a:pt x="2139" y="4548"/>
                    </a:lnTo>
                    <a:lnTo>
                      <a:pt x="2467" y="4451"/>
                    </a:lnTo>
                    <a:lnTo>
                      <a:pt x="2775" y="4355"/>
                    </a:lnTo>
                    <a:lnTo>
                      <a:pt x="2929" y="4336"/>
                    </a:lnTo>
                    <a:lnTo>
                      <a:pt x="3103" y="4316"/>
                    </a:lnTo>
                    <a:lnTo>
                      <a:pt x="3180" y="4316"/>
                    </a:lnTo>
                    <a:lnTo>
                      <a:pt x="3372" y="4355"/>
                    </a:lnTo>
                    <a:lnTo>
                      <a:pt x="3546" y="4413"/>
                    </a:lnTo>
                    <a:lnTo>
                      <a:pt x="3719" y="4471"/>
                    </a:lnTo>
                    <a:lnTo>
                      <a:pt x="3893" y="4567"/>
                    </a:lnTo>
                    <a:lnTo>
                      <a:pt x="4220" y="4740"/>
                    </a:lnTo>
                    <a:lnTo>
                      <a:pt x="4567" y="4914"/>
                    </a:lnTo>
                    <a:lnTo>
                      <a:pt x="4875" y="5029"/>
                    </a:lnTo>
                    <a:lnTo>
                      <a:pt x="5184" y="5107"/>
                    </a:lnTo>
                    <a:lnTo>
                      <a:pt x="5492" y="5164"/>
                    </a:lnTo>
                    <a:lnTo>
                      <a:pt x="6070" y="5164"/>
                    </a:lnTo>
                    <a:lnTo>
                      <a:pt x="6301" y="5145"/>
                    </a:lnTo>
                    <a:lnTo>
                      <a:pt x="6783" y="5068"/>
                    </a:lnTo>
                    <a:lnTo>
                      <a:pt x="6783" y="5049"/>
                    </a:lnTo>
                    <a:lnTo>
                      <a:pt x="6821" y="4124"/>
                    </a:lnTo>
                    <a:lnTo>
                      <a:pt x="6821" y="3103"/>
                    </a:lnTo>
                    <a:lnTo>
                      <a:pt x="5068" y="1368"/>
                    </a:lnTo>
                    <a:lnTo>
                      <a:pt x="5087" y="463"/>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0451713" y="2564700"/>
                <a:ext cx="170550" cy="117575"/>
              </a:xfrm>
              <a:custGeom>
                <a:avLst/>
                <a:gdLst/>
                <a:ahLst/>
                <a:cxnLst/>
                <a:rect l="l" t="t" r="r" b="b"/>
                <a:pathLst>
                  <a:path w="6822" h="4703" fill="none" extrusionOk="0">
                    <a:moveTo>
                      <a:pt x="5087" y="1"/>
                    </a:moveTo>
                    <a:lnTo>
                      <a:pt x="5087" y="1"/>
                    </a:lnTo>
                    <a:lnTo>
                      <a:pt x="4432" y="213"/>
                    </a:lnTo>
                    <a:lnTo>
                      <a:pt x="3796" y="444"/>
                    </a:lnTo>
                    <a:lnTo>
                      <a:pt x="3180" y="694"/>
                    </a:lnTo>
                    <a:lnTo>
                      <a:pt x="2563" y="983"/>
                    </a:lnTo>
                    <a:lnTo>
                      <a:pt x="1946" y="1292"/>
                    </a:lnTo>
                    <a:lnTo>
                      <a:pt x="1349" y="1619"/>
                    </a:lnTo>
                    <a:lnTo>
                      <a:pt x="790" y="1985"/>
                    </a:lnTo>
                    <a:lnTo>
                      <a:pt x="212" y="2371"/>
                    </a:lnTo>
                    <a:lnTo>
                      <a:pt x="0" y="3142"/>
                    </a:lnTo>
                    <a:lnTo>
                      <a:pt x="39" y="3662"/>
                    </a:lnTo>
                    <a:lnTo>
                      <a:pt x="39" y="3662"/>
                    </a:lnTo>
                    <a:lnTo>
                      <a:pt x="174" y="3777"/>
                    </a:lnTo>
                    <a:lnTo>
                      <a:pt x="347" y="3893"/>
                    </a:lnTo>
                    <a:lnTo>
                      <a:pt x="501" y="3989"/>
                    </a:lnTo>
                    <a:lnTo>
                      <a:pt x="694" y="4066"/>
                    </a:lnTo>
                    <a:lnTo>
                      <a:pt x="867" y="4124"/>
                    </a:lnTo>
                    <a:lnTo>
                      <a:pt x="1060" y="4182"/>
                    </a:lnTo>
                    <a:lnTo>
                      <a:pt x="1253" y="4201"/>
                    </a:lnTo>
                    <a:lnTo>
                      <a:pt x="1445" y="4201"/>
                    </a:lnTo>
                    <a:lnTo>
                      <a:pt x="1445" y="4201"/>
                    </a:lnTo>
                    <a:lnTo>
                      <a:pt x="1638" y="4201"/>
                    </a:lnTo>
                    <a:lnTo>
                      <a:pt x="1831" y="4182"/>
                    </a:lnTo>
                    <a:lnTo>
                      <a:pt x="1831" y="4182"/>
                    </a:lnTo>
                    <a:lnTo>
                      <a:pt x="2139" y="4086"/>
                    </a:lnTo>
                    <a:lnTo>
                      <a:pt x="2467" y="3989"/>
                    </a:lnTo>
                    <a:lnTo>
                      <a:pt x="2775" y="3893"/>
                    </a:lnTo>
                    <a:lnTo>
                      <a:pt x="2929" y="3874"/>
                    </a:lnTo>
                    <a:lnTo>
                      <a:pt x="3103" y="3854"/>
                    </a:lnTo>
                    <a:lnTo>
                      <a:pt x="3103" y="3854"/>
                    </a:lnTo>
                    <a:lnTo>
                      <a:pt x="3180" y="3854"/>
                    </a:lnTo>
                    <a:lnTo>
                      <a:pt x="3180" y="3854"/>
                    </a:lnTo>
                    <a:lnTo>
                      <a:pt x="3372" y="3893"/>
                    </a:lnTo>
                    <a:lnTo>
                      <a:pt x="3546" y="3951"/>
                    </a:lnTo>
                    <a:lnTo>
                      <a:pt x="3719" y="4009"/>
                    </a:lnTo>
                    <a:lnTo>
                      <a:pt x="3893" y="4105"/>
                    </a:lnTo>
                    <a:lnTo>
                      <a:pt x="4220" y="4278"/>
                    </a:lnTo>
                    <a:lnTo>
                      <a:pt x="4567" y="4452"/>
                    </a:lnTo>
                    <a:lnTo>
                      <a:pt x="4567" y="4452"/>
                    </a:lnTo>
                    <a:lnTo>
                      <a:pt x="4875" y="4567"/>
                    </a:lnTo>
                    <a:lnTo>
                      <a:pt x="5184" y="4645"/>
                    </a:lnTo>
                    <a:lnTo>
                      <a:pt x="5492" y="4702"/>
                    </a:lnTo>
                    <a:lnTo>
                      <a:pt x="5819" y="4702"/>
                    </a:lnTo>
                    <a:lnTo>
                      <a:pt x="5819" y="4702"/>
                    </a:lnTo>
                    <a:lnTo>
                      <a:pt x="6070" y="4702"/>
                    </a:lnTo>
                    <a:lnTo>
                      <a:pt x="6301" y="4683"/>
                    </a:lnTo>
                    <a:lnTo>
                      <a:pt x="6783" y="4606"/>
                    </a:lnTo>
                    <a:lnTo>
                      <a:pt x="6783" y="4606"/>
                    </a:lnTo>
                    <a:lnTo>
                      <a:pt x="6783" y="4587"/>
                    </a:lnTo>
                    <a:lnTo>
                      <a:pt x="6783" y="4587"/>
                    </a:lnTo>
                    <a:lnTo>
                      <a:pt x="6821" y="3662"/>
                    </a:lnTo>
                    <a:lnTo>
                      <a:pt x="6821" y="2641"/>
                    </a:lnTo>
                    <a:lnTo>
                      <a:pt x="5068" y="906"/>
                    </a:lnTo>
                    <a:lnTo>
                      <a:pt x="50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0623188" y="2553150"/>
                <a:ext cx="52550" cy="126700"/>
              </a:xfrm>
              <a:custGeom>
                <a:avLst/>
                <a:gdLst/>
                <a:ahLst/>
                <a:cxnLst/>
                <a:rect l="l" t="t" r="r" b="b"/>
                <a:pathLst>
                  <a:path w="2102" h="5068" fill="none" extrusionOk="0">
                    <a:moveTo>
                      <a:pt x="791" y="0"/>
                    </a:moveTo>
                    <a:lnTo>
                      <a:pt x="926" y="771"/>
                    </a:lnTo>
                    <a:lnTo>
                      <a:pt x="59" y="3122"/>
                    </a:lnTo>
                    <a:lnTo>
                      <a:pt x="59" y="3122"/>
                    </a:lnTo>
                    <a:lnTo>
                      <a:pt x="40" y="4124"/>
                    </a:lnTo>
                    <a:lnTo>
                      <a:pt x="1" y="5029"/>
                    </a:lnTo>
                    <a:lnTo>
                      <a:pt x="1" y="5029"/>
                    </a:lnTo>
                    <a:lnTo>
                      <a:pt x="1" y="5068"/>
                    </a:lnTo>
                    <a:lnTo>
                      <a:pt x="1" y="5068"/>
                    </a:lnTo>
                    <a:lnTo>
                      <a:pt x="483" y="4952"/>
                    </a:lnTo>
                    <a:lnTo>
                      <a:pt x="483" y="4952"/>
                    </a:lnTo>
                    <a:lnTo>
                      <a:pt x="810" y="4856"/>
                    </a:lnTo>
                    <a:lnTo>
                      <a:pt x="1119" y="4721"/>
                    </a:lnTo>
                    <a:lnTo>
                      <a:pt x="1253" y="4644"/>
                    </a:lnTo>
                    <a:lnTo>
                      <a:pt x="1388" y="4567"/>
                    </a:lnTo>
                    <a:lnTo>
                      <a:pt x="1504" y="4451"/>
                    </a:lnTo>
                    <a:lnTo>
                      <a:pt x="1620" y="4336"/>
                    </a:lnTo>
                    <a:lnTo>
                      <a:pt x="1620" y="4336"/>
                    </a:lnTo>
                    <a:lnTo>
                      <a:pt x="1754" y="4124"/>
                    </a:lnTo>
                    <a:lnTo>
                      <a:pt x="1851" y="3893"/>
                    </a:lnTo>
                    <a:lnTo>
                      <a:pt x="1928" y="3642"/>
                    </a:lnTo>
                    <a:lnTo>
                      <a:pt x="1966" y="3411"/>
                    </a:lnTo>
                    <a:lnTo>
                      <a:pt x="1966" y="3411"/>
                    </a:lnTo>
                    <a:lnTo>
                      <a:pt x="2043" y="2929"/>
                    </a:lnTo>
                    <a:lnTo>
                      <a:pt x="2082" y="2467"/>
                    </a:lnTo>
                    <a:lnTo>
                      <a:pt x="2101" y="2004"/>
                    </a:lnTo>
                    <a:lnTo>
                      <a:pt x="2101" y="1542"/>
                    </a:lnTo>
                    <a:lnTo>
                      <a:pt x="2101" y="1542"/>
                    </a:lnTo>
                    <a:lnTo>
                      <a:pt x="2101" y="1388"/>
                    </a:lnTo>
                    <a:lnTo>
                      <a:pt x="2101" y="1253"/>
                    </a:lnTo>
                    <a:lnTo>
                      <a:pt x="2082" y="1099"/>
                    </a:lnTo>
                    <a:lnTo>
                      <a:pt x="2043" y="964"/>
                    </a:lnTo>
                    <a:lnTo>
                      <a:pt x="2005" y="810"/>
                    </a:lnTo>
                    <a:lnTo>
                      <a:pt x="1947" y="675"/>
                    </a:lnTo>
                    <a:lnTo>
                      <a:pt x="1889" y="559"/>
                    </a:lnTo>
                    <a:lnTo>
                      <a:pt x="1812" y="424"/>
                    </a:lnTo>
                    <a:lnTo>
                      <a:pt x="1812" y="424"/>
                    </a:lnTo>
                    <a:lnTo>
                      <a:pt x="1639" y="270"/>
                    </a:lnTo>
                    <a:lnTo>
                      <a:pt x="1427" y="135"/>
                    </a:lnTo>
                    <a:lnTo>
                      <a:pt x="1215" y="58"/>
                    </a:lnTo>
                    <a:lnTo>
                      <a:pt x="964" y="0"/>
                    </a:lnTo>
                    <a:lnTo>
                      <a:pt x="964" y="0"/>
                    </a:lnTo>
                    <a:lnTo>
                      <a:pt x="7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0621263" y="2630700"/>
                <a:ext cx="3400" cy="49150"/>
              </a:xfrm>
              <a:custGeom>
                <a:avLst/>
                <a:gdLst/>
                <a:ahLst/>
                <a:cxnLst/>
                <a:rect l="l" t="t" r="r" b="b"/>
                <a:pathLst>
                  <a:path w="136" h="1966" extrusionOk="0">
                    <a:moveTo>
                      <a:pt x="39" y="1"/>
                    </a:moveTo>
                    <a:lnTo>
                      <a:pt x="39" y="1022"/>
                    </a:lnTo>
                    <a:lnTo>
                      <a:pt x="1" y="1947"/>
                    </a:lnTo>
                    <a:lnTo>
                      <a:pt x="1" y="1966"/>
                    </a:lnTo>
                    <a:lnTo>
                      <a:pt x="78" y="1966"/>
                    </a:lnTo>
                    <a:lnTo>
                      <a:pt x="78" y="1927"/>
                    </a:lnTo>
                    <a:lnTo>
                      <a:pt x="117" y="1022"/>
                    </a:lnTo>
                    <a:lnTo>
                      <a:pt x="136" y="20"/>
                    </a:lnTo>
                    <a:lnTo>
                      <a:pt x="117" y="78"/>
                    </a:lnTo>
                    <a:lnTo>
                      <a:pt x="39"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0621263" y="2630700"/>
                <a:ext cx="3400" cy="49150"/>
              </a:xfrm>
              <a:custGeom>
                <a:avLst/>
                <a:gdLst/>
                <a:ahLst/>
                <a:cxnLst/>
                <a:rect l="l" t="t" r="r" b="b"/>
                <a:pathLst>
                  <a:path w="136" h="1966" fill="none" extrusionOk="0">
                    <a:moveTo>
                      <a:pt x="39" y="1"/>
                    </a:moveTo>
                    <a:lnTo>
                      <a:pt x="39" y="1"/>
                    </a:lnTo>
                    <a:lnTo>
                      <a:pt x="39" y="1022"/>
                    </a:lnTo>
                    <a:lnTo>
                      <a:pt x="1" y="1947"/>
                    </a:lnTo>
                    <a:lnTo>
                      <a:pt x="1" y="1947"/>
                    </a:lnTo>
                    <a:lnTo>
                      <a:pt x="1" y="1966"/>
                    </a:lnTo>
                    <a:lnTo>
                      <a:pt x="1" y="1966"/>
                    </a:lnTo>
                    <a:lnTo>
                      <a:pt x="78" y="1966"/>
                    </a:lnTo>
                    <a:lnTo>
                      <a:pt x="78" y="1966"/>
                    </a:lnTo>
                    <a:lnTo>
                      <a:pt x="78" y="1927"/>
                    </a:lnTo>
                    <a:lnTo>
                      <a:pt x="78" y="1927"/>
                    </a:lnTo>
                    <a:lnTo>
                      <a:pt x="117" y="1022"/>
                    </a:lnTo>
                    <a:lnTo>
                      <a:pt x="136" y="20"/>
                    </a:lnTo>
                    <a:lnTo>
                      <a:pt x="117" y="78"/>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0578388" y="2553150"/>
                <a:ext cx="67950" cy="79500"/>
              </a:xfrm>
              <a:custGeom>
                <a:avLst/>
                <a:gdLst/>
                <a:ahLst/>
                <a:cxnLst/>
                <a:rect l="l" t="t" r="r" b="b"/>
                <a:pathLst>
                  <a:path w="2718" h="3180" extrusionOk="0">
                    <a:moveTo>
                      <a:pt x="2140" y="0"/>
                    </a:move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578388" y="2553150"/>
                <a:ext cx="67950" cy="79500"/>
              </a:xfrm>
              <a:custGeom>
                <a:avLst/>
                <a:gdLst/>
                <a:ahLst/>
                <a:cxnLst/>
                <a:rect l="l" t="t" r="r" b="b"/>
                <a:pathLst>
                  <a:path w="2718" h="3180" fill="none" extrusionOk="0">
                    <a:moveTo>
                      <a:pt x="2467" y="0"/>
                    </a:moveTo>
                    <a:lnTo>
                      <a:pt x="2467" y="0"/>
                    </a:lnTo>
                    <a:lnTo>
                      <a:pt x="2140" y="0"/>
                    </a:lnTo>
                    <a:lnTo>
                      <a:pt x="1812" y="58"/>
                    </a:ln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lnTo>
                      <a:pt x="2583" y="0"/>
                    </a:lnTo>
                    <a:lnTo>
                      <a:pt x="2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312013" y="2347925"/>
                <a:ext cx="251950" cy="326650"/>
              </a:xfrm>
              <a:custGeom>
                <a:avLst/>
                <a:gdLst/>
                <a:ahLst/>
                <a:cxnLst/>
                <a:rect l="l" t="t" r="r" b="b"/>
                <a:pathLst>
                  <a:path w="10078" h="13066" extrusionOk="0">
                    <a:moveTo>
                      <a:pt x="3449" y="1"/>
                    </a:moveTo>
                    <a:lnTo>
                      <a:pt x="1850" y="4452"/>
                    </a:lnTo>
                    <a:lnTo>
                      <a:pt x="713" y="7670"/>
                    </a:lnTo>
                    <a:lnTo>
                      <a:pt x="309" y="8845"/>
                    </a:lnTo>
                    <a:lnTo>
                      <a:pt x="97" y="9481"/>
                    </a:lnTo>
                    <a:lnTo>
                      <a:pt x="39" y="9674"/>
                    </a:lnTo>
                    <a:lnTo>
                      <a:pt x="20" y="9866"/>
                    </a:lnTo>
                    <a:lnTo>
                      <a:pt x="0" y="10059"/>
                    </a:lnTo>
                    <a:lnTo>
                      <a:pt x="0" y="10252"/>
                    </a:lnTo>
                    <a:lnTo>
                      <a:pt x="0" y="10425"/>
                    </a:lnTo>
                    <a:lnTo>
                      <a:pt x="20" y="10618"/>
                    </a:lnTo>
                    <a:lnTo>
                      <a:pt x="58" y="10791"/>
                    </a:lnTo>
                    <a:lnTo>
                      <a:pt x="116" y="10965"/>
                    </a:lnTo>
                    <a:lnTo>
                      <a:pt x="174" y="11138"/>
                    </a:lnTo>
                    <a:lnTo>
                      <a:pt x="251" y="11312"/>
                    </a:lnTo>
                    <a:lnTo>
                      <a:pt x="347" y="11466"/>
                    </a:lnTo>
                    <a:lnTo>
                      <a:pt x="443" y="11639"/>
                    </a:lnTo>
                    <a:lnTo>
                      <a:pt x="655" y="11928"/>
                    </a:lnTo>
                    <a:lnTo>
                      <a:pt x="925" y="12198"/>
                    </a:lnTo>
                    <a:lnTo>
                      <a:pt x="1195" y="12429"/>
                    </a:lnTo>
                    <a:lnTo>
                      <a:pt x="1522" y="12641"/>
                    </a:lnTo>
                    <a:lnTo>
                      <a:pt x="1850" y="12795"/>
                    </a:lnTo>
                    <a:lnTo>
                      <a:pt x="2197" y="12930"/>
                    </a:lnTo>
                    <a:lnTo>
                      <a:pt x="2563" y="13026"/>
                    </a:lnTo>
                    <a:lnTo>
                      <a:pt x="2736" y="13046"/>
                    </a:lnTo>
                    <a:lnTo>
                      <a:pt x="2929" y="13065"/>
                    </a:lnTo>
                    <a:lnTo>
                      <a:pt x="3295" y="13065"/>
                    </a:lnTo>
                    <a:lnTo>
                      <a:pt x="3488" y="13026"/>
                    </a:lnTo>
                    <a:lnTo>
                      <a:pt x="3681" y="13007"/>
                    </a:lnTo>
                    <a:lnTo>
                      <a:pt x="3835" y="12949"/>
                    </a:lnTo>
                    <a:lnTo>
                      <a:pt x="4124" y="12834"/>
                    </a:lnTo>
                    <a:lnTo>
                      <a:pt x="4914" y="12506"/>
                    </a:lnTo>
                    <a:lnTo>
                      <a:pt x="7091" y="11581"/>
                    </a:lnTo>
                    <a:lnTo>
                      <a:pt x="10078" y="10271"/>
                    </a:lnTo>
                    <a:lnTo>
                      <a:pt x="8459" y="8094"/>
                    </a:lnTo>
                    <a:lnTo>
                      <a:pt x="5164" y="8325"/>
                    </a:lnTo>
                    <a:lnTo>
                      <a:pt x="5164" y="8325"/>
                    </a:lnTo>
                    <a:lnTo>
                      <a:pt x="6417" y="4105"/>
                    </a:lnTo>
                    <a:lnTo>
                      <a:pt x="3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0439188" y="2450050"/>
                <a:ext cx="77575" cy="106975"/>
              </a:xfrm>
              <a:custGeom>
                <a:avLst/>
                <a:gdLst/>
                <a:ahLst/>
                <a:cxnLst/>
                <a:rect l="l" t="t" r="r" b="b"/>
                <a:pathLst>
                  <a:path w="3103" h="4279" extrusionOk="0">
                    <a:moveTo>
                      <a:pt x="1330" y="1"/>
                    </a:moveTo>
                    <a:lnTo>
                      <a:pt x="1272" y="136"/>
                    </a:lnTo>
                    <a:lnTo>
                      <a:pt x="1233" y="290"/>
                    </a:lnTo>
                    <a:lnTo>
                      <a:pt x="983" y="1041"/>
                    </a:lnTo>
                    <a:lnTo>
                      <a:pt x="212" y="3546"/>
                    </a:lnTo>
                    <a:lnTo>
                      <a:pt x="20" y="4201"/>
                    </a:lnTo>
                    <a:lnTo>
                      <a:pt x="0" y="4278"/>
                    </a:lnTo>
                    <a:lnTo>
                      <a:pt x="77" y="4278"/>
                    </a:lnTo>
                    <a:lnTo>
                      <a:pt x="2235" y="4124"/>
                    </a:lnTo>
                    <a:lnTo>
                      <a:pt x="2871" y="4066"/>
                    </a:lnTo>
                    <a:lnTo>
                      <a:pt x="2987" y="4066"/>
                    </a:lnTo>
                    <a:lnTo>
                      <a:pt x="3103" y="4047"/>
                    </a:lnTo>
                    <a:lnTo>
                      <a:pt x="2987" y="4028"/>
                    </a:lnTo>
                    <a:lnTo>
                      <a:pt x="2852" y="4028"/>
                    </a:lnTo>
                    <a:lnTo>
                      <a:pt x="2216" y="4047"/>
                    </a:lnTo>
                    <a:lnTo>
                      <a:pt x="139" y="4158"/>
                    </a:lnTo>
                    <a:lnTo>
                      <a:pt x="139" y="4158"/>
                    </a:lnTo>
                    <a:lnTo>
                      <a:pt x="309" y="3565"/>
                    </a:lnTo>
                    <a:lnTo>
                      <a:pt x="732" y="2197"/>
                    </a:lnTo>
                    <a:lnTo>
                      <a:pt x="1041" y="1060"/>
                    </a:lnTo>
                    <a:lnTo>
                      <a:pt x="1272" y="290"/>
                    </a:lnTo>
                    <a:lnTo>
                      <a:pt x="1311" y="155"/>
                    </a:lnTo>
                    <a:lnTo>
                      <a:pt x="1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0404013" y="2612875"/>
                <a:ext cx="143100" cy="59275"/>
              </a:xfrm>
              <a:custGeom>
                <a:avLst/>
                <a:gdLst/>
                <a:ahLst/>
                <a:cxnLst/>
                <a:rect l="l" t="t" r="r" b="b"/>
                <a:pathLst>
                  <a:path w="5724" h="2371" extrusionOk="0">
                    <a:moveTo>
                      <a:pt x="5723" y="1"/>
                    </a:moveTo>
                    <a:lnTo>
                      <a:pt x="5512" y="78"/>
                    </a:lnTo>
                    <a:lnTo>
                      <a:pt x="4876" y="328"/>
                    </a:lnTo>
                    <a:lnTo>
                      <a:pt x="2852" y="1137"/>
                    </a:lnTo>
                    <a:lnTo>
                      <a:pt x="829" y="1985"/>
                    </a:lnTo>
                    <a:lnTo>
                      <a:pt x="213" y="2255"/>
                    </a:lnTo>
                    <a:lnTo>
                      <a:pt x="1" y="2371"/>
                    </a:lnTo>
                    <a:lnTo>
                      <a:pt x="232" y="2294"/>
                    </a:lnTo>
                    <a:lnTo>
                      <a:pt x="848" y="2062"/>
                    </a:lnTo>
                    <a:lnTo>
                      <a:pt x="2891" y="1234"/>
                    </a:lnTo>
                    <a:lnTo>
                      <a:pt x="4914" y="386"/>
                    </a:lnTo>
                    <a:lnTo>
                      <a:pt x="5512" y="116"/>
                    </a:lnTo>
                    <a:lnTo>
                      <a:pt x="57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0518188" y="2481850"/>
                <a:ext cx="158500" cy="145025"/>
              </a:xfrm>
              <a:custGeom>
                <a:avLst/>
                <a:gdLst/>
                <a:ahLst/>
                <a:cxnLst/>
                <a:rect l="l" t="t" r="r" b="b"/>
                <a:pathLst>
                  <a:path w="6340" h="5801" extrusionOk="0">
                    <a:moveTo>
                      <a:pt x="232" y="0"/>
                    </a:moveTo>
                    <a:lnTo>
                      <a:pt x="174" y="20"/>
                    </a:lnTo>
                    <a:lnTo>
                      <a:pt x="135" y="58"/>
                    </a:lnTo>
                    <a:lnTo>
                      <a:pt x="58" y="135"/>
                    </a:lnTo>
                    <a:lnTo>
                      <a:pt x="0" y="232"/>
                    </a:lnTo>
                    <a:lnTo>
                      <a:pt x="0" y="289"/>
                    </a:lnTo>
                    <a:lnTo>
                      <a:pt x="0" y="347"/>
                    </a:lnTo>
                    <a:lnTo>
                      <a:pt x="463" y="2582"/>
                    </a:lnTo>
                    <a:lnTo>
                      <a:pt x="1195" y="5473"/>
                    </a:lnTo>
                    <a:lnTo>
                      <a:pt x="1253" y="5588"/>
                    </a:lnTo>
                    <a:lnTo>
                      <a:pt x="1349" y="5685"/>
                    </a:lnTo>
                    <a:lnTo>
                      <a:pt x="1465" y="5743"/>
                    </a:lnTo>
                    <a:lnTo>
                      <a:pt x="1580" y="5781"/>
                    </a:lnTo>
                    <a:lnTo>
                      <a:pt x="5357" y="5800"/>
                    </a:lnTo>
                    <a:lnTo>
                      <a:pt x="5415" y="5800"/>
                    </a:lnTo>
                    <a:lnTo>
                      <a:pt x="5492" y="5781"/>
                    </a:lnTo>
                    <a:lnTo>
                      <a:pt x="5550" y="5743"/>
                    </a:lnTo>
                    <a:lnTo>
                      <a:pt x="5608" y="5704"/>
                    </a:lnTo>
                    <a:lnTo>
                      <a:pt x="5665" y="5646"/>
                    </a:lnTo>
                    <a:lnTo>
                      <a:pt x="5704" y="5588"/>
                    </a:lnTo>
                    <a:lnTo>
                      <a:pt x="5723" y="5531"/>
                    </a:lnTo>
                    <a:lnTo>
                      <a:pt x="5742" y="5454"/>
                    </a:lnTo>
                    <a:lnTo>
                      <a:pt x="6340" y="347"/>
                    </a:lnTo>
                    <a:lnTo>
                      <a:pt x="6340" y="328"/>
                    </a:lnTo>
                    <a:lnTo>
                      <a:pt x="6340" y="270"/>
                    </a:lnTo>
                    <a:lnTo>
                      <a:pt x="6321" y="212"/>
                    </a:lnTo>
                    <a:lnTo>
                      <a:pt x="6263" y="116"/>
                    </a:lnTo>
                    <a:lnTo>
                      <a:pt x="6166" y="58"/>
                    </a:lnTo>
                    <a:lnTo>
                      <a:pt x="6109" y="39"/>
                    </a:lnTo>
                    <a:lnTo>
                      <a:pt x="6051" y="39"/>
                    </a:lnTo>
                    <a:lnTo>
                      <a:pt x="2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0517213" y="2517025"/>
                <a:ext cx="152250" cy="89125"/>
              </a:xfrm>
              <a:custGeom>
                <a:avLst/>
                <a:gdLst/>
                <a:ahLst/>
                <a:cxnLst/>
                <a:rect l="l" t="t" r="r" b="b"/>
                <a:pathLst>
                  <a:path w="6090" h="3565" extrusionOk="0">
                    <a:moveTo>
                      <a:pt x="1" y="0"/>
                    </a:moveTo>
                    <a:lnTo>
                      <a:pt x="39" y="1253"/>
                    </a:lnTo>
                    <a:lnTo>
                      <a:pt x="251" y="1831"/>
                    </a:lnTo>
                    <a:lnTo>
                      <a:pt x="213" y="2544"/>
                    </a:lnTo>
                    <a:lnTo>
                      <a:pt x="213" y="2659"/>
                    </a:lnTo>
                    <a:lnTo>
                      <a:pt x="232" y="2794"/>
                    </a:lnTo>
                    <a:lnTo>
                      <a:pt x="271" y="2910"/>
                    </a:lnTo>
                    <a:lnTo>
                      <a:pt x="348" y="3025"/>
                    </a:lnTo>
                    <a:lnTo>
                      <a:pt x="405" y="3122"/>
                    </a:lnTo>
                    <a:lnTo>
                      <a:pt x="502" y="3218"/>
                    </a:lnTo>
                    <a:lnTo>
                      <a:pt x="598" y="3295"/>
                    </a:lnTo>
                    <a:lnTo>
                      <a:pt x="714" y="3353"/>
                    </a:lnTo>
                    <a:lnTo>
                      <a:pt x="926" y="3430"/>
                    </a:lnTo>
                    <a:lnTo>
                      <a:pt x="1080" y="3488"/>
                    </a:lnTo>
                    <a:lnTo>
                      <a:pt x="1253" y="3526"/>
                    </a:lnTo>
                    <a:lnTo>
                      <a:pt x="1407" y="3546"/>
                    </a:lnTo>
                    <a:lnTo>
                      <a:pt x="1562" y="3565"/>
                    </a:lnTo>
                    <a:lnTo>
                      <a:pt x="1735" y="3565"/>
                    </a:lnTo>
                    <a:lnTo>
                      <a:pt x="1889" y="3546"/>
                    </a:lnTo>
                    <a:lnTo>
                      <a:pt x="2063" y="3507"/>
                    </a:lnTo>
                    <a:lnTo>
                      <a:pt x="2217" y="3468"/>
                    </a:lnTo>
                    <a:lnTo>
                      <a:pt x="2737" y="3276"/>
                    </a:lnTo>
                    <a:lnTo>
                      <a:pt x="3045" y="3199"/>
                    </a:lnTo>
                    <a:lnTo>
                      <a:pt x="3450" y="3122"/>
                    </a:lnTo>
                    <a:lnTo>
                      <a:pt x="3835" y="2987"/>
                    </a:lnTo>
                    <a:lnTo>
                      <a:pt x="4201" y="2871"/>
                    </a:lnTo>
                    <a:lnTo>
                      <a:pt x="4876" y="2678"/>
                    </a:lnTo>
                    <a:lnTo>
                      <a:pt x="5570" y="2486"/>
                    </a:lnTo>
                    <a:lnTo>
                      <a:pt x="5974" y="2370"/>
                    </a:lnTo>
                    <a:lnTo>
                      <a:pt x="6032" y="2332"/>
                    </a:lnTo>
                    <a:lnTo>
                      <a:pt x="6071" y="2293"/>
                    </a:lnTo>
                    <a:lnTo>
                      <a:pt x="6090" y="2235"/>
                    </a:lnTo>
                    <a:lnTo>
                      <a:pt x="6071" y="2177"/>
                    </a:lnTo>
                    <a:lnTo>
                      <a:pt x="6032" y="2062"/>
                    </a:lnTo>
                    <a:lnTo>
                      <a:pt x="5974" y="1946"/>
                    </a:lnTo>
                    <a:lnTo>
                      <a:pt x="5936" y="1927"/>
                    </a:lnTo>
                    <a:lnTo>
                      <a:pt x="5859" y="1927"/>
                    </a:lnTo>
                    <a:lnTo>
                      <a:pt x="5608" y="1965"/>
                    </a:lnTo>
                    <a:lnTo>
                      <a:pt x="5261" y="2023"/>
                    </a:lnTo>
                    <a:lnTo>
                      <a:pt x="4876" y="2100"/>
                    </a:lnTo>
                    <a:lnTo>
                      <a:pt x="4163" y="2274"/>
                    </a:lnTo>
                    <a:lnTo>
                      <a:pt x="3835" y="2370"/>
                    </a:lnTo>
                    <a:lnTo>
                      <a:pt x="3874" y="2332"/>
                    </a:lnTo>
                    <a:lnTo>
                      <a:pt x="3912" y="2274"/>
                    </a:lnTo>
                    <a:lnTo>
                      <a:pt x="4105" y="2177"/>
                    </a:lnTo>
                    <a:lnTo>
                      <a:pt x="4606" y="1927"/>
                    </a:lnTo>
                    <a:lnTo>
                      <a:pt x="5146" y="1696"/>
                    </a:lnTo>
                    <a:lnTo>
                      <a:pt x="5338" y="1599"/>
                    </a:lnTo>
                    <a:lnTo>
                      <a:pt x="5454" y="1542"/>
                    </a:lnTo>
                    <a:lnTo>
                      <a:pt x="5512" y="1503"/>
                    </a:lnTo>
                    <a:lnTo>
                      <a:pt x="5531" y="1445"/>
                    </a:lnTo>
                    <a:lnTo>
                      <a:pt x="5512" y="1387"/>
                    </a:lnTo>
                    <a:lnTo>
                      <a:pt x="5492" y="1330"/>
                    </a:lnTo>
                    <a:lnTo>
                      <a:pt x="5435" y="1272"/>
                    </a:lnTo>
                    <a:lnTo>
                      <a:pt x="5358" y="1233"/>
                    </a:lnTo>
                    <a:lnTo>
                      <a:pt x="5261" y="1175"/>
                    </a:lnTo>
                    <a:lnTo>
                      <a:pt x="5146" y="1156"/>
                    </a:lnTo>
                    <a:lnTo>
                      <a:pt x="5069" y="1137"/>
                    </a:lnTo>
                    <a:lnTo>
                      <a:pt x="4953" y="1156"/>
                    </a:lnTo>
                    <a:lnTo>
                      <a:pt x="4645" y="1233"/>
                    </a:lnTo>
                    <a:lnTo>
                      <a:pt x="3855" y="1503"/>
                    </a:lnTo>
                    <a:lnTo>
                      <a:pt x="3431" y="1638"/>
                    </a:lnTo>
                    <a:lnTo>
                      <a:pt x="3065" y="1754"/>
                    </a:lnTo>
                    <a:lnTo>
                      <a:pt x="2930" y="1773"/>
                    </a:lnTo>
                    <a:lnTo>
                      <a:pt x="2795" y="1792"/>
                    </a:lnTo>
                    <a:lnTo>
                      <a:pt x="2698" y="1792"/>
                    </a:lnTo>
                    <a:lnTo>
                      <a:pt x="2641" y="1773"/>
                    </a:lnTo>
                    <a:lnTo>
                      <a:pt x="2621" y="1734"/>
                    </a:lnTo>
                    <a:lnTo>
                      <a:pt x="2641" y="1676"/>
                    </a:lnTo>
                    <a:lnTo>
                      <a:pt x="2660" y="1619"/>
                    </a:lnTo>
                    <a:lnTo>
                      <a:pt x="2698" y="1542"/>
                    </a:lnTo>
                    <a:lnTo>
                      <a:pt x="2833" y="1407"/>
                    </a:lnTo>
                    <a:lnTo>
                      <a:pt x="2987" y="1253"/>
                    </a:lnTo>
                    <a:lnTo>
                      <a:pt x="3354" y="964"/>
                    </a:lnTo>
                    <a:lnTo>
                      <a:pt x="3508" y="829"/>
                    </a:lnTo>
                    <a:lnTo>
                      <a:pt x="3604" y="732"/>
                    </a:lnTo>
                    <a:lnTo>
                      <a:pt x="3662" y="655"/>
                    </a:lnTo>
                    <a:lnTo>
                      <a:pt x="3681" y="578"/>
                    </a:lnTo>
                    <a:lnTo>
                      <a:pt x="3681" y="501"/>
                    </a:lnTo>
                    <a:lnTo>
                      <a:pt x="3662" y="424"/>
                    </a:lnTo>
                    <a:lnTo>
                      <a:pt x="3623" y="366"/>
                    </a:lnTo>
                    <a:lnTo>
                      <a:pt x="3566" y="308"/>
                    </a:lnTo>
                    <a:lnTo>
                      <a:pt x="3508" y="251"/>
                    </a:lnTo>
                    <a:lnTo>
                      <a:pt x="3450" y="193"/>
                    </a:lnTo>
                    <a:lnTo>
                      <a:pt x="3411" y="193"/>
                    </a:lnTo>
                    <a:lnTo>
                      <a:pt x="3334" y="212"/>
                    </a:lnTo>
                    <a:lnTo>
                      <a:pt x="3180" y="289"/>
                    </a:lnTo>
                    <a:lnTo>
                      <a:pt x="2968" y="424"/>
                    </a:lnTo>
                    <a:lnTo>
                      <a:pt x="2737" y="597"/>
                    </a:lnTo>
                    <a:lnTo>
                      <a:pt x="2294" y="925"/>
                    </a:lnTo>
                    <a:lnTo>
                      <a:pt x="2120" y="1060"/>
                    </a:lnTo>
                    <a:lnTo>
                      <a:pt x="1985" y="1156"/>
                    </a:lnTo>
                    <a:lnTo>
                      <a:pt x="1870" y="1195"/>
                    </a:lnTo>
                    <a:lnTo>
                      <a:pt x="1619" y="1195"/>
                    </a:lnTo>
                    <a:lnTo>
                      <a:pt x="1485" y="1175"/>
                    </a:lnTo>
                    <a:lnTo>
                      <a:pt x="1330" y="1156"/>
                    </a:lnTo>
                    <a:lnTo>
                      <a:pt x="1195" y="1098"/>
                    </a:lnTo>
                    <a:lnTo>
                      <a:pt x="945" y="1002"/>
                    </a:lnTo>
                    <a:lnTo>
                      <a:pt x="829" y="867"/>
                    </a:lnTo>
                    <a:lnTo>
                      <a:pt x="714" y="713"/>
                    </a:lnTo>
                    <a:lnTo>
                      <a:pt x="637" y="559"/>
                    </a:lnTo>
                    <a:lnTo>
                      <a:pt x="560" y="385"/>
                    </a:lnTo>
                    <a:lnTo>
                      <a:pt x="521" y="289"/>
                    </a:lnTo>
                    <a:lnTo>
                      <a:pt x="483" y="212"/>
                    </a:lnTo>
                    <a:lnTo>
                      <a:pt x="405" y="154"/>
                    </a:lnTo>
                    <a:lnTo>
                      <a:pt x="348" y="96"/>
                    </a:lnTo>
                    <a:lnTo>
                      <a:pt x="271" y="58"/>
                    </a:lnTo>
                    <a:lnTo>
                      <a:pt x="174" y="19"/>
                    </a:lnTo>
                    <a:lnTo>
                      <a:pt x="9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0592863" y="2497750"/>
                <a:ext cx="11100" cy="11100"/>
              </a:xfrm>
              <a:custGeom>
                <a:avLst/>
                <a:gdLst/>
                <a:ahLst/>
                <a:cxnLst/>
                <a:rect l="l" t="t" r="r" b="b"/>
                <a:pathLst>
                  <a:path w="444" h="444" extrusionOk="0">
                    <a:moveTo>
                      <a:pt x="212" y="0"/>
                    </a:moveTo>
                    <a:lnTo>
                      <a:pt x="135" y="20"/>
                    </a:lnTo>
                    <a:lnTo>
                      <a:pt x="58" y="77"/>
                    </a:lnTo>
                    <a:lnTo>
                      <a:pt x="19" y="135"/>
                    </a:lnTo>
                    <a:lnTo>
                      <a:pt x="0" y="232"/>
                    </a:lnTo>
                    <a:lnTo>
                      <a:pt x="19" y="309"/>
                    </a:lnTo>
                    <a:lnTo>
                      <a:pt x="58" y="386"/>
                    </a:lnTo>
                    <a:lnTo>
                      <a:pt x="135" y="424"/>
                    </a:lnTo>
                    <a:lnTo>
                      <a:pt x="212" y="443"/>
                    </a:lnTo>
                    <a:lnTo>
                      <a:pt x="308" y="424"/>
                    </a:lnTo>
                    <a:lnTo>
                      <a:pt x="366" y="386"/>
                    </a:lnTo>
                    <a:lnTo>
                      <a:pt x="424" y="309"/>
                    </a:lnTo>
                    <a:lnTo>
                      <a:pt x="443" y="232"/>
                    </a:lnTo>
                    <a:lnTo>
                      <a:pt x="424" y="135"/>
                    </a:lnTo>
                    <a:lnTo>
                      <a:pt x="366" y="77"/>
                    </a:lnTo>
                    <a:lnTo>
                      <a:pt x="308" y="2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3"/>
            <p:cNvGrpSpPr/>
            <p:nvPr/>
          </p:nvGrpSpPr>
          <p:grpSpPr>
            <a:xfrm flipH="1">
              <a:off x="624432" y="2334651"/>
              <a:ext cx="1439662" cy="2259991"/>
              <a:chOff x="8430775" y="2402625"/>
              <a:chExt cx="946150" cy="1485175"/>
            </a:xfrm>
          </p:grpSpPr>
          <p:sp>
            <p:nvSpPr>
              <p:cNvPr id="677" name="Google Shape;677;p33"/>
              <p:cNvSpPr/>
              <p:nvPr/>
            </p:nvSpPr>
            <p:spPr>
              <a:xfrm>
                <a:off x="8635025" y="3675350"/>
                <a:ext cx="182125" cy="212450"/>
              </a:xfrm>
              <a:custGeom>
                <a:avLst/>
                <a:gdLst/>
                <a:ahLst/>
                <a:cxnLst/>
                <a:rect l="l" t="t" r="r" b="b"/>
                <a:pathLst>
                  <a:path w="7285" h="8498" extrusionOk="0">
                    <a:moveTo>
                      <a:pt x="5203" y="0"/>
                    </a:moveTo>
                    <a:lnTo>
                      <a:pt x="1581" y="1330"/>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8635025" y="3675350"/>
                <a:ext cx="182125" cy="212450"/>
              </a:xfrm>
              <a:custGeom>
                <a:avLst/>
                <a:gdLst/>
                <a:ahLst/>
                <a:cxnLst/>
                <a:rect l="l" t="t" r="r" b="b"/>
                <a:pathLst>
                  <a:path w="7285" h="8498" fill="none" extrusionOk="0">
                    <a:moveTo>
                      <a:pt x="1581" y="1330"/>
                    </a:moveTo>
                    <a:lnTo>
                      <a:pt x="3084" y="5029"/>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lnTo>
                      <a:pt x="1581" y="1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8758350" y="3773125"/>
                <a:ext cx="14975" cy="14475"/>
              </a:xfrm>
              <a:custGeom>
                <a:avLst/>
                <a:gdLst/>
                <a:ahLst/>
                <a:cxnLst/>
                <a:rect l="l" t="t" r="r" b="b"/>
                <a:pathLst>
                  <a:path w="599" h="579" extrusionOk="0">
                    <a:moveTo>
                      <a:pt x="251" y="1"/>
                    </a:moveTo>
                    <a:lnTo>
                      <a:pt x="193" y="20"/>
                    </a:lnTo>
                    <a:lnTo>
                      <a:pt x="136" y="39"/>
                    </a:lnTo>
                    <a:lnTo>
                      <a:pt x="97" y="78"/>
                    </a:lnTo>
                    <a:lnTo>
                      <a:pt x="20" y="193"/>
                    </a:lnTo>
                    <a:lnTo>
                      <a:pt x="1" y="251"/>
                    </a:lnTo>
                    <a:lnTo>
                      <a:pt x="1" y="309"/>
                    </a:lnTo>
                    <a:lnTo>
                      <a:pt x="20" y="367"/>
                    </a:lnTo>
                    <a:lnTo>
                      <a:pt x="39" y="425"/>
                    </a:lnTo>
                    <a:lnTo>
                      <a:pt x="116" y="521"/>
                    </a:lnTo>
                    <a:lnTo>
                      <a:pt x="213" y="579"/>
                    </a:lnTo>
                    <a:lnTo>
                      <a:pt x="348" y="579"/>
                    </a:lnTo>
                    <a:lnTo>
                      <a:pt x="444" y="540"/>
                    </a:lnTo>
                    <a:lnTo>
                      <a:pt x="540" y="482"/>
                    </a:lnTo>
                    <a:lnTo>
                      <a:pt x="579" y="367"/>
                    </a:lnTo>
                    <a:lnTo>
                      <a:pt x="598" y="251"/>
                    </a:lnTo>
                    <a:lnTo>
                      <a:pt x="560" y="155"/>
                    </a:lnTo>
                    <a:lnTo>
                      <a:pt x="482" y="58"/>
                    </a:lnTo>
                    <a:lnTo>
                      <a:pt x="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8758350" y="3773125"/>
                <a:ext cx="14975" cy="14475"/>
              </a:xfrm>
              <a:custGeom>
                <a:avLst/>
                <a:gdLst/>
                <a:ahLst/>
                <a:cxnLst/>
                <a:rect l="l" t="t" r="r" b="b"/>
                <a:pathLst>
                  <a:path w="599" h="579" fill="none" extrusionOk="0">
                    <a:moveTo>
                      <a:pt x="270" y="1"/>
                    </a:moveTo>
                    <a:lnTo>
                      <a:pt x="270" y="1"/>
                    </a:lnTo>
                    <a:lnTo>
                      <a:pt x="386" y="1"/>
                    </a:lnTo>
                    <a:lnTo>
                      <a:pt x="482" y="58"/>
                    </a:lnTo>
                    <a:lnTo>
                      <a:pt x="560" y="155"/>
                    </a:lnTo>
                    <a:lnTo>
                      <a:pt x="598" y="251"/>
                    </a:lnTo>
                    <a:lnTo>
                      <a:pt x="598" y="251"/>
                    </a:lnTo>
                    <a:lnTo>
                      <a:pt x="579" y="367"/>
                    </a:lnTo>
                    <a:lnTo>
                      <a:pt x="540" y="482"/>
                    </a:lnTo>
                    <a:lnTo>
                      <a:pt x="444" y="540"/>
                    </a:lnTo>
                    <a:lnTo>
                      <a:pt x="348" y="579"/>
                    </a:lnTo>
                    <a:lnTo>
                      <a:pt x="348" y="579"/>
                    </a:lnTo>
                    <a:lnTo>
                      <a:pt x="270" y="579"/>
                    </a:lnTo>
                    <a:lnTo>
                      <a:pt x="213" y="579"/>
                    </a:lnTo>
                    <a:lnTo>
                      <a:pt x="116" y="521"/>
                    </a:lnTo>
                    <a:lnTo>
                      <a:pt x="39" y="425"/>
                    </a:lnTo>
                    <a:lnTo>
                      <a:pt x="20" y="367"/>
                    </a:lnTo>
                    <a:lnTo>
                      <a:pt x="1" y="309"/>
                    </a:lnTo>
                    <a:lnTo>
                      <a:pt x="1" y="309"/>
                    </a:lnTo>
                    <a:lnTo>
                      <a:pt x="1" y="251"/>
                    </a:lnTo>
                    <a:lnTo>
                      <a:pt x="20" y="193"/>
                    </a:lnTo>
                    <a:lnTo>
                      <a:pt x="97" y="78"/>
                    </a:lnTo>
                    <a:lnTo>
                      <a:pt x="136" y="39"/>
                    </a:lnTo>
                    <a:lnTo>
                      <a:pt x="193" y="20"/>
                    </a:lnTo>
                    <a:lnTo>
                      <a:pt x="251"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8635025" y="3877675"/>
                <a:ext cx="2925" cy="7250"/>
              </a:xfrm>
              <a:custGeom>
                <a:avLst/>
                <a:gdLst/>
                <a:ahLst/>
                <a:cxnLst/>
                <a:rect l="l" t="t" r="r" b="b"/>
                <a:pathLst>
                  <a:path w="117" h="290" extrusionOk="0">
                    <a:moveTo>
                      <a:pt x="116" y="0"/>
                    </a:moveTo>
                    <a:lnTo>
                      <a:pt x="59" y="77"/>
                    </a:lnTo>
                    <a:lnTo>
                      <a:pt x="20" y="173"/>
                    </a:lnTo>
                    <a:lnTo>
                      <a:pt x="1" y="270"/>
                    </a:lnTo>
                    <a:lnTo>
                      <a:pt x="1" y="289"/>
                    </a:lnTo>
                    <a:lnTo>
                      <a:pt x="20" y="212"/>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8635025" y="3877675"/>
                <a:ext cx="2925" cy="9175"/>
              </a:xfrm>
              <a:custGeom>
                <a:avLst/>
                <a:gdLst/>
                <a:ahLst/>
                <a:cxnLst/>
                <a:rect l="l" t="t" r="r" b="b"/>
                <a:pathLst>
                  <a:path w="117" h="367" fill="none" extrusionOk="0">
                    <a:moveTo>
                      <a:pt x="116" y="0"/>
                    </a:moveTo>
                    <a:lnTo>
                      <a:pt x="116" y="0"/>
                    </a:lnTo>
                    <a:lnTo>
                      <a:pt x="59" y="77"/>
                    </a:lnTo>
                    <a:lnTo>
                      <a:pt x="20" y="173"/>
                    </a:lnTo>
                    <a:lnTo>
                      <a:pt x="1" y="270"/>
                    </a:lnTo>
                    <a:lnTo>
                      <a:pt x="1" y="328"/>
                    </a:lnTo>
                    <a:lnTo>
                      <a:pt x="1" y="366"/>
                    </a:lnTo>
                    <a:lnTo>
                      <a:pt x="1" y="366"/>
                    </a:lnTo>
                    <a:lnTo>
                      <a:pt x="1" y="289"/>
                    </a:lnTo>
                    <a:lnTo>
                      <a:pt x="20" y="212"/>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635525" y="3817450"/>
                <a:ext cx="181625" cy="70350"/>
              </a:xfrm>
              <a:custGeom>
                <a:avLst/>
                <a:gdLst/>
                <a:ahLst/>
                <a:cxnLst/>
                <a:rect l="l" t="t" r="r" b="b"/>
                <a:pathLst>
                  <a:path w="7265" h="2814" fill="none" extrusionOk="0">
                    <a:moveTo>
                      <a:pt x="7207" y="0"/>
                    </a:moveTo>
                    <a:lnTo>
                      <a:pt x="7265" y="193"/>
                    </a:lnTo>
                    <a:lnTo>
                      <a:pt x="0" y="2814"/>
                    </a:lnTo>
                    <a:lnTo>
                      <a:pt x="0" y="2814"/>
                    </a:lnTo>
                    <a:lnTo>
                      <a:pt x="0" y="2814"/>
                    </a:lnTo>
                    <a:lnTo>
                      <a:pt x="7265" y="193"/>
                    </a:lnTo>
                    <a:lnTo>
                      <a:pt x="72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635025" y="3807325"/>
                <a:ext cx="182125" cy="80475"/>
              </a:xfrm>
              <a:custGeom>
                <a:avLst/>
                <a:gdLst/>
                <a:ahLst/>
                <a:cxnLst/>
                <a:rect l="l" t="t" r="r" b="b"/>
                <a:pathLst>
                  <a:path w="7285" h="3219" extrusionOk="0">
                    <a:moveTo>
                      <a:pt x="7053" y="1"/>
                    </a:moveTo>
                    <a:lnTo>
                      <a:pt x="174" y="2737"/>
                    </a:lnTo>
                    <a:lnTo>
                      <a:pt x="116" y="2814"/>
                    </a:lnTo>
                    <a:lnTo>
                      <a:pt x="20" y="3026"/>
                    </a:lnTo>
                    <a:lnTo>
                      <a:pt x="1" y="3103"/>
                    </a:lnTo>
                    <a:lnTo>
                      <a:pt x="1" y="3180"/>
                    </a:lnTo>
                    <a:lnTo>
                      <a:pt x="20" y="3219"/>
                    </a:lnTo>
                    <a:lnTo>
                      <a:pt x="7285" y="598"/>
                    </a:lnTo>
                    <a:lnTo>
                      <a:pt x="7227" y="405"/>
                    </a:lnTo>
                    <a:lnTo>
                      <a:pt x="7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8708250" y="3799150"/>
                <a:ext cx="20275" cy="6750"/>
              </a:xfrm>
              <a:custGeom>
                <a:avLst/>
                <a:gdLst/>
                <a:ahLst/>
                <a:cxnLst/>
                <a:rect l="l" t="t" r="r" b="b"/>
                <a:pathLst>
                  <a:path w="811" h="270" extrusionOk="0">
                    <a:moveTo>
                      <a:pt x="271" y="0"/>
                    </a:moveTo>
                    <a:lnTo>
                      <a:pt x="116" y="19"/>
                    </a:lnTo>
                    <a:lnTo>
                      <a:pt x="39" y="58"/>
                    </a:lnTo>
                    <a:lnTo>
                      <a:pt x="20" y="77"/>
                    </a:lnTo>
                    <a:lnTo>
                      <a:pt x="1" y="97"/>
                    </a:lnTo>
                    <a:lnTo>
                      <a:pt x="59" y="116"/>
                    </a:lnTo>
                    <a:lnTo>
                      <a:pt x="271" y="116"/>
                    </a:lnTo>
                    <a:lnTo>
                      <a:pt x="425" y="135"/>
                    </a:lnTo>
                    <a:lnTo>
                      <a:pt x="579" y="174"/>
                    </a:lnTo>
                    <a:lnTo>
                      <a:pt x="694" y="231"/>
                    </a:lnTo>
                    <a:lnTo>
                      <a:pt x="772" y="270"/>
                    </a:lnTo>
                    <a:lnTo>
                      <a:pt x="810" y="270"/>
                    </a:lnTo>
                    <a:lnTo>
                      <a:pt x="810" y="251"/>
                    </a:lnTo>
                    <a:lnTo>
                      <a:pt x="810" y="231"/>
                    </a:lnTo>
                    <a:lnTo>
                      <a:pt x="752" y="154"/>
                    </a:lnTo>
                    <a:lnTo>
                      <a:pt x="617" y="58"/>
                    </a:lnTo>
                    <a:lnTo>
                      <a:pt x="540" y="39"/>
                    </a:lnTo>
                    <a:lnTo>
                      <a:pt x="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8692350" y="3815050"/>
                <a:ext cx="16425" cy="10600"/>
              </a:xfrm>
              <a:custGeom>
                <a:avLst/>
                <a:gdLst/>
                <a:ahLst/>
                <a:cxnLst/>
                <a:rect l="l" t="t" r="r" b="b"/>
                <a:pathLst>
                  <a:path w="657" h="424" extrusionOk="0">
                    <a:moveTo>
                      <a:pt x="116" y="0"/>
                    </a:moveTo>
                    <a:lnTo>
                      <a:pt x="20" y="19"/>
                    </a:lnTo>
                    <a:lnTo>
                      <a:pt x="1" y="19"/>
                    </a:lnTo>
                    <a:lnTo>
                      <a:pt x="1" y="39"/>
                    </a:lnTo>
                    <a:lnTo>
                      <a:pt x="20" y="58"/>
                    </a:lnTo>
                    <a:lnTo>
                      <a:pt x="116" y="96"/>
                    </a:lnTo>
                    <a:lnTo>
                      <a:pt x="232" y="135"/>
                    </a:lnTo>
                    <a:lnTo>
                      <a:pt x="348" y="193"/>
                    </a:lnTo>
                    <a:lnTo>
                      <a:pt x="463" y="270"/>
                    </a:lnTo>
                    <a:lnTo>
                      <a:pt x="560" y="347"/>
                    </a:lnTo>
                    <a:lnTo>
                      <a:pt x="617" y="405"/>
                    </a:lnTo>
                    <a:lnTo>
                      <a:pt x="656" y="424"/>
                    </a:lnTo>
                    <a:lnTo>
                      <a:pt x="656" y="385"/>
                    </a:lnTo>
                    <a:lnTo>
                      <a:pt x="637" y="289"/>
                    </a:lnTo>
                    <a:lnTo>
                      <a:pt x="560" y="193"/>
                    </a:lnTo>
                    <a:lnTo>
                      <a:pt x="502" y="135"/>
                    </a:lnTo>
                    <a:lnTo>
                      <a:pt x="425" y="77"/>
                    </a:lnTo>
                    <a:lnTo>
                      <a:pt x="348" y="39"/>
                    </a:lnTo>
                    <a:lnTo>
                      <a:pt x="251" y="19"/>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8677425" y="3829975"/>
                <a:ext cx="12550" cy="13025"/>
              </a:xfrm>
              <a:custGeom>
                <a:avLst/>
                <a:gdLst/>
                <a:ahLst/>
                <a:cxnLst/>
                <a:rect l="l" t="t" r="r" b="b"/>
                <a:pathLst>
                  <a:path w="502" h="521" extrusionOk="0">
                    <a:moveTo>
                      <a:pt x="20" y="0"/>
                    </a:moveTo>
                    <a:lnTo>
                      <a:pt x="1" y="20"/>
                    </a:lnTo>
                    <a:lnTo>
                      <a:pt x="20" y="39"/>
                    </a:lnTo>
                    <a:lnTo>
                      <a:pt x="78" y="97"/>
                    </a:lnTo>
                    <a:lnTo>
                      <a:pt x="155" y="155"/>
                    </a:lnTo>
                    <a:lnTo>
                      <a:pt x="251" y="251"/>
                    </a:lnTo>
                    <a:lnTo>
                      <a:pt x="405" y="444"/>
                    </a:lnTo>
                    <a:lnTo>
                      <a:pt x="463" y="501"/>
                    </a:lnTo>
                    <a:lnTo>
                      <a:pt x="482" y="521"/>
                    </a:lnTo>
                    <a:lnTo>
                      <a:pt x="502" y="501"/>
                    </a:lnTo>
                    <a:lnTo>
                      <a:pt x="502" y="482"/>
                    </a:lnTo>
                    <a:lnTo>
                      <a:pt x="502" y="386"/>
                    </a:lnTo>
                    <a:lnTo>
                      <a:pt x="444" y="270"/>
                    </a:lnTo>
                    <a:lnTo>
                      <a:pt x="347" y="155"/>
                    </a:lnTo>
                    <a:lnTo>
                      <a:pt x="232" y="58"/>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8702475" y="3772175"/>
                <a:ext cx="19300" cy="7250"/>
              </a:xfrm>
              <a:custGeom>
                <a:avLst/>
                <a:gdLst/>
                <a:ahLst/>
                <a:cxnLst/>
                <a:rect l="l" t="t" r="r" b="b"/>
                <a:pathLst>
                  <a:path w="772" h="290" extrusionOk="0">
                    <a:moveTo>
                      <a:pt x="502" y="0"/>
                    </a:moveTo>
                    <a:lnTo>
                      <a:pt x="328" y="39"/>
                    </a:lnTo>
                    <a:lnTo>
                      <a:pt x="174" y="96"/>
                    </a:lnTo>
                    <a:lnTo>
                      <a:pt x="58" y="174"/>
                    </a:lnTo>
                    <a:lnTo>
                      <a:pt x="1" y="251"/>
                    </a:lnTo>
                    <a:lnTo>
                      <a:pt x="1" y="289"/>
                    </a:lnTo>
                    <a:lnTo>
                      <a:pt x="39" y="289"/>
                    </a:lnTo>
                    <a:lnTo>
                      <a:pt x="116" y="251"/>
                    </a:lnTo>
                    <a:lnTo>
                      <a:pt x="232" y="212"/>
                    </a:lnTo>
                    <a:lnTo>
                      <a:pt x="367" y="154"/>
                    </a:lnTo>
                    <a:lnTo>
                      <a:pt x="521" y="116"/>
                    </a:lnTo>
                    <a:lnTo>
                      <a:pt x="636" y="96"/>
                    </a:lnTo>
                    <a:lnTo>
                      <a:pt x="733" y="96"/>
                    </a:lnTo>
                    <a:lnTo>
                      <a:pt x="771" y="58"/>
                    </a:lnTo>
                    <a:lnTo>
                      <a:pt x="752" y="58"/>
                    </a:lnTo>
                    <a:lnTo>
                      <a:pt x="733" y="39"/>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8695250" y="3737475"/>
                <a:ext cx="24100" cy="23625"/>
              </a:xfrm>
              <a:custGeom>
                <a:avLst/>
                <a:gdLst/>
                <a:ahLst/>
                <a:cxnLst/>
                <a:rect l="l" t="t" r="r" b="b"/>
                <a:pathLst>
                  <a:path w="964" h="945" extrusionOk="0">
                    <a:moveTo>
                      <a:pt x="791" y="116"/>
                    </a:moveTo>
                    <a:lnTo>
                      <a:pt x="810" y="136"/>
                    </a:lnTo>
                    <a:lnTo>
                      <a:pt x="829" y="155"/>
                    </a:lnTo>
                    <a:lnTo>
                      <a:pt x="810" y="174"/>
                    </a:lnTo>
                    <a:lnTo>
                      <a:pt x="752" y="271"/>
                    </a:lnTo>
                    <a:lnTo>
                      <a:pt x="617" y="444"/>
                    </a:lnTo>
                    <a:lnTo>
                      <a:pt x="463" y="579"/>
                    </a:lnTo>
                    <a:lnTo>
                      <a:pt x="309" y="714"/>
                    </a:lnTo>
                    <a:lnTo>
                      <a:pt x="155" y="810"/>
                    </a:lnTo>
                    <a:lnTo>
                      <a:pt x="62" y="879"/>
                    </a:lnTo>
                    <a:lnTo>
                      <a:pt x="78" y="849"/>
                    </a:lnTo>
                    <a:lnTo>
                      <a:pt x="212" y="617"/>
                    </a:lnTo>
                    <a:lnTo>
                      <a:pt x="328" y="463"/>
                    </a:lnTo>
                    <a:lnTo>
                      <a:pt x="463" y="328"/>
                    </a:lnTo>
                    <a:lnTo>
                      <a:pt x="656" y="174"/>
                    </a:lnTo>
                    <a:lnTo>
                      <a:pt x="752" y="136"/>
                    </a:lnTo>
                    <a:lnTo>
                      <a:pt x="791" y="116"/>
                    </a:lnTo>
                    <a:close/>
                    <a:moveTo>
                      <a:pt x="713" y="1"/>
                    </a:moveTo>
                    <a:lnTo>
                      <a:pt x="579" y="78"/>
                    </a:lnTo>
                    <a:lnTo>
                      <a:pt x="386" y="232"/>
                    </a:lnTo>
                    <a:lnTo>
                      <a:pt x="251" y="386"/>
                    </a:lnTo>
                    <a:lnTo>
                      <a:pt x="135" y="579"/>
                    </a:lnTo>
                    <a:lnTo>
                      <a:pt x="78" y="656"/>
                    </a:lnTo>
                    <a:lnTo>
                      <a:pt x="39" y="752"/>
                    </a:lnTo>
                    <a:lnTo>
                      <a:pt x="20" y="849"/>
                    </a:lnTo>
                    <a:lnTo>
                      <a:pt x="20" y="911"/>
                    </a:lnTo>
                    <a:lnTo>
                      <a:pt x="0" y="926"/>
                    </a:lnTo>
                    <a:lnTo>
                      <a:pt x="20" y="922"/>
                    </a:lnTo>
                    <a:lnTo>
                      <a:pt x="20" y="922"/>
                    </a:lnTo>
                    <a:lnTo>
                      <a:pt x="20" y="945"/>
                    </a:lnTo>
                    <a:lnTo>
                      <a:pt x="39" y="926"/>
                    </a:lnTo>
                    <a:lnTo>
                      <a:pt x="43" y="917"/>
                    </a:lnTo>
                    <a:lnTo>
                      <a:pt x="97" y="906"/>
                    </a:lnTo>
                    <a:lnTo>
                      <a:pt x="193" y="887"/>
                    </a:lnTo>
                    <a:lnTo>
                      <a:pt x="270" y="849"/>
                    </a:lnTo>
                    <a:lnTo>
                      <a:pt x="367" y="791"/>
                    </a:lnTo>
                    <a:lnTo>
                      <a:pt x="540" y="675"/>
                    </a:lnTo>
                    <a:lnTo>
                      <a:pt x="694" y="540"/>
                    </a:lnTo>
                    <a:lnTo>
                      <a:pt x="868" y="348"/>
                    </a:lnTo>
                    <a:lnTo>
                      <a:pt x="945" y="213"/>
                    </a:lnTo>
                    <a:lnTo>
                      <a:pt x="964" y="174"/>
                    </a:lnTo>
                    <a:lnTo>
                      <a:pt x="964" y="116"/>
                    </a:lnTo>
                    <a:lnTo>
                      <a:pt x="925" y="59"/>
                    </a:lnTo>
                    <a:lnTo>
                      <a:pt x="887" y="20"/>
                    </a:lnTo>
                    <a:lnTo>
                      <a:pt x="8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8676475" y="3735075"/>
                <a:ext cx="20725" cy="26525"/>
              </a:xfrm>
              <a:custGeom>
                <a:avLst/>
                <a:gdLst/>
                <a:ahLst/>
                <a:cxnLst/>
                <a:rect l="l" t="t" r="r" b="b"/>
                <a:pathLst>
                  <a:path w="829" h="1061" extrusionOk="0">
                    <a:moveTo>
                      <a:pt x="116" y="0"/>
                    </a:moveTo>
                    <a:lnTo>
                      <a:pt x="77" y="20"/>
                    </a:lnTo>
                    <a:lnTo>
                      <a:pt x="39" y="58"/>
                    </a:lnTo>
                    <a:lnTo>
                      <a:pt x="19" y="97"/>
                    </a:lnTo>
                    <a:lnTo>
                      <a:pt x="0" y="155"/>
                    </a:lnTo>
                    <a:lnTo>
                      <a:pt x="0" y="309"/>
                    </a:lnTo>
                    <a:lnTo>
                      <a:pt x="39" y="424"/>
                    </a:lnTo>
                    <a:lnTo>
                      <a:pt x="96" y="540"/>
                    </a:lnTo>
                    <a:lnTo>
                      <a:pt x="154" y="636"/>
                    </a:lnTo>
                    <a:lnTo>
                      <a:pt x="212" y="733"/>
                    </a:lnTo>
                    <a:lnTo>
                      <a:pt x="289" y="810"/>
                    </a:lnTo>
                    <a:lnTo>
                      <a:pt x="385" y="868"/>
                    </a:lnTo>
                    <a:lnTo>
                      <a:pt x="540" y="945"/>
                    </a:lnTo>
                    <a:lnTo>
                      <a:pt x="655" y="983"/>
                    </a:lnTo>
                    <a:lnTo>
                      <a:pt x="751" y="983"/>
                    </a:lnTo>
                    <a:lnTo>
                      <a:pt x="443" y="790"/>
                    </a:lnTo>
                    <a:lnTo>
                      <a:pt x="308" y="656"/>
                    </a:lnTo>
                    <a:lnTo>
                      <a:pt x="193" y="501"/>
                    </a:lnTo>
                    <a:lnTo>
                      <a:pt x="154" y="386"/>
                    </a:lnTo>
                    <a:lnTo>
                      <a:pt x="135" y="270"/>
                    </a:lnTo>
                    <a:lnTo>
                      <a:pt x="116" y="174"/>
                    </a:lnTo>
                    <a:lnTo>
                      <a:pt x="135" y="135"/>
                    </a:lnTo>
                    <a:lnTo>
                      <a:pt x="154" y="116"/>
                    </a:lnTo>
                    <a:lnTo>
                      <a:pt x="251" y="135"/>
                    </a:lnTo>
                    <a:lnTo>
                      <a:pt x="328" y="193"/>
                    </a:lnTo>
                    <a:lnTo>
                      <a:pt x="482" y="347"/>
                    </a:lnTo>
                    <a:lnTo>
                      <a:pt x="597" y="521"/>
                    </a:lnTo>
                    <a:lnTo>
                      <a:pt x="694" y="694"/>
                    </a:lnTo>
                    <a:lnTo>
                      <a:pt x="751" y="848"/>
                    </a:lnTo>
                    <a:lnTo>
                      <a:pt x="771" y="945"/>
                    </a:lnTo>
                    <a:lnTo>
                      <a:pt x="790" y="1022"/>
                    </a:lnTo>
                    <a:lnTo>
                      <a:pt x="809" y="1060"/>
                    </a:lnTo>
                    <a:lnTo>
                      <a:pt x="829" y="964"/>
                    </a:lnTo>
                    <a:lnTo>
                      <a:pt x="829" y="848"/>
                    </a:lnTo>
                    <a:lnTo>
                      <a:pt x="809" y="752"/>
                    </a:lnTo>
                    <a:lnTo>
                      <a:pt x="790" y="675"/>
                    </a:lnTo>
                    <a:lnTo>
                      <a:pt x="694" y="463"/>
                    </a:lnTo>
                    <a:lnTo>
                      <a:pt x="597" y="289"/>
                    </a:lnTo>
                    <a:lnTo>
                      <a:pt x="501" y="193"/>
                    </a:lnTo>
                    <a:lnTo>
                      <a:pt x="424" y="97"/>
                    </a:lnTo>
                    <a:lnTo>
                      <a:pt x="347" y="39"/>
                    </a:lnTo>
                    <a:lnTo>
                      <a:pt x="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8806525" y="3658950"/>
                <a:ext cx="182125" cy="212000"/>
              </a:xfrm>
              <a:custGeom>
                <a:avLst/>
                <a:gdLst/>
                <a:ahLst/>
                <a:cxnLst/>
                <a:rect l="l" t="t" r="r" b="b"/>
                <a:pathLst>
                  <a:path w="7285" h="8480" extrusionOk="0">
                    <a:moveTo>
                      <a:pt x="5184" y="1"/>
                    </a:moveTo>
                    <a:lnTo>
                      <a:pt x="1561" y="13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8806525" y="3658950"/>
                <a:ext cx="182125" cy="212000"/>
              </a:xfrm>
              <a:custGeom>
                <a:avLst/>
                <a:gdLst/>
                <a:ahLst/>
                <a:cxnLst/>
                <a:rect l="l" t="t" r="r" b="b"/>
                <a:pathLst>
                  <a:path w="7285" h="8480" fill="none" extrusionOk="0">
                    <a:moveTo>
                      <a:pt x="1561" y="1311"/>
                    </a:moveTo>
                    <a:lnTo>
                      <a:pt x="3045" y="50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lnTo>
                      <a:pt x="1561" y="131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8929375" y="3756275"/>
                <a:ext cx="14950" cy="14475"/>
              </a:xfrm>
              <a:custGeom>
                <a:avLst/>
                <a:gdLst/>
                <a:ahLst/>
                <a:cxnLst/>
                <a:rect l="l" t="t" r="r" b="b"/>
                <a:pathLst>
                  <a:path w="598" h="579" extrusionOk="0">
                    <a:moveTo>
                      <a:pt x="193" y="0"/>
                    </a:moveTo>
                    <a:lnTo>
                      <a:pt x="135" y="39"/>
                    </a:lnTo>
                    <a:lnTo>
                      <a:pt x="97" y="77"/>
                    </a:lnTo>
                    <a:lnTo>
                      <a:pt x="19" y="193"/>
                    </a:lnTo>
                    <a:lnTo>
                      <a:pt x="0" y="251"/>
                    </a:lnTo>
                    <a:lnTo>
                      <a:pt x="0" y="309"/>
                    </a:lnTo>
                    <a:lnTo>
                      <a:pt x="19" y="366"/>
                    </a:lnTo>
                    <a:lnTo>
                      <a:pt x="39" y="424"/>
                    </a:lnTo>
                    <a:lnTo>
                      <a:pt x="116" y="501"/>
                    </a:lnTo>
                    <a:lnTo>
                      <a:pt x="212" y="559"/>
                    </a:lnTo>
                    <a:lnTo>
                      <a:pt x="289" y="578"/>
                    </a:lnTo>
                    <a:lnTo>
                      <a:pt x="347" y="578"/>
                    </a:lnTo>
                    <a:lnTo>
                      <a:pt x="443" y="540"/>
                    </a:lnTo>
                    <a:lnTo>
                      <a:pt x="540" y="463"/>
                    </a:lnTo>
                    <a:lnTo>
                      <a:pt x="598" y="366"/>
                    </a:lnTo>
                    <a:lnTo>
                      <a:pt x="598" y="251"/>
                    </a:lnTo>
                    <a:lnTo>
                      <a:pt x="559" y="154"/>
                    </a:lnTo>
                    <a:lnTo>
                      <a:pt x="482" y="58"/>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8929375" y="3756275"/>
                <a:ext cx="14950" cy="14475"/>
              </a:xfrm>
              <a:custGeom>
                <a:avLst/>
                <a:gdLst/>
                <a:ahLst/>
                <a:cxnLst/>
                <a:rect l="l" t="t" r="r" b="b"/>
                <a:pathLst>
                  <a:path w="598" h="579" fill="none" extrusionOk="0">
                    <a:moveTo>
                      <a:pt x="270" y="0"/>
                    </a:moveTo>
                    <a:lnTo>
                      <a:pt x="270" y="0"/>
                    </a:lnTo>
                    <a:lnTo>
                      <a:pt x="386" y="0"/>
                    </a:lnTo>
                    <a:lnTo>
                      <a:pt x="482" y="58"/>
                    </a:lnTo>
                    <a:lnTo>
                      <a:pt x="559" y="154"/>
                    </a:lnTo>
                    <a:lnTo>
                      <a:pt x="598" y="251"/>
                    </a:lnTo>
                    <a:lnTo>
                      <a:pt x="598" y="251"/>
                    </a:lnTo>
                    <a:lnTo>
                      <a:pt x="598" y="366"/>
                    </a:lnTo>
                    <a:lnTo>
                      <a:pt x="540" y="463"/>
                    </a:lnTo>
                    <a:lnTo>
                      <a:pt x="443" y="540"/>
                    </a:lnTo>
                    <a:lnTo>
                      <a:pt x="347" y="578"/>
                    </a:lnTo>
                    <a:lnTo>
                      <a:pt x="347" y="578"/>
                    </a:lnTo>
                    <a:lnTo>
                      <a:pt x="289" y="578"/>
                    </a:lnTo>
                    <a:lnTo>
                      <a:pt x="212" y="559"/>
                    </a:lnTo>
                    <a:lnTo>
                      <a:pt x="116" y="501"/>
                    </a:lnTo>
                    <a:lnTo>
                      <a:pt x="39" y="424"/>
                    </a:lnTo>
                    <a:lnTo>
                      <a:pt x="19" y="366"/>
                    </a:lnTo>
                    <a:lnTo>
                      <a:pt x="0" y="309"/>
                    </a:lnTo>
                    <a:lnTo>
                      <a:pt x="0" y="309"/>
                    </a:lnTo>
                    <a:lnTo>
                      <a:pt x="0" y="251"/>
                    </a:lnTo>
                    <a:lnTo>
                      <a:pt x="19" y="193"/>
                    </a:lnTo>
                    <a:lnTo>
                      <a:pt x="97" y="77"/>
                    </a:lnTo>
                    <a:lnTo>
                      <a:pt x="135" y="39"/>
                    </a:lnTo>
                    <a:lnTo>
                      <a:pt x="193" y="0"/>
                    </a:lnTo>
                    <a:lnTo>
                      <a:pt x="251" y="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8806050" y="3860800"/>
                <a:ext cx="2900" cy="9175"/>
              </a:xfrm>
              <a:custGeom>
                <a:avLst/>
                <a:gdLst/>
                <a:ahLst/>
                <a:cxnLst/>
                <a:rect l="l" t="t" r="r" b="b"/>
                <a:pathLst>
                  <a:path w="116" h="367" extrusionOk="0">
                    <a:moveTo>
                      <a:pt x="116" y="1"/>
                    </a:moveTo>
                    <a:lnTo>
                      <a:pt x="77" y="78"/>
                    </a:lnTo>
                    <a:lnTo>
                      <a:pt x="20" y="174"/>
                    </a:lnTo>
                    <a:lnTo>
                      <a:pt x="0" y="270"/>
                    </a:lnTo>
                    <a:lnTo>
                      <a:pt x="0" y="328"/>
                    </a:lnTo>
                    <a:lnTo>
                      <a:pt x="20" y="367"/>
                    </a:lnTo>
                    <a:lnTo>
                      <a:pt x="20" y="290"/>
                    </a:lnTo>
                    <a:lnTo>
                      <a:pt x="39" y="213"/>
                    </a:lnTo>
                    <a:lnTo>
                      <a:pt x="77" y="116"/>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8806050" y="3860800"/>
                <a:ext cx="2900" cy="9175"/>
              </a:xfrm>
              <a:custGeom>
                <a:avLst/>
                <a:gdLst/>
                <a:ahLst/>
                <a:cxnLst/>
                <a:rect l="l" t="t" r="r" b="b"/>
                <a:pathLst>
                  <a:path w="116" h="367" fill="none" extrusionOk="0">
                    <a:moveTo>
                      <a:pt x="116" y="1"/>
                    </a:moveTo>
                    <a:lnTo>
                      <a:pt x="116" y="1"/>
                    </a:lnTo>
                    <a:lnTo>
                      <a:pt x="77" y="78"/>
                    </a:lnTo>
                    <a:lnTo>
                      <a:pt x="20" y="174"/>
                    </a:lnTo>
                    <a:lnTo>
                      <a:pt x="0" y="270"/>
                    </a:lnTo>
                    <a:lnTo>
                      <a:pt x="0" y="328"/>
                    </a:lnTo>
                    <a:lnTo>
                      <a:pt x="20" y="367"/>
                    </a:lnTo>
                    <a:lnTo>
                      <a:pt x="20" y="367"/>
                    </a:lnTo>
                    <a:lnTo>
                      <a:pt x="20" y="290"/>
                    </a:lnTo>
                    <a:lnTo>
                      <a:pt x="39" y="213"/>
                    </a:lnTo>
                    <a:lnTo>
                      <a:pt x="77" y="116"/>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8988150" y="3804450"/>
                <a:ext cx="500" cy="500"/>
              </a:xfrm>
              <a:custGeom>
                <a:avLst/>
                <a:gdLst/>
                <a:ahLst/>
                <a:cxnLst/>
                <a:rect l="l" t="t" r="r" b="b"/>
                <a:pathLst>
                  <a:path w="20" h="20" fill="none" extrusionOk="0">
                    <a:moveTo>
                      <a:pt x="0" y="0"/>
                    </a:moveTo>
                    <a:lnTo>
                      <a:pt x="19" y="19"/>
                    </a:lnTo>
                    <a:lnTo>
                      <a:pt x="19"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8806525" y="3790475"/>
                <a:ext cx="182125" cy="80475"/>
              </a:xfrm>
              <a:custGeom>
                <a:avLst/>
                <a:gdLst/>
                <a:ahLst/>
                <a:cxnLst/>
                <a:rect l="l" t="t" r="r" b="b"/>
                <a:pathLst>
                  <a:path w="7285" h="3219" extrusionOk="0">
                    <a:moveTo>
                      <a:pt x="7053" y="0"/>
                    </a:moveTo>
                    <a:lnTo>
                      <a:pt x="174" y="2737"/>
                    </a:lnTo>
                    <a:lnTo>
                      <a:pt x="97" y="2814"/>
                    </a:lnTo>
                    <a:lnTo>
                      <a:pt x="58" y="2929"/>
                    </a:lnTo>
                    <a:lnTo>
                      <a:pt x="20" y="3026"/>
                    </a:lnTo>
                    <a:lnTo>
                      <a:pt x="1" y="3103"/>
                    </a:lnTo>
                    <a:lnTo>
                      <a:pt x="1" y="3180"/>
                    </a:lnTo>
                    <a:lnTo>
                      <a:pt x="20" y="3218"/>
                    </a:lnTo>
                    <a:lnTo>
                      <a:pt x="7284" y="578"/>
                    </a:lnTo>
                    <a:lnTo>
                      <a:pt x="7265" y="559"/>
                    </a:lnTo>
                    <a:lnTo>
                      <a:pt x="70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8879750" y="3781800"/>
                <a:ext cx="20250" cy="7250"/>
              </a:xfrm>
              <a:custGeom>
                <a:avLst/>
                <a:gdLst/>
                <a:ahLst/>
                <a:cxnLst/>
                <a:rect l="l" t="t" r="r" b="b"/>
                <a:pathLst>
                  <a:path w="810" h="290" extrusionOk="0">
                    <a:moveTo>
                      <a:pt x="251" y="1"/>
                    </a:moveTo>
                    <a:lnTo>
                      <a:pt x="116" y="39"/>
                    </a:lnTo>
                    <a:lnTo>
                      <a:pt x="20" y="78"/>
                    </a:lnTo>
                    <a:lnTo>
                      <a:pt x="0" y="97"/>
                    </a:lnTo>
                    <a:lnTo>
                      <a:pt x="39" y="116"/>
                    </a:lnTo>
                    <a:lnTo>
                      <a:pt x="251" y="116"/>
                    </a:lnTo>
                    <a:lnTo>
                      <a:pt x="405" y="135"/>
                    </a:lnTo>
                    <a:lnTo>
                      <a:pt x="559" y="193"/>
                    </a:lnTo>
                    <a:lnTo>
                      <a:pt x="675" y="251"/>
                    </a:lnTo>
                    <a:lnTo>
                      <a:pt x="752" y="270"/>
                    </a:lnTo>
                    <a:lnTo>
                      <a:pt x="791" y="290"/>
                    </a:lnTo>
                    <a:lnTo>
                      <a:pt x="810" y="270"/>
                    </a:lnTo>
                    <a:lnTo>
                      <a:pt x="791" y="232"/>
                    </a:lnTo>
                    <a:lnTo>
                      <a:pt x="733" y="155"/>
                    </a:lnTo>
                    <a:lnTo>
                      <a:pt x="598" y="78"/>
                    </a:lnTo>
                    <a:lnTo>
                      <a:pt x="521" y="39"/>
                    </a:lnTo>
                    <a:lnTo>
                      <a:pt x="444" y="20"/>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8863375" y="3798175"/>
                <a:ext cx="16875" cy="10625"/>
              </a:xfrm>
              <a:custGeom>
                <a:avLst/>
                <a:gdLst/>
                <a:ahLst/>
                <a:cxnLst/>
                <a:rect l="l" t="t" r="r" b="b"/>
                <a:pathLst>
                  <a:path w="675" h="425" extrusionOk="0">
                    <a:moveTo>
                      <a:pt x="116" y="1"/>
                    </a:moveTo>
                    <a:lnTo>
                      <a:pt x="39" y="20"/>
                    </a:lnTo>
                    <a:lnTo>
                      <a:pt x="0" y="20"/>
                    </a:lnTo>
                    <a:lnTo>
                      <a:pt x="0" y="39"/>
                    </a:lnTo>
                    <a:lnTo>
                      <a:pt x="39" y="58"/>
                    </a:lnTo>
                    <a:lnTo>
                      <a:pt x="116" y="97"/>
                    </a:lnTo>
                    <a:lnTo>
                      <a:pt x="232" y="136"/>
                    </a:lnTo>
                    <a:lnTo>
                      <a:pt x="347" y="193"/>
                    </a:lnTo>
                    <a:lnTo>
                      <a:pt x="463" y="270"/>
                    </a:lnTo>
                    <a:lnTo>
                      <a:pt x="559" y="348"/>
                    </a:lnTo>
                    <a:lnTo>
                      <a:pt x="617" y="405"/>
                    </a:lnTo>
                    <a:lnTo>
                      <a:pt x="655" y="425"/>
                    </a:lnTo>
                    <a:lnTo>
                      <a:pt x="675" y="405"/>
                    </a:lnTo>
                    <a:lnTo>
                      <a:pt x="675" y="386"/>
                    </a:lnTo>
                    <a:lnTo>
                      <a:pt x="636" y="290"/>
                    </a:lnTo>
                    <a:lnTo>
                      <a:pt x="559" y="193"/>
                    </a:lnTo>
                    <a:lnTo>
                      <a:pt x="501" y="136"/>
                    </a:lnTo>
                    <a:lnTo>
                      <a:pt x="424" y="78"/>
                    </a:lnTo>
                    <a:lnTo>
                      <a:pt x="347" y="39"/>
                    </a:lnTo>
                    <a:lnTo>
                      <a:pt x="270" y="20"/>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8848450" y="3813100"/>
                <a:ext cx="12525" cy="13050"/>
              </a:xfrm>
              <a:custGeom>
                <a:avLst/>
                <a:gdLst/>
                <a:ahLst/>
                <a:cxnLst/>
                <a:rect l="l" t="t" r="r" b="b"/>
                <a:pathLst>
                  <a:path w="501" h="522" extrusionOk="0">
                    <a:moveTo>
                      <a:pt x="0" y="1"/>
                    </a:moveTo>
                    <a:lnTo>
                      <a:pt x="19" y="40"/>
                    </a:lnTo>
                    <a:lnTo>
                      <a:pt x="77" y="97"/>
                    </a:lnTo>
                    <a:lnTo>
                      <a:pt x="154" y="155"/>
                    </a:lnTo>
                    <a:lnTo>
                      <a:pt x="251" y="251"/>
                    </a:lnTo>
                    <a:lnTo>
                      <a:pt x="347" y="348"/>
                    </a:lnTo>
                    <a:lnTo>
                      <a:pt x="405" y="425"/>
                    </a:lnTo>
                    <a:lnTo>
                      <a:pt x="462" y="502"/>
                    </a:lnTo>
                    <a:lnTo>
                      <a:pt x="501" y="521"/>
                    </a:lnTo>
                    <a:lnTo>
                      <a:pt x="501" y="502"/>
                    </a:lnTo>
                    <a:lnTo>
                      <a:pt x="501" y="483"/>
                    </a:lnTo>
                    <a:lnTo>
                      <a:pt x="501" y="386"/>
                    </a:lnTo>
                    <a:lnTo>
                      <a:pt x="443" y="271"/>
                    </a:lnTo>
                    <a:lnTo>
                      <a:pt x="347" y="155"/>
                    </a:lnTo>
                    <a:lnTo>
                      <a:pt x="231" y="59"/>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8873475" y="3754825"/>
                <a:ext cx="19300" cy="7725"/>
              </a:xfrm>
              <a:custGeom>
                <a:avLst/>
                <a:gdLst/>
                <a:ahLst/>
                <a:cxnLst/>
                <a:rect l="l" t="t" r="r" b="b"/>
                <a:pathLst>
                  <a:path w="772" h="309" extrusionOk="0">
                    <a:moveTo>
                      <a:pt x="502" y="0"/>
                    </a:moveTo>
                    <a:lnTo>
                      <a:pt x="329" y="39"/>
                    </a:lnTo>
                    <a:lnTo>
                      <a:pt x="251" y="78"/>
                    </a:lnTo>
                    <a:lnTo>
                      <a:pt x="174" y="116"/>
                    </a:lnTo>
                    <a:lnTo>
                      <a:pt x="59" y="193"/>
                    </a:lnTo>
                    <a:lnTo>
                      <a:pt x="1" y="270"/>
                    </a:lnTo>
                    <a:lnTo>
                      <a:pt x="1" y="309"/>
                    </a:lnTo>
                    <a:lnTo>
                      <a:pt x="40" y="309"/>
                    </a:lnTo>
                    <a:lnTo>
                      <a:pt x="117" y="270"/>
                    </a:lnTo>
                    <a:lnTo>
                      <a:pt x="232" y="212"/>
                    </a:lnTo>
                    <a:lnTo>
                      <a:pt x="367" y="155"/>
                    </a:lnTo>
                    <a:lnTo>
                      <a:pt x="521" y="135"/>
                    </a:lnTo>
                    <a:lnTo>
                      <a:pt x="656" y="116"/>
                    </a:lnTo>
                    <a:lnTo>
                      <a:pt x="733" y="97"/>
                    </a:lnTo>
                    <a:lnTo>
                      <a:pt x="772" y="78"/>
                    </a:lnTo>
                    <a:lnTo>
                      <a:pt x="752" y="58"/>
                    </a:lnTo>
                    <a:lnTo>
                      <a:pt x="733" y="39"/>
                    </a:lnTo>
                    <a:lnTo>
                      <a:pt x="637" y="20"/>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866250" y="3720150"/>
                <a:ext cx="24125" cy="24100"/>
              </a:xfrm>
              <a:custGeom>
                <a:avLst/>
                <a:gdLst/>
                <a:ahLst/>
                <a:cxnLst/>
                <a:rect l="l" t="t" r="r" b="b"/>
                <a:pathLst>
                  <a:path w="965" h="964" extrusionOk="0">
                    <a:moveTo>
                      <a:pt x="791" y="135"/>
                    </a:moveTo>
                    <a:lnTo>
                      <a:pt x="830" y="154"/>
                    </a:lnTo>
                    <a:lnTo>
                      <a:pt x="849" y="174"/>
                    </a:lnTo>
                    <a:lnTo>
                      <a:pt x="830" y="193"/>
                    </a:lnTo>
                    <a:lnTo>
                      <a:pt x="772" y="289"/>
                    </a:lnTo>
                    <a:lnTo>
                      <a:pt x="618" y="463"/>
                    </a:lnTo>
                    <a:lnTo>
                      <a:pt x="463" y="597"/>
                    </a:lnTo>
                    <a:lnTo>
                      <a:pt x="309" y="732"/>
                    </a:lnTo>
                    <a:lnTo>
                      <a:pt x="60" y="904"/>
                    </a:lnTo>
                    <a:lnTo>
                      <a:pt x="78" y="867"/>
                    </a:lnTo>
                    <a:lnTo>
                      <a:pt x="213" y="636"/>
                    </a:lnTo>
                    <a:lnTo>
                      <a:pt x="329" y="482"/>
                    </a:lnTo>
                    <a:lnTo>
                      <a:pt x="463" y="328"/>
                    </a:lnTo>
                    <a:lnTo>
                      <a:pt x="656" y="193"/>
                    </a:lnTo>
                    <a:lnTo>
                      <a:pt x="752" y="154"/>
                    </a:lnTo>
                    <a:lnTo>
                      <a:pt x="791" y="135"/>
                    </a:lnTo>
                    <a:close/>
                    <a:moveTo>
                      <a:pt x="772" y="0"/>
                    </a:moveTo>
                    <a:lnTo>
                      <a:pt x="714" y="19"/>
                    </a:lnTo>
                    <a:lnTo>
                      <a:pt x="579" y="96"/>
                    </a:lnTo>
                    <a:lnTo>
                      <a:pt x="386" y="251"/>
                    </a:lnTo>
                    <a:lnTo>
                      <a:pt x="251" y="405"/>
                    </a:lnTo>
                    <a:lnTo>
                      <a:pt x="136" y="597"/>
                    </a:lnTo>
                    <a:lnTo>
                      <a:pt x="78" y="675"/>
                    </a:lnTo>
                    <a:lnTo>
                      <a:pt x="40" y="771"/>
                    </a:lnTo>
                    <a:lnTo>
                      <a:pt x="20" y="867"/>
                    </a:lnTo>
                    <a:lnTo>
                      <a:pt x="20" y="931"/>
                    </a:lnTo>
                    <a:lnTo>
                      <a:pt x="1" y="944"/>
                    </a:lnTo>
                    <a:lnTo>
                      <a:pt x="1" y="944"/>
                    </a:lnTo>
                    <a:lnTo>
                      <a:pt x="20" y="940"/>
                    </a:lnTo>
                    <a:lnTo>
                      <a:pt x="20" y="940"/>
                    </a:lnTo>
                    <a:lnTo>
                      <a:pt x="20" y="964"/>
                    </a:lnTo>
                    <a:lnTo>
                      <a:pt x="40" y="944"/>
                    </a:lnTo>
                    <a:lnTo>
                      <a:pt x="44" y="936"/>
                    </a:lnTo>
                    <a:lnTo>
                      <a:pt x="44" y="936"/>
                    </a:lnTo>
                    <a:lnTo>
                      <a:pt x="97" y="925"/>
                    </a:lnTo>
                    <a:lnTo>
                      <a:pt x="194" y="906"/>
                    </a:lnTo>
                    <a:lnTo>
                      <a:pt x="290" y="848"/>
                    </a:lnTo>
                    <a:lnTo>
                      <a:pt x="367" y="809"/>
                    </a:lnTo>
                    <a:lnTo>
                      <a:pt x="540" y="694"/>
                    </a:lnTo>
                    <a:lnTo>
                      <a:pt x="714" y="559"/>
                    </a:lnTo>
                    <a:lnTo>
                      <a:pt x="868" y="366"/>
                    </a:lnTo>
                    <a:lnTo>
                      <a:pt x="926" y="308"/>
                    </a:lnTo>
                    <a:lnTo>
                      <a:pt x="945" y="231"/>
                    </a:lnTo>
                    <a:lnTo>
                      <a:pt x="964" y="193"/>
                    </a:lnTo>
                    <a:lnTo>
                      <a:pt x="964" y="135"/>
                    </a:lnTo>
                    <a:lnTo>
                      <a:pt x="945" y="77"/>
                    </a:lnTo>
                    <a:lnTo>
                      <a:pt x="907" y="39"/>
                    </a:lnTo>
                    <a:lnTo>
                      <a:pt x="849" y="19"/>
                    </a:lnTo>
                    <a:lnTo>
                      <a:pt x="810" y="19"/>
                    </a:lnTo>
                    <a:lnTo>
                      <a:pt x="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847475" y="3718225"/>
                <a:ext cx="20750" cy="26500"/>
              </a:xfrm>
              <a:custGeom>
                <a:avLst/>
                <a:gdLst/>
                <a:ahLst/>
                <a:cxnLst/>
                <a:rect l="l" t="t" r="r" b="b"/>
                <a:pathLst>
                  <a:path w="830" h="1060" extrusionOk="0">
                    <a:moveTo>
                      <a:pt x="116" y="0"/>
                    </a:moveTo>
                    <a:lnTo>
                      <a:pt x="78" y="19"/>
                    </a:lnTo>
                    <a:lnTo>
                      <a:pt x="39" y="58"/>
                    </a:lnTo>
                    <a:lnTo>
                      <a:pt x="20" y="96"/>
                    </a:lnTo>
                    <a:lnTo>
                      <a:pt x="0" y="154"/>
                    </a:lnTo>
                    <a:lnTo>
                      <a:pt x="0" y="308"/>
                    </a:lnTo>
                    <a:lnTo>
                      <a:pt x="39" y="424"/>
                    </a:lnTo>
                    <a:lnTo>
                      <a:pt x="97" y="540"/>
                    </a:lnTo>
                    <a:lnTo>
                      <a:pt x="155" y="636"/>
                    </a:lnTo>
                    <a:lnTo>
                      <a:pt x="212" y="713"/>
                    </a:lnTo>
                    <a:lnTo>
                      <a:pt x="290" y="790"/>
                    </a:lnTo>
                    <a:lnTo>
                      <a:pt x="386" y="867"/>
                    </a:lnTo>
                    <a:lnTo>
                      <a:pt x="540" y="944"/>
                    </a:lnTo>
                    <a:lnTo>
                      <a:pt x="656" y="983"/>
                    </a:lnTo>
                    <a:lnTo>
                      <a:pt x="752" y="983"/>
                    </a:lnTo>
                    <a:lnTo>
                      <a:pt x="598" y="886"/>
                    </a:lnTo>
                    <a:lnTo>
                      <a:pt x="444" y="790"/>
                    </a:lnTo>
                    <a:lnTo>
                      <a:pt x="309" y="655"/>
                    </a:lnTo>
                    <a:lnTo>
                      <a:pt x="193" y="482"/>
                    </a:lnTo>
                    <a:lnTo>
                      <a:pt x="155" y="385"/>
                    </a:lnTo>
                    <a:lnTo>
                      <a:pt x="135" y="270"/>
                    </a:lnTo>
                    <a:lnTo>
                      <a:pt x="135" y="154"/>
                    </a:lnTo>
                    <a:lnTo>
                      <a:pt x="135" y="135"/>
                    </a:lnTo>
                    <a:lnTo>
                      <a:pt x="155" y="116"/>
                    </a:lnTo>
                    <a:lnTo>
                      <a:pt x="251" y="135"/>
                    </a:lnTo>
                    <a:lnTo>
                      <a:pt x="328" y="193"/>
                    </a:lnTo>
                    <a:lnTo>
                      <a:pt x="482" y="347"/>
                    </a:lnTo>
                    <a:lnTo>
                      <a:pt x="598" y="520"/>
                    </a:lnTo>
                    <a:lnTo>
                      <a:pt x="694" y="694"/>
                    </a:lnTo>
                    <a:lnTo>
                      <a:pt x="752" y="829"/>
                    </a:lnTo>
                    <a:lnTo>
                      <a:pt x="791" y="944"/>
                    </a:lnTo>
                    <a:lnTo>
                      <a:pt x="810" y="1021"/>
                    </a:lnTo>
                    <a:lnTo>
                      <a:pt x="810" y="1060"/>
                    </a:lnTo>
                    <a:lnTo>
                      <a:pt x="829" y="944"/>
                    </a:lnTo>
                    <a:lnTo>
                      <a:pt x="829" y="848"/>
                    </a:lnTo>
                    <a:lnTo>
                      <a:pt x="810" y="752"/>
                    </a:lnTo>
                    <a:lnTo>
                      <a:pt x="791" y="674"/>
                    </a:lnTo>
                    <a:lnTo>
                      <a:pt x="713" y="462"/>
                    </a:lnTo>
                    <a:lnTo>
                      <a:pt x="598" y="289"/>
                    </a:lnTo>
                    <a:lnTo>
                      <a:pt x="501" y="193"/>
                    </a:lnTo>
                    <a:lnTo>
                      <a:pt x="424" y="96"/>
                    </a:lnTo>
                    <a:lnTo>
                      <a:pt x="347" y="39"/>
                    </a:lnTo>
                    <a:lnTo>
                      <a:pt x="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796900" y="2435875"/>
                <a:ext cx="183550" cy="270750"/>
              </a:xfrm>
              <a:custGeom>
                <a:avLst/>
                <a:gdLst/>
                <a:ahLst/>
                <a:cxnLst/>
                <a:rect l="l" t="t" r="r" b="b"/>
                <a:pathLst>
                  <a:path w="7342" h="10830" extrusionOk="0">
                    <a:moveTo>
                      <a:pt x="1349" y="0"/>
                    </a:moveTo>
                    <a:lnTo>
                      <a:pt x="1137" y="1002"/>
                    </a:lnTo>
                    <a:lnTo>
                      <a:pt x="655" y="3256"/>
                    </a:lnTo>
                    <a:lnTo>
                      <a:pt x="405" y="4528"/>
                    </a:lnTo>
                    <a:lnTo>
                      <a:pt x="193" y="5684"/>
                    </a:lnTo>
                    <a:lnTo>
                      <a:pt x="58" y="6629"/>
                    </a:lnTo>
                    <a:lnTo>
                      <a:pt x="20" y="6956"/>
                    </a:lnTo>
                    <a:lnTo>
                      <a:pt x="0" y="7187"/>
                    </a:lnTo>
                    <a:lnTo>
                      <a:pt x="20" y="7303"/>
                    </a:lnTo>
                    <a:lnTo>
                      <a:pt x="39" y="7419"/>
                    </a:lnTo>
                    <a:lnTo>
                      <a:pt x="116" y="7631"/>
                    </a:lnTo>
                    <a:lnTo>
                      <a:pt x="231" y="7823"/>
                    </a:lnTo>
                    <a:lnTo>
                      <a:pt x="386" y="7997"/>
                    </a:lnTo>
                    <a:lnTo>
                      <a:pt x="559" y="8151"/>
                    </a:lnTo>
                    <a:lnTo>
                      <a:pt x="732" y="8286"/>
                    </a:lnTo>
                    <a:lnTo>
                      <a:pt x="925" y="8382"/>
                    </a:lnTo>
                    <a:lnTo>
                      <a:pt x="1137" y="8478"/>
                    </a:lnTo>
                    <a:lnTo>
                      <a:pt x="1330" y="8555"/>
                    </a:lnTo>
                    <a:lnTo>
                      <a:pt x="1522" y="8633"/>
                    </a:lnTo>
                    <a:lnTo>
                      <a:pt x="1869" y="8710"/>
                    </a:lnTo>
                    <a:lnTo>
                      <a:pt x="2101" y="8767"/>
                    </a:lnTo>
                    <a:lnTo>
                      <a:pt x="2197" y="8767"/>
                    </a:lnTo>
                    <a:lnTo>
                      <a:pt x="3083" y="10829"/>
                    </a:lnTo>
                    <a:lnTo>
                      <a:pt x="7342" y="10675"/>
                    </a:lnTo>
                    <a:lnTo>
                      <a:pt x="6263" y="8035"/>
                    </a:lnTo>
                    <a:lnTo>
                      <a:pt x="6956" y="2351"/>
                    </a:lnTo>
                    <a:lnTo>
                      <a:pt x="134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8795450" y="2402625"/>
                <a:ext cx="210525" cy="262575"/>
              </a:xfrm>
              <a:custGeom>
                <a:avLst/>
                <a:gdLst/>
                <a:ahLst/>
                <a:cxnLst/>
                <a:rect l="l" t="t" r="r" b="b"/>
                <a:pathLst>
                  <a:path w="8421" h="10503" extrusionOk="0">
                    <a:moveTo>
                      <a:pt x="5839" y="10348"/>
                    </a:moveTo>
                    <a:lnTo>
                      <a:pt x="5800" y="10367"/>
                    </a:lnTo>
                    <a:lnTo>
                      <a:pt x="5839" y="10348"/>
                    </a:lnTo>
                    <a:close/>
                    <a:moveTo>
                      <a:pt x="5800" y="10367"/>
                    </a:moveTo>
                    <a:lnTo>
                      <a:pt x="5685" y="10425"/>
                    </a:lnTo>
                    <a:lnTo>
                      <a:pt x="5663" y="10432"/>
                    </a:lnTo>
                    <a:lnTo>
                      <a:pt x="5646" y="10444"/>
                    </a:lnTo>
                    <a:lnTo>
                      <a:pt x="5800" y="10367"/>
                    </a:lnTo>
                    <a:close/>
                    <a:moveTo>
                      <a:pt x="1773" y="0"/>
                    </a:moveTo>
                    <a:lnTo>
                      <a:pt x="1561" y="58"/>
                    </a:lnTo>
                    <a:lnTo>
                      <a:pt x="1369" y="155"/>
                    </a:lnTo>
                    <a:lnTo>
                      <a:pt x="1195" y="270"/>
                    </a:lnTo>
                    <a:lnTo>
                      <a:pt x="1041" y="444"/>
                    </a:lnTo>
                    <a:lnTo>
                      <a:pt x="983" y="540"/>
                    </a:lnTo>
                    <a:lnTo>
                      <a:pt x="925" y="636"/>
                    </a:lnTo>
                    <a:lnTo>
                      <a:pt x="810" y="713"/>
                    </a:lnTo>
                    <a:lnTo>
                      <a:pt x="675" y="790"/>
                    </a:lnTo>
                    <a:lnTo>
                      <a:pt x="540" y="887"/>
                    </a:lnTo>
                    <a:lnTo>
                      <a:pt x="386" y="1022"/>
                    </a:lnTo>
                    <a:lnTo>
                      <a:pt x="251" y="1195"/>
                    </a:lnTo>
                    <a:lnTo>
                      <a:pt x="116" y="1407"/>
                    </a:lnTo>
                    <a:lnTo>
                      <a:pt x="78" y="1503"/>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1137" y="3565"/>
                    </a:lnTo>
                    <a:lnTo>
                      <a:pt x="1291" y="3681"/>
                    </a:lnTo>
                    <a:lnTo>
                      <a:pt x="1426" y="3796"/>
                    </a:lnTo>
                    <a:lnTo>
                      <a:pt x="1542" y="3931"/>
                    </a:lnTo>
                    <a:lnTo>
                      <a:pt x="1600" y="4047"/>
                    </a:lnTo>
                    <a:lnTo>
                      <a:pt x="1638" y="4163"/>
                    </a:lnTo>
                    <a:lnTo>
                      <a:pt x="1658" y="4278"/>
                    </a:lnTo>
                    <a:lnTo>
                      <a:pt x="1677" y="4413"/>
                    </a:lnTo>
                    <a:lnTo>
                      <a:pt x="1658" y="4683"/>
                    </a:lnTo>
                    <a:lnTo>
                      <a:pt x="1600" y="4933"/>
                    </a:lnTo>
                    <a:lnTo>
                      <a:pt x="1523" y="5203"/>
                    </a:lnTo>
                    <a:lnTo>
                      <a:pt x="1465" y="5454"/>
                    </a:lnTo>
                    <a:lnTo>
                      <a:pt x="1446" y="5704"/>
                    </a:lnTo>
                    <a:lnTo>
                      <a:pt x="1446" y="5974"/>
                    </a:lnTo>
                    <a:lnTo>
                      <a:pt x="1465" y="6070"/>
                    </a:lnTo>
                    <a:lnTo>
                      <a:pt x="1503" y="6147"/>
                    </a:lnTo>
                    <a:lnTo>
                      <a:pt x="1561" y="6205"/>
                    </a:lnTo>
                    <a:lnTo>
                      <a:pt x="1600" y="6224"/>
                    </a:lnTo>
                    <a:lnTo>
                      <a:pt x="1696" y="6224"/>
                    </a:lnTo>
                    <a:lnTo>
                      <a:pt x="1715" y="6186"/>
                    </a:lnTo>
                    <a:lnTo>
                      <a:pt x="1792" y="6109"/>
                    </a:lnTo>
                    <a:lnTo>
                      <a:pt x="1831" y="6012"/>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949" y="5762"/>
                    </a:lnTo>
                    <a:lnTo>
                      <a:pt x="2987" y="5858"/>
                    </a:lnTo>
                    <a:lnTo>
                      <a:pt x="3026" y="5974"/>
                    </a:lnTo>
                    <a:lnTo>
                      <a:pt x="3026" y="6070"/>
                    </a:lnTo>
                    <a:lnTo>
                      <a:pt x="3026" y="6167"/>
                    </a:lnTo>
                    <a:lnTo>
                      <a:pt x="3006" y="6282"/>
                    </a:lnTo>
                    <a:lnTo>
                      <a:pt x="2968" y="6378"/>
                    </a:lnTo>
                    <a:lnTo>
                      <a:pt x="2910" y="6475"/>
                    </a:lnTo>
                    <a:lnTo>
                      <a:pt x="2833" y="6571"/>
                    </a:lnTo>
                    <a:lnTo>
                      <a:pt x="2737" y="6648"/>
                    </a:lnTo>
                    <a:lnTo>
                      <a:pt x="2544" y="6822"/>
                    </a:lnTo>
                    <a:lnTo>
                      <a:pt x="2371" y="6995"/>
                    </a:lnTo>
                    <a:lnTo>
                      <a:pt x="2293" y="7091"/>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833" y="8806"/>
                    </a:lnTo>
                    <a:lnTo>
                      <a:pt x="2949" y="8980"/>
                    </a:lnTo>
                    <a:lnTo>
                      <a:pt x="3122" y="9172"/>
                    </a:lnTo>
                    <a:lnTo>
                      <a:pt x="3276" y="9365"/>
                    </a:lnTo>
                    <a:lnTo>
                      <a:pt x="3450" y="9539"/>
                    </a:lnTo>
                    <a:lnTo>
                      <a:pt x="3642" y="9712"/>
                    </a:lnTo>
                    <a:lnTo>
                      <a:pt x="3835" y="9866"/>
                    </a:lnTo>
                    <a:lnTo>
                      <a:pt x="4028" y="10001"/>
                    </a:lnTo>
                    <a:lnTo>
                      <a:pt x="4240" y="10155"/>
                    </a:lnTo>
                    <a:lnTo>
                      <a:pt x="4452" y="10271"/>
                    </a:lnTo>
                    <a:lnTo>
                      <a:pt x="4606" y="10367"/>
                    </a:lnTo>
                    <a:lnTo>
                      <a:pt x="4779" y="10444"/>
                    </a:lnTo>
                    <a:lnTo>
                      <a:pt x="4953" y="10483"/>
                    </a:lnTo>
                    <a:lnTo>
                      <a:pt x="5145" y="10502"/>
                    </a:lnTo>
                    <a:lnTo>
                      <a:pt x="5319" y="10502"/>
                    </a:lnTo>
                    <a:lnTo>
                      <a:pt x="5492" y="10483"/>
                    </a:lnTo>
                    <a:lnTo>
                      <a:pt x="5663" y="10432"/>
                    </a:lnTo>
                    <a:lnTo>
                      <a:pt x="5974" y="10194"/>
                    </a:lnTo>
                    <a:lnTo>
                      <a:pt x="6128" y="10078"/>
                    </a:lnTo>
                    <a:lnTo>
                      <a:pt x="6244" y="9963"/>
                    </a:lnTo>
                    <a:lnTo>
                      <a:pt x="6359" y="9828"/>
                    </a:lnTo>
                    <a:lnTo>
                      <a:pt x="6456" y="9673"/>
                    </a:lnTo>
                    <a:lnTo>
                      <a:pt x="6552" y="9500"/>
                    </a:lnTo>
                    <a:lnTo>
                      <a:pt x="6629" y="9307"/>
                    </a:lnTo>
                    <a:lnTo>
                      <a:pt x="6783" y="8883"/>
                    </a:lnTo>
                    <a:lnTo>
                      <a:pt x="6918" y="8440"/>
                    </a:lnTo>
                    <a:lnTo>
                      <a:pt x="7072" y="8016"/>
                    </a:lnTo>
                    <a:lnTo>
                      <a:pt x="7246" y="7592"/>
                    </a:lnTo>
                    <a:lnTo>
                      <a:pt x="7458" y="7169"/>
                    </a:lnTo>
                    <a:lnTo>
                      <a:pt x="7708" y="6764"/>
                    </a:lnTo>
                    <a:lnTo>
                      <a:pt x="7939" y="6340"/>
                    </a:lnTo>
                    <a:lnTo>
                      <a:pt x="8055" y="6109"/>
                    </a:lnTo>
                    <a:lnTo>
                      <a:pt x="8151" y="5897"/>
                    </a:lnTo>
                    <a:lnTo>
                      <a:pt x="8248" y="5685"/>
                    </a:lnTo>
                    <a:lnTo>
                      <a:pt x="8305" y="5454"/>
                    </a:lnTo>
                    <a:lnTo>
                      <a:pt x="8363" y="5203"/>
                    </a:lnTo>
                    <a:lnTo>
                      <a:pt x="8402" y="4972"/>
                    </a:lnTo>
                    <a:lnTo>
                      <a:pt x="8421" y="4741"/>
                    </a:lnTo>
                    <a:lnTo>
                      <a:pt x="8421" y="4490"/>
                    </a:lnTo>
                    <a:lnTo>
                      <a:pt x="8363" y="4259"/>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313" y="58"/>
                    </a:lnTo>
                    <a:lnTo>
                      <a:pt x="2216" y="20"/>
                    </a:lnTo>
                    <a:lnTo>
                      <a:pt x="19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8795450" y="2402625"/>
                <a:ext cx="210525" cy="262575"/>
              </a:xfrm>
              <a:custGeom>
                <a:avLst/>
                <a:gdLst/>
                <a:ahLst/>
                <a:cxnLst/>
                <a:rect l="l" t="t" r="r" b="b"/>
                <a:pathLst>
                  <a:path w="8421" h="10503" fill="none" extrusionOk="0">
                    <a:moveTo>
                      <a:pt x="5646" y="10444"/>
                    </a:moveTo>
                    <a:lnTo>
                      <a:pt x="5646" y="10444"/>
                    </a:lnTo>
                    <a:lnTo>
                      <a:pt x="5974" y="10194"/>
                    </a:lnTo>
                    <a:lnTo>
                      <a:pt x="6128" y="10078"/>
                    </a:lnTo>
                    <a:lnTo>
                      <a:pt x="6244" y="9963"/>
                    </a:lnTo>
                    <a:lnTo>
                      <a:pt x="6359" y="9828"/>
                    </a:lnTo>
                    <a:lnTo>
                      <a:pt x="6456" y="9673"/>
                    </a:lnTo>
                    <a:lnTo>
                      <a:pt x="6552" y="9500"/>
                    </a:lnTo>
                    <a:lnTo>
                      <a:pt x="6629" y="9307"/>
                    </a:lnTo>
                    <a:lnTo>
                      <a:pt x="6629" y="9307"/>
                    </a:lnTo>
                    <a:lnTo>
                      <a:pt x="6783" y="8883"/>
                    </a:lnTo>
                    <a:lnTo>
                      <a:pt x="6918" y="8440"/>
                    </a:lnTo>
                    <a:lnTo>
                      <a:pt x="7072" y="8016"/>
                    </a:lnTo>
                    <a:lnTo>
                      <a:pt x="7246" y="7592"/>
                    </a:lnTo>
                    <a:lnTo>
                      <a:pt x="7246" y="7592"/>
                    </a:lnTo>
                    <a:lnTo>
                      <a:pt x="7458" y="7169"/>
                    </a:lnTo>
                    <a:lnTo>
                      <a:pt x="7708" y="6764"/>
                    </a:lnTo>
                    <a:lnTo>
                      <a:pt x="7939" y="6340"/>
                    </a:lnTo>
                    <a:lnTo>
                      <a:pt x="8055" y="6109"/>
                    </a:lnTo>
                    <a:lnTo>
                      <a:pt x="8151" y="5897"/>
                    </a:lnTo>
                    <a:lnTo>
                      <a:pt x="8151" y="5897"/>
                    </a:lnTo>
                    <a:lnTo>
                      <a:pt x="8248" y="5685"/>
                    </a:lnTo>
                    <a:lnTo>
                      <a:pt x="8305" y="5454"/>
                    </a:lnTo>
                    <a:lnTo>
                      <a:pt x="8363" y="5203"/>
                    </a:lnTo>
                    <a:lnTo>
                      <a:pt x="8402" y="4972"/>
                    </a:lnTo>
                    <a:lnTo>
                      <a:pt x="8421" y="4741"/>
                    </a:lnTo>
                    <a:lnTo>
                      <a:pt x="8421" y="4490"/>
                    </a:lnTo>
                    <a:lnTo>
                      <a:pt x="8363" y="4259"/>
                    </a:lnTo>
                    <a:lnTo>
                      <a:pt x="8286" y="4047"/>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428" y="97"/>
                    </a:lnTo>
                    <a:lnTo>
                      <a:pt x="2313" y="58"/>
                    </a:lnTo>
                    <a:lnTo>
                      <a:pt x="2216" y="20"/>
                    </a:lnTo>
                    <a:lnTo>
                      <a:pt x="1985" y="0"/>
                    </a:lnTo>
                    <a:lnTo>
                      <a:pt x="1773" y="0"/>
                    </a:lnTo>
                    <a:lnTo>
                      <a:pt x="1561" y="58"/>
                    </a:lnTo>
                    <a:lnTo>
                      <a:pt x="1369" y="155"/>
                    </a:lnTo>
                    <a:lnTo>
                      <a:pt x="1195" y="270"/>
                    </a:lnTo>
                    <a:lnTo>
                      <a:pt x="1041" y="444"/>
                    </a:lnTo>
                    <a:lnTo>
                      <a:pt x="983" y="540"/>
                    </a:lnTo>
                    <a:lnTo>
                      <a:pt x="925" y="636"/>
                    </a:lnTo>
                    <a:lnTo>
                      <a:pt x="925" y="636"/>
                    </a:lnTo>
                    <a:lnTo>
                      <a:pt x="925" y="636"/>
                    </a:lnTo>
                    <a:lnTo>
                      <a:pt x="810" y="713"/>
                    </a:lnTo>
                    <a:lnTo>
                      <a:pt x="675" y="790"/>
                    </a:lnTo>
                    <a:lnTo>
                      <a:pt x="540" y="887"/>
                    </a:lnTo>
                    <a:lnTo>
                      <a:pt x="386" y="1022"/>
                    </a:lnTo>
                    <a:lnTo>
                      <a:pt x="251" y="1195"/>
                    </a:lnTo>
                    <a:lnTo>
                      <a:pt x="116" y="1407"/>
                    </a:lnTo>
                    <a:lnTo>
                      <a:pt x="78" y="1503"/>
                    </a:lnTo>
                    <a:lnTo>
                      <a:pt x="39" y="1638"/>
                    </a:lnTo>
                    <a:lnTo>
                      <a:pt x="39" y="1638"/>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983" y="3488"/>
                    </a:lnTo>
                    <a:lnTo>
                      <a:pt x="1137" y="3565"/>
                    </a:lnTo>
                    <a:lnTo>
                      <a:pt x="1291" y="3681"/>
                    </a:lnTo>
                    <a:lnTo>
                      <a:pt x="1426" y="3796"/>
                    </a:lnTo>
                    <a:lnTo>
                      <a:pt x="1542" y="3931"/>
                    </a:lnTo>
                    <a:lnTo>
                      <a:pt x="1542" y="3931"/>
                    </a:lnTo>
                    <a:lnTo>
                      <a:pt x="1600" y="4047"/>
                    </a:lnTo>
                    <a:lnTo>
                      <a:pt x="1638" y="4163"/>
                    </a:lnTo>
                    <a:lnTo>
                      <a:pt x="1658" y="4278"/>
                    </a:lnTo>
                    <a:lnTo>
                      <a:pt x="1677" y="4413"/>
                    </a:lnTo>
                    <a:lnTo>
                      <a:pt x="1658" y="4683"/>
                    </a:lnTo>
                    <a:lnTo>
                      <a:pt x="1600" y="4933"/>
                    </a:lnTo>
                    <a:lnTo>
                      <a:pt x="1600" y="4933"/>
                    </a:lnTo>
                    <a:lnTo>
                      <a:pt x="1523" y="5203"/>
                    </a:lnTo>
                    <a:lnTo>
                      <a:pt x="1465" y="5454"/>
                    </a:lnTo>
                    <a:lnTo>
                      <a:pt x="1446" y="5704"/>
                    </a:lnTo>
                    <a:lnTo>
                      <a:pt x="1446" y="5974"/>
                    </a:lnTo>
                    <a:lnTo>
                      <a:pt x="1446" y="5974"/>
                    </a:lnTo>
                    <a:lnTo>
                      <a:pt x="1465" y="6070"/>
                    </a:lnTo>
                    <a:lnTo>
                      <a:pt x="1503" y="6147"/>
                    </a:lnTo>
                    <a:lnTo>
                      <a:pt x="1561" y="6205"/>
                    </a:lnTo>
                    <a:lnTo>
                      <a:pt x="1600" y="6224"/>
                    </a:lnTo>
                    <a:lnTo>
                      <a:pt x="1638" y="6224"/>
                    </a:lnTo>
                    <a:lnTo>
                      <a:pt x="1638" y="6224"/>
                    </a:lnTo>
                    <a:lnTo>
                      <a:pt x="1696" y="6224"/>
                    </a:lnTo>
                    <a:lnTo>
                      <a:pt x="1715" y="6186"/>
                    </a:lnTo>
                    <a:lnTo>
                      <a:pt x="1792" y="6109"/>
                    </a:lnTo>
                    <a:lnTo>
                      <a:pt x="1831" y="6012"/>
                    </a:lnTo>
                    <a:lnTo>
                      <a:pt x="1870" y="5897"/>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872" y="5685"/>
                    </a:lnTo>
                    <a:lnTo>
                      <a:pt x="2949" y="5762"/>
                    </a:lnTo>
                    <a:lnTo>
                      <a:pt x="2987" y="5858"/>
                    </a:lnTo>
                    <a:lnTo>
                      <a:pt x="3026" y="5974"/>
                    </a:lnTo>
                    <a:lnTo>
                      <a:pt x="3026" y="6070"/>
                    </a:lnTo>
                    <a:lnTo>
                      <a:pt x="3026" y="6167"/>
                    </a:lnTo>
                    <a:lnTo>
                      <a:pt x="3006" y="6282"/>
                    </a:lnTo>
                    <a:lnTo>
                      <a:pt x="2968" y="6378"/>
                    </a:lnTo>
                    <a:lnTo>
                      <a:pt x="2910" y="6475"/>
                    </a:lnTo>
                    <a:lnTo>
                      <a:pt x="2910" y="6475"/>
                    </a:lnTo>
                    <a:lnTo>
                      <a:pt x="2833" y="6571"/>
                    </a:lnTo>
                    <a:lnTo>
                      <a:pt x="2737" y="6648"/>
                    </a:lnTo>
                    <a:lnTo>
                      <a:pt x="2544" y="6822"/>
                    </a:lnTo>
                    <a:lnTo>
                      <a:pt x="2371" y="6995"/>
                    </a:lnTo>
                    <a:lnTo>
                      <a:pt x="2293" y="7091"/>
                    </a:lnTo>
                    <a:lnTo>
                      <a:pt x="2255" y="7188"/>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737" y="8633"/>
                    </a:lnTo>
                    <a:lnTo>
                      <a:pt x="2833" y="8806"/>
                    </a:lnTo>
                    <a:lnTo>
                      <a:pt x="2949" y="8980"/>
                    </a:lnTo>
                    <a:lnTo>
                      <a:pt x="2949" y="8980"/>
                    </a:lnTo>
                    <a:lnTo>
                      <a:pt x="3122" y="9172"/>
                    </a:lnTo>
                    <a:lnTo>
                      <a:pt x="3276" y="9365"/>
                    </a:lnTo>
                    <a:lnTo>
                      <a:pt x="3450" y="9539"/>
                    </a:lnTo>
                    <a:lnTo>
                      <a:pt x="3642" y="9712"/>
                    </a:lnTo>
                    <a:lnTo>
                      <a:pt x="3835" y="9866"/>
                    </a:lnTo>
                    <a:lnTo>
                      <a:pt x="4028" y="10001"/>
                    </a:lnTo>
                    <a:lnTo>
                      <a:pt x="4240" y="10155"/>
                    </a:lnTo>
                    <a:lnTo>
                      <a:pt x="4452" y="10271"/>
                    </a:lnTo>
                    <a:lnTo>
                      <a:pt x="4452" y="10271"/>
                    </a:lnTo>
                    <a:lnTo>
                      <a:pt x="4606" y="10367"/>
                    </a:lnTo>
                    <a:lnTo>
                      <a:pt x="4779" y="10444"/>
                    </a:lnTo>
                    <a:lnTo>
                      <a:pt x="4953" y="10483"/>
                    </a:lnTo>
                    <a:lnTo>
                      <a:pt x="5145" y="10502"/>
                    </a:lnTo>
                    <a:lnTo>
                      <a:pt x="5319" y="10502"/>
                    </a:lnTo>
                    <a:lnTo>
                      <a:pt x="5492" y="10483"/>
                    </a:lnTo>
                    <a:lnTo>
                      <a:pt x="5685" y="10425"/>
                    </a:lnTo>
                    <a:lnTo>
                      <a:pt x="5839" y="10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8430775" y="2728750"/>
                <a:ext cx="170575" cy="177775"/>
              </a:xfrm>
              <a:custGeom>
                <a:avLst/>
                <a:gdLst/>
                <a:ahLst/>
                <a:cxnLst/>
                <a:rect l="l" t="t" r="r" b="b"/>
                <a:pathLst>
                  <a:path w="6823" h="7111" extrusionOk="0">
                    <a:moveTo>
                      <a:pt x="3758" y="1"/>
                    </a:moveTo>
                    <a:lnTo>
                      <a:pt x="3681" y="39"/>
                    </a:lnTo>
                    <a:lnTo>
                      <a:pt x="3623" y="116"/>
                    </a:lnTo>
                    <a:lnTo>
                      <a:pt x="3566" y="213"/>
                    </a:lnTo>
                    <a:lnTo>
                      <a:pt x="3508" y="367"/>
                    </a:lnTo>
                    <a:lnTo>
                      <a:pt x="3450" y="540"/>
                    </a:lnTo>
                    <a:lnTo>
                      <a:pt x="3411" y="752"/>
                    </a:lnTo>
                    <a:lnTo>
                      <a:pt x="3392" y="964"/>
                    </a:lnTo>
                    <a:lnTo>
                      <a:pt x="3392" y="1214"/>
                    </a:lnTo>
                    <a:lnTo>
                      <a:pt x="3431" y="1465"/>
                    </a:lnTo>
                    <a:lnTo>
                      <a:pt x="3431" y="1504"/>
                    </a:lnTo>
                    <a:lnTo>
                      <a:pt x="3411" y="1561"/>
                    </a:lnTo>
                    <a:lnTo>
                      <a:pt x="3392" y="1619"/>
                    </a:lnTo>
                    <a:lnTo>
                      <a:pt x="3315" y="1696"/>
                    </a:lnTo>
                    <a:lnTo>
                      <a:pt x="3219" y="1754"/>
                    </a:lnTo>
                    <a:lnTo>
                      <a:pt x="2564" y="1754"/>
                    </a:lnTo>
                    <a:lnTo>
                      <a:pt x="1812" y="1735"/>
                    </a:lnTo>
                    <a:lnTo>
                      <a:pt x="675" y="1735"/>
                    </a:lnTo>
                    <a:lnTo>
                      <a:pt x="502" y="1773"/>
                    </a:lnTo>
                    <a:lnTo>
                      <a:pt x="348" y="1831"/>
                    </a:lnTo>
                    <a:lnTo>
                      <a:pt x="309" y="1870"/>
                    </a:lnTo>
                    <a:lnTo>
                      <a:pt x="290" y="1908"/>
                    </a:lnTo>
                    <a:lnTo>
                      <a:pt x="309" y="1947"/>
                    </a:lnTo>
                    <a:lnTo>
                      <a:pt x="367" y="1985"/>
                    </a:lnTo>
                    <a:lnTo>
                      <a:pt x="752" y="2101"/>
                    </a:lnTo>
                    <a:lnTo>
                      <a:pt x="1118" y="2197"/>
                    </a:lnTo>
                    <a:lnTo>
                      <a:pt x="1504" y="2294"/>
                    </a:lnTo>
                    <a:lnTo>
                      <a:pt x="1520" y="2297"/>
                    </a:lnTo>
                    <a:lnTo>
                      <a:pt x="1022" y="2216"/>
                    </a:lnTo>
                    <a:lnTo>
                      <a:pt x="714" y="2178"/>
                    </a:lnTo>
                    <a:lnTo>
                      <a:pt x="425" y="2159"/>
                    </a:lnTo>
                    <a:lnTo>
                      <a:pt x="309" y="2159"/>
                    </a:lnTo>
                    <a:lnTo>
                      <a:pt x="213" y="2178"/>
                    </a:lnTo>
                    <a:lnTo>
                      <a:pt x="155" y="2216"/>
                    </a:lnTo>
                    <a:lnTo>
                      <a:pt x="136" y="2255"/>
                    </a:lnTo>
                    <a:lnTo>
                      <a:pt x="155" y="2313"/>
                    </a:lnTo>
                    <a:lnTo>
                      <a:pt x="194" y="2390"/>
                    </a:lnTo>
                    <a:lnTo>
                      <a:pt x="309" y="2467"/>
                    </a:lnTo>
                    <a:lnTo>
                      <a:pt x="463" y="2525"/>
                    </a:lnTo>
                    <a:lnTo>
                      <a:pt x="675" y="2602"/>
                    </a:lnTo>
                    <a:lnTo>
                      <a:pt x="810" y="2640"/>
                    </a:lnTo>
                    <a:lnTo>
                      <a:pt x="810" y="2640"/>
                    </a:lnTo>
                    <a:lnTo>
                      <a:pt x="406" y="2583"/>
                    </a:lnTo>
                    <a:lnTo>
                      <a:pt x="194" y="2563"/>
                    </a:lnTo>
                    <a:lnTo>
                      <a:pt x="116" y="2563"/>
                    </a:lnTo>
                    <a:lnTo>
                      <a:pt x="78" y="2583"/>
                    </a:lnTo>
                    <a:lnTo>
                      <a:pt x="20" y="2621"/>
                    </a:lnTo>
                    <a:lnTo>
                      <a:pt x="1" y="2660"/>
                    </a:lnTo>
                    <a:lnTo>
                      <a:pt x="39" y="2717"/>
                    </a:lnTo>
                    <a:lnTo>
                      <a:pt x="97" y="2756"/>
                    </a:lnTo>
                    <a:lnTo>
                      <a:pt x="290" y="2852"/>
                    </a:lnTo>
                    <a:lnTo>
                      <a:pt x="540" y="2949"/>
                    </a:lnTo>
                    <a:lnTo>
                      <a:pt x="1080" y="3103"/>
                    </a:lnTo>
                    <a:lnTo>
                      <a:pt x="1330" y="3161"/>
                    </a:lnTo>
                    <a:lnTo>
                      <a:pt x="309" y="2929"/>
                    </a:lnTo>
                    <a:lnTo>
                      <a:pt x="174" y="2929"/>
                    </a:lnTo>
                    <a:lnTo>
                      <a:pt x="136" y="2968"/>
                    </a:lnTo>
                    <a:lnTo>
                      <a:pt x="116" y="3007"/>
                    </a:lnTo>
                    <a:lnTo>
                      <a:pt x="116" y="3045"/>
                    </a:lnTo>
                    <a:lnTo>
                      <a:pt x="136" y="3103"/>
                    </a:lnTo>
                    <a:lnTo>
                      <a:pt x="194" y="3141"/>
                    </a:lnTo>
                    <a:lnTo>
                      <a:pt x="271" y="3199"/>
                    </a:lnTo>
                    <a:lnTo>
                      <a:pt x="521" y="3334"/>
                    </a:lnTo>
                    <a:lnTo>
                      <a:pt x="926" y="3488"/>
                    </a:lnTo>
                    <a:lnTo>
                      <a:pt x="1311" y="3642"/>
                    </a:lnTo>
                    <a:lnTo>
                      <a:pt x="1697" y="3835"/>
                    </a:lnTo>
                    <a:lnTo>
                      <a:pt x="2140" y="4047"/>
                    </a:lnTo>
                    <a:lnTo>
                      <a:pt x="2660" y="4278"/>
                    </a:lnTo>
                    <a:lnTo>
                      <a:pt x="5801" y="7111"/>
                    </a:lnTo>
                    <a:lnTo>
                      <a:pt x="6822" y="4644"/>
                    </a:lnTo>
                    <a:lnTo>
                      <a:pt x="4433" y="2024"/>
                    </a:lnTo>
                    <a:lnTo>
                      <a:pt x="4317" y="1793"/>
                    </a:lnTo>
                    <a:lnTo>
                      <a:pt x="4163" y="1523"/>
                    </a:lnTo>
                    <a:lnTo>
                      <a:pt x="4124" y="1388"/>
                    </a:lnTo>
                    <a:lnTo>
                      <a:pt x="4067" y="1253"/>
                    </a:lnTo>
                    <a:lnTo>
                      <a:pt x="4028" y="1118"/>
                    </a:lnTo>
                    <a:lnTo>
                      <a:pt x="4009" y="983"/>
                    </a:lnTo>
                    <a:lnTo>
                      <a:pt x="3990" y="810"/>
                    </a:lnTo>
                    <a:lnTo>
                      <a:pt x="3990" y="636"/>
                    </a:lnTo>
                    <a:lnTo>
                      <a:pt x="3990" y="463"/>
                    </a:lnTo>
                    <a:lnTo>
                      <a:pt x="4009" y="270"/>
                    </a:lnTo>
                    <a:lnTo>
                      <a:pt x="4028" y="193"/>
                    </a:lnTo>
                    <a:lnTo>
                      <a:pt x="3990" y="97"/>
                    </a:lnTo>
                    <a:lnTo>
                      <a:pt x="3932" y="39"/>
                    </a:lnTo>
                    <a:lnTo>
                      <a:pt x="385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8441875" y="2802450"/>
                <a:ext cx="40000" cy="9675"/>
              </a:xfrm>
              <a:custGeom>
                <a:avLst/>
                <a:gdLst/>
                <a:ahLst/>
                <a:cxnLst/>
                <a:rect l="l" t="t" r="r" b="b"/>
                <a:pathLst>
                  <a:path w="1600" h="387" extrusionOk="0">
                    <a:moveTo>
                      <a:pt x="0" y="1"/>
                    </a:moveTo>
                    <a:lnTo>
                      <a:pt x="193" y="78"/>
                    </a:lnTo>
                    <a:lnTo>
                      <a:pt x="385" y="155"/>
                    </a:lnTo>
                    <a:lnTo>
                      <a:pt x="578" y="193"/>
                    </a:lnTo>
                    <a:lnTo>
                      <a:pt x="790" y="232"/>
                    </a:lnTo>
                    <a:lnTo>
                      <a:pt x="983" y="290"/>
                    </a:lnTo>
                    <a:lnTo>
                      <a:pt x="1195" y="328"/>
                    </a:lnTo>
                    <a:lnTo>
                      <a:pt x="1387" y="367"/>
                    </a:lnTo>
                    <a:lnTo>
                      <a:pt x="1599" y="386"/>
                    </a:lnTo>
                    <a:lnTo>
                      <a:pt x="1407" y="290"/>
                    </a:lnTo>
                    <a:lnTo>
                      <a:pt x="1214" y="232"/>
                    </a:lnTo>
                    <a:lnTo>
                      <a:pt x="1021" y="174"/>
                    </a:lnTo>
                    <a:lnTo>
                      <a:pt x="809" y="136"/>
                    </a:lnTo>
                    <a:lnTo>
                      <a:pt x="617" y="78"/>
                    </a:lnTo>
                    <a:lnTo>
                      <a:pt x="405" y="39"/>
                    </a:lnTo>
                    <a:lnTo>
                      <a:pt x="193" y="2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8441875" y="2793300"/>
                <a:ext cx="43850" cy="7725"/>
              </a:xfrm>
              <a:custGeom>
                <a:avLst/>
                <a:gdLst/>
                <a:ahLst/>
                <a:cxnLst/>
                <a:rect l="l" t="t" r="r" b="b"/>
                <a:pathLst>
                  <a:path w="1754" h="309" extrusionOk="0">
                    <a:moveTo>
                      <a:pt x="0" y="1"/>
                    </a:moveTo>
                    <a:lnTo>
                      <a:pt x="212" y="78"/>
                    </a:lnTo>
                    <a:lnTo>
                      <a:pt x="424" y="135"/>
                    </a:lnTo>
                    <a:lnTo>
                      <a:pt x="655" y="174"/>
                    </a:lnTo>
                    <a:lnTo>
                      <a:pt x="867" y="213"/>
                    </a:lnTo>
                    <a:lnTo>
                      <a:pt x="1079" y="251"/>
                    </a:lnTo>
                    <a:lnTo>
                      <a:pt x="1310" y="270"/>
                    </a:lnTo>
                    <a:lnTo>
                      <a:pt x="1522" y="290"/>
                    </a:lnTo>
                    <a:lnTo>
                      <a:pt x="1734" y="309"/>
                    </a:lnTo>
                    <a:lnTo>
                      <a:pt x="1754" y="309"/>
                    </a:lnTo>
                    <a:lnTo>
                      <a:pt x="1310" y="193"/>
                    </a:lnTo>
                    <a:lnTo>
                      <a:pt x="886" y="97"/>
                    </a:lnTo>
                    <a:lnTo>
                      <a:pt x="443" y="39"/>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8447650" y="2782700"/>
                <a:ext cx="41450" cy="6775"/>
              </a:xfrm>
              <a:custGeom>
                <a:avLst/>
                <a:gdLst/>
                <a:ahLst/>
                <a:cxnLst/>
                <a:rect l="l" t="t" r="r" b="b"/>
                <a:pathLst>
                  <a:path w="1658" h="271" extrusionOk="0">
                    <a:moveTo>
                      <a:pt x="0" y="1"/>
                    </a:moveTo>
                    <a:lnTo>
                      <a:pt x="212" y="58"/>
                    </a:lnTo>
                    <a:lnTo>
                      <a:pt x="405" y="116"/>
                    </a:lnTo>
                    <a:lnTo>
                      <a:pt x="617" y="155"/>
                    </a:lnTo>
                    <a:lnTo>
                      <a:pt x="829" y="174"/>
                    </a:lnTo>
                    <a:lnTo>
                      <a:pt x="1022" y="232"/>
                    </a:lnTo>
                    <a:lnTo>
                      <a:pt x="1233" y="251"/>
                    </a:lnTo>
                    <a:lnTo>
                      <a:pt x="1445" y="270"/>
                    </a:lnTo>
                    <a:lnTo>
                      <a:pt x="1657" y="270"/>
                    </a:lnTo>
                    <a:lnTo>
                      <a:pt x="1465" y="193"/>
                    </a:lnTo>
                    <a:lnTo>
                      <a:pt x="1253" y="136"/>
                    </a:lnTo>
                    <a:lnTo>
                      <a:pt x="1041" y="97"/>
                    </a:lnTo>
                    <a:lnTo>
                      <a:pt x="848" y="78"/>
                    </a:lnTo>
                    <a:lnTo>
                      <a:pt x="636" y="39"/>
                    </a:lnTo>
                    <a:lnTo>
                      <a:pt x="424" y="20"/>
                    </a:lnTo>
                    <a:lnTo>
                      <a:pt x="212"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8527125" y="3105950"/>
                <a:ext cx="581950" cy="633975"/>
              </a:xfrm>
              <a:custGeom>
                <a:avLst/>
                <a:gdLst/>
                <a:ahLst/>
                <a:cxnLst/>
                <a:rect l="l" t="t" r="r" b="b"/>
                <a:pathLst>
                  <a:path w="23278" h="25359" extrusionOk="0">
                    <a:moveTo>
                      <a:pt x="14452" y="0"/>
                    </a:moveTo>
                    <a:lnTo>
                      <a:pt x="14452" y="328"/>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8527125" y="3105950"/>
                <a:ext cx="581950" cy="633975"/>
              </a:xfrm>
              <a:custGeom>
                <a:avLst/>
                <a:gdLst/>
                <a:ahLst/>
                <a:cxnLst/>
                <a:rect l="l" t="t" r="r" b="b"/>
                <a:pathLst>
                  <a:path w="23278" h="25359" fill="none" extrusionOk="0">
                    <a:moveTo>
                      <a:pt x="14452" y="328"/>
                    </a:moveTo>
                    <a:lnTo>
                      <a:pt x="4240" y="1850"/>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lnTo>
                      <a:pt x="14452" y="3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8706800" y="3105950"/>
                <a:ext cx="450925" cy="608425"/>
              </a:xfrm>
              <a:custGeom>
                <a:avLst/>
                <a:gdLst/>
                <a:ahLst/>
                <a:cxnLst/>
                <a:rect l="l" t="t" r="r" b="b"/>
                <a:pathLst>
                  <a:path w="18037" h="24337" extrusionOk="0">
                    <a:moveTo>
                      <a:pt x="14453" y="0"/>
                    </a:moveTo>
                    <a:lnTo>
                      <a:pt x="14453" y="328"/>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8706800" y="3105950"/>
                <a:ext cx="450925" cy="608425"/>
              </a:xfrm>
              <a:custGeom>
                <a:avLst/>
                <a:gdLst/>
                <a:ahLst/>
                <a:cxnLst/>
                <a:rect l="l" t="t" r="r" b="b"/>
                <a:pathLst>
                  <a:path w="18037" h="24337" fill="none" extrusionOk="0">
                    <a:moveTo>
                      <a:pt x="14453" y="328"/>
                    </a:moveTo>
                    <a:lnTo>
                      <a:pt x="4240" y="1850"/>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lnTo>
                      <a:pt x="14453" y="3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8516050" y="2795225"/>
                <a:ext cx="223550" cy="179225"/>
              </a:xfrm>
              <a:custGeom>
                <a:avLst/>
                <a:gdLst/>
                <a:ahLst/>
                <a:cxnLst/>
                <a:rect l="l" t="t" r="r" b="b"/>
                <a:pathLst>
                  <a:path w="8942" h="7169" extrusionOk="0">
                    <a:moveTo>
                      <a:pt x="1792" y="1"/>
                    </a:moveTo>
                    <a:lnTo>
                      <a:pt x="1600" y="39"/>
                    </a:lnTo>
                    <a:lnTo>
                      <a:pt x="1426" y="78"/>
                    </a:lnTo>
                    <a:lnTo>
                      <a:pt x="1272" y="136"/>
                    </a:lnTo>
                    <a:lnTo>
                      <a:pt x="1118" y="213"/>
                    </a:lnTo>
                    <a:lnTo>
                      <a:pt x="983" y="290"/>
                    </a:lnTo>
                    <a:lnTo>
                      <a:pt x="868" y="367"/>
                    </a:lnTo>
                    <a:lnTo>
                      <a:pt x="752" y="444"/>
                    </a:lnTo>
                    <a:lnTo>
                      <a:pt x="636" y="559"/>
                    </a:lnTo>
                    <a:lnTo>
                      <a:pt x="463" y="752"/>
                    </a:lnTo>
                    <a:lnTo>
                      <a:pt x="328" y="983"/>
                    </a:lnTo>
                    <a:lnTo>
                      <a:pt x="212" y="1234"/>
                    </a:lnTo>
                    <a:lnTo>
                      <a:pt x="135" y="1465"/>
                    </a:lnTo>
                    <a:lnTo>
                      <a:pt x="78" y="1696"/>
                    </a:lnTo>
                    <a:lnTo>
                      <a:pt x="39" y="1928"/>
                    </a:lnTo>
                    <a:lnTo>
                      <a:pt x="20" y="2140"/>
                    </a:lnTo>
                    <a:lnTo>
                      <a:pt x="0" y="2332"/>
                    </a:lnTo>
                    <a:lnTo>
                      <a:pt x="20" y="2602"/>
                    </a:lnTo>
                    <a:lnTo>
                      <a:pt x="20" y="2718"/>
                    </a:lnTo>
                    <a:lnTo>
                      <a:pt x="4509" y="7169"/>
                    </a:lnTo>
                    <a:lnTo>
                      <a:pt x="8941" y="5396"/>
                    </a:lnTo>
                    <a:lnTo>
                      <a:pt x="7843" y="4548"/>
                    </a:lnTo>
                    <a:lnTo>
                      <a:pt x="5454" y="2679"/>
                    </a:lnTo>
                    <a:lnTo>
                      <a:pt x="4143" y="1696"/>
                    </a:lnTo>
                    <a:lnTo>
                      <a:pt x="3006" y="829"/>
                    </a:lnTo>
                    <a:lnTo>
                      <a:pt x="2159" y="232"/>
                    </a:lnTo>
                    <a:lnTo>
                      <a:pt x="1908" y="58"/>
                    </a:lnTo>
                    <a:lnTo>
                      <a:pt x="1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8619625" y="2681050"/>
                <a:ext cx="601700" cy="508250"/>
              </a:xfrm>
              <a:custGeom>
                <a:avLst/>
                <a:gdLst/>
                <a:ahLst/>
                <a:cxnLst/>
                <a:rect l="l" t="t" r="r" b="b"/>
                <a:pathLst>
                  <a:path w="24068" h="20330" extrusionOk="0">
                    <a:moveTo>
                      <a:pt x="9924" y="1"/>
                    </a:moveTo>
                    <a:lnTo>
                      <a:pt x="9538" y="20"/>
                    </a:lnTo>
                    <a:lnTo>
                      <a:pt x="9134" y="59"/>
                    </a:lnTo>
                    <a:lnTo>
                      <a:pt x="8768" y="155"/>
                    </a:lnTo>
                    <a:lnTo>
                      <a:pt x="8382" y="290"/>
                    </a:lnTo>
                    <a:lnTo>
                      <a:pt x="8035" y="444"/>
                    </a:lnTo>
                    <a:lnTo>
                      <a:pt x="7689" y="637"/>
                    </a:lnTo>
                    <a:lnTo>
                      <a:pt x="7361" y="86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259" y="12545"/>
                    </a:lnTo>
                    <a:lnTo>
                      <a:pt x="4451" y="12410"/>
                    </a:lnTo>
                    <a:lnTo>
                      <a:pt x="4644" y="12256"/>
                    </a:lnTo>
                    <a:lnTo>
                      <a:pt x="4837" y="12083"/>
                    </a:lnTo>
                    <a:lnTo>
                      <a:pt x="5010" y="11890"/>
                    </a:lnTo>
                    <a:lnTo>
                      <a:pt x="5164" y="11697"/>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8619625" y="2681050"/>
                <a:ext cx="601700" cy="508250"/>
              </a:xfrm>
              <a:custGeom>
                <a:avLst/>
                <a:gdLst/>
                <a:ahLst/>
                <a:cxnLst/>
                <a:rect l="l" t="t" r="r" b="b"/>
                <a:pathLst>
                  <a:path w="24068" h="20330" fill="none" extrusionOk="0">
                    <a:moveTo>
                      <a:pt x="20078" y="2448"/>
                    </a:move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283" y="39"/>
                    </a:lnTo>
                    <a:lnTo>
                      <a:pt x="16051" y="1"/>
                    </a:lnTo>
                    <a:lnTo>
                      <a:pt x="15839" y="1"/>
                    </a:lnTo>
                    <a:lnTo>
                      <a:pt x="9924" y="1"/>
                    </a:lnTo>
                    <a:lnTo>
                      <a:pt x="9924" y="1"/>
                    </a:lnTo>
                    <a:lnTo>
                      <a:pt x="9538" y="20"/>
                    </a:lnTo>
                    <a:lnTo>
                      <a:pt x="9134" y="59"/>
                    </a:lnTo>
                    <a:lnTo>
                      <a:pt x="8768" y="155"/>
                    </a:lnTo>
                    <a:lnTo>
                      <a:pt x="8382" y="290"/>
                    </a:lnTo>
                    <a:lnTo>
                      <a:pt x="8035" y="444"/>
                    </a:lnTo>
                    <a:lnTo>
                      <a:pt x="7689" y="637"/>
                    </a:lnTo>
                    <a:lnTo>
                      <a:pt x="7361" y="868"/>
                    </a:lnTo>
                    <a:lnTo>
                      <a:pt x="7072" y="113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027" y="12661"/>
                    </a:lnTo>
                    <a:lnTo>
                      <a:pt x="4259" y="12545"/>
                    </a:lnTo>
                    <a:lnTo>
                      <a:pt x="4451" y="12410"/>
                    </a:lnTo>
                    <a:lnTo>
                      <a:pt x="4644" y="12256"/>
                    </a:lnTo>
                    <a:lnTo>
                      <a:pt x="4837" y="12083"/>
                    </a:lnTo>
                    <a:lnTo>
                      <a:pt x="5010" y="11890"/>
                    </a:lnTo>
                    <a:lnTo>
                      <a:pt x="5164" y="11697"/>
                    </a:lnTo>
                    <a:lnTo>
                      <a:pt x="5492" y="11254"/>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9104225" y="2817875"/>
                <a:ext cx="39525" cy="68425"/>
              </a:xfrm>
              <a:custGeom>
                <a:avLst/>
                <a:gdLst/>
                <a:ahLst/>
                <a:cxnLst/>
                <a:rect l="l" t="t" r="r" b="b"/>
                <a:pathLst>
                  <a:path w="1581" h="2737" extrusionOk="0">
                    <a:moveTo>
                      <a:pt x="78" y="0"/>
                    </a:moveTo>
                    <a:lnTo>
                      <a:pt x="39" y="20"/>
                    </a:lnTo>
                    <a:lnTo>
                      <a:pt x="1" y="58"/>
                    </a:lnTo>
                    <a:lnTo>
                      <a:pt x="1" y="77"/>
                    </a:lnTo>
                    <a:lnTo>
                      <a:pt x="1" y="97"/>
                    </a:lnTo>
                    <a:lnTo>
                      <a:pt x="386" y="733"/>
                    </a:lnTo>
                    <a:lnTo>
                      <a:pt x="733" y="1368"/>
                    </a:lnTo>
                    <a:lnTo>
                      <a:pt x="1080" y="2024"/>
                    </a:lnTo>
                    <a:lnTo>
                      <a:pt x="1407" y="2679"/>
                    </a:lnTo>
                    <a:lnTo>
                      <a:pt x="1427" y="2717"/>
                    </a:lnTo>
                    <a:lnTo>
                      <a:pt x="1465" y="2737"/>
                    </a:lnTo>
                    <a:lnTo>
                      <a:pt x="1504" y="2737"/>
                    </a:lnTo>
                    <a:lnTo>
                      <a:pt x="1523" y="2717"/>
                    </a:lnTo>
                    <a:lnTo>
                      <a:pt x="1562" y="2698"/>
                    </a:lnTo>
                    <a:lnTo>
                      <a:pt x="1581" y="2659"/>
                    </a:lnTo>
                    <a:lnTo>
                      <a:pt x="1581" y="2621"/>
                    </a:lnTo>
                    <a:lnTo>
                      <a:pt x="1581" y="2582"/>
                    </a:lnTo>
                    <a:lnTo>
                      <a:pt x="1253" y="1927"/>
                    </a:lnTo>
                    <a:lnTo>
                      <a:pt x="887" y="1291"/>
                    </a:lnTo>
                    <a:lnTo>
                      <a:pt x="521" y="655"/>
                    </a:lnTo>
                    <a:lnTo>
                      <a:pt x="116" y="39"/>
                    </a:lnTo>
                    <a:lnTo>
                      <a:pt x="97" y="20"/>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9138925" y="2805825"/>
                <a:ext cx="40000" cy="67950"/>
              </a:xfrm>
              <a:custGeom>
                <a:avLst/>
                <a:gdLst/>
                <a:ahLst/>
                <a:cxnLst/>
                <a:rect l="l" t="t" r="r" b="b"/>
                <a:pathLst>
                  <a:path w="1600" h="2718" extrusionOk="0">
                    <a:moveTo>
                      <a:pt x="39" y="1"/>
                    </a:moveTo>
                    <a:lnTo>
                      <a:pt x="19" y="39"/>
                    </a:lnTo>
                    <a:lnTo>
                      <a:pt x="0" y="58"/>
                    </a:lnTo>
                    <a:lnTo>
                      <a:pt x="19" y="78"/>
                    </a:lnTo>
                    <a:lnTo>
                      <a:pt x="386" y="714"/>
                    </a:lnTo>
                    <a:lnTo>
                      <a:pt x="752" y="1349"/>
                    </a:lnTo>
                    <a:lnTo>
                      <a:pt x="1099" y="2005"/>
                    </a:lnTo>
                    <a:lnTo>
                      <a:pt x="1407" y="2660"/>
                    </a:lnTo>
                    <a:lnTo>
                      <a:pt x="1445" y="2698"/>
                    </a:lnTo>
                    <a:lnTo>
                      <a:pt x="1465" y="2718"/>
                    </a:lnTo>
                    <a:lnTo>
                      <a:pt x="1503" y="2718"/>
                    </a:lnTo>
                    <a:lnTo>
                      <a:pt x="1542" y="2698"/>
                    </a:lnTo>
                    <a:lnTo>
                      <a:pt x="1561" y="2679"/>
                    </a:lnTo>
                    <a:lnTo>
                      <a:pt x="1580" y="2640"/>
                    </a:lnTo>
                    <a:lnTo>
                      <a:pt x="1599" y="2602"/>
                    </a:lnTo>
                    <a:lnTo>
                      <a:pt x="1580" y="2563"/>
                    </a:lnTo>
                    <a:lnTo>
                      <a:pt x="1253" y="1908"/>
                    </a:lnTo>
                    <a:lnTo>
                      <a:pt x="906" y="1272"/>
                    </a:lnTo>
                    <a:lnTo>
                      <a:pt x="520" y="636"/>
                    </a:lnTo>
                    <a:lnTo>
                      <a:pt x="135" y="20"/>
                    </a:lnTo>
                    <a:lnTo>
                      <a:pt x="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9071000" y="2823650"/>
                <a:ext cx="24100" cy="90600"/>
              </a:xfrm>
              <a:custGeom>
                <a:avLst/>
                <a:gdLst/>
                <a:ahLst/>
                <a:cxnLst/>
                <a:rect l="l" t="t" r="r" b="b"/>
                <a:pathLst>
                  <a:path w="964" h="3624" extrusionOk="0">
                    <a:moveTo>
                      <a:pt x="39" y="1"/>
                    </a:moveTo>
                    <a:lnTo>
                      <a:pt x="0" y="20"/>
                    </a:lnTo>
                    <a:lnTo>
                      <a:pt x="0" y="78"/>
                    </a:lnTo>
                    <a:lnTo>
                      <a:pt x="212" y="925"/>
                    </a:lnTo>
                    <a:lnTo>
                      <a:pt x="386" y="1793"/>
                    </a:lnTo>
                    <a:lnTo>
                      <a:pt x="559" y="2660"/>
                    </a:lnTo>
                    <a:lnTo>
                      <a:pt x="713" y="3546"/>
                    </a:lnTo>
                    <a:lnTo>
                      <a:pt x="732" y="3585"/>
                    </a:lnTo>
                    <a:lnTo>
                      <a:pt x="771" y="3623"/>
                    </a:lnTo>
                    <a:lnTo>
                      <a:pt x="848" y="3623"/>
                    </a:lnTo>
                    <a:lnTo>
                      <a:pt x="906" y="3604"/>
                    </a:lnTo>
                    <a:lnTo>
                      <a:pt x="925" y="3565"/>
                    </a:lnTo>
                    <a:lnTo>
                      <a:pt x="964" y="3527"/>
                    </a:lnTo>
                    <a:lnTo>
                      <a:pt x="964" y="3469"/>
                    </a:lnTo>
                    <a:lnTo>
                      <a:pt x="790" y="2602"/>
                    </a:lnTo>
                    <a:lnTo>
                      <a:pt x="598" y="1735"/>
                    </a:lnTo>
                    <a:lnTo>
                      <a:pt x="366" y="887"/>
                    </a:lnTo>
                    <a:lnTo>
                      <a:pt x="97" y="39"/>
                    </a:ln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8991500" y="2831350"/>
                <a:ext cx="20750" cy="91075"/>
              </a:xfrm>
              <a:custGeom>
                <a:avLst/>
                <a:gdLst/>
                <a:ahLst/>
                <a:cxnLst/>
                <a:rect l="l" t="t" r="r" b="b"/>
                <a:pathLst>
                  <a:path w="830" h="3643" extrusionOk="0">
                    <a:moveTo>
                      <a:pt x="59" y="1"/>
                    </a:moveTo>
                    <a:lnTo>
                      <a:pt x="20" y="39"/>
                    </a:lnTo>
                    <a:lnTo>
                      <a:pt x="1" y="59"/>
                    </a:lnTo>
                    <a:lnTo>
                      <a:pt x="1" y="78"/>
                    </a:lnTo>
                    <a:lnTo>
                      <a:pt x="136" y="502"/>
                    </a:lnTo>
                    <a:lnTo>
                      <a:pt x="232" y="926"/>
                    </a:lnTo>
                    <a:lnTo>
                      <a:pt x="328" y="1350"/>
                    </a:lnTo>
                    <a:lnTo>
                      <a:pt x="406" y="1793"/>
                    </a:lnTo>
                    <a:lnTo>
                      <a:pt x="463" y="2217"/>
                    </a:lnTo>
                    <a:lnTo>
                      <a:pt x="521" y="2660"/>
                    </a:lnTo>
                    <a:lnTo>
                      <a:pt x="560" y="3084"/>
                    </a:lnTo>
                    <a:lnTo>
                      <a:pt x="579" y="3527"/>
                    </a:lnTo>
                    <a:lnTo>
                      <a:pt x="598" y="3585"/>
                    </a:lnTo>
                    <a:lnTo>
                      <a:pt x="617" y="3623"/>
                    </a:lnTo>
                    <a:lnTo>
                      <a:pt x="675" y="3643"/>
                    </a:lnTo>
                    <a:lnTo>
                      <a:pt x="752" y="3643"/>
                    </a:lnTo>
                    <a:lnTo>
                      <a:pt x="810" y="3623"/>
                    </a:lnTo>
                    <a:lnTo>
                      <a:pt x="829" y="3585"/>
                    </a:lnTo>
                    <a:lnTo>
                      <a:pt x="829" y="3527"/>
                    </a:lnTo>
                    <a:lnTo>
                      <a:pt x="810" y="3084"/>
                    </a:lnTo>
                    <a:lnTo>
                      <a:pt x="772" y="2641"/>
                    </a:lnTo>
                    <a:lnTo>
                      <a:pt x="695" y="2198"/>
                    </a:lnTo>
                    <a:lnTo>
                      <a:pt x="617" y="1754"/>
                    </a:lnTo>
                    <a:lnTo>
                      <a:pt x="521" y="1330"/>
                    </a:lnTo>
                    <a:lnTo>
                      <a:pt x="406" y="906"/>
                    </a:lnTo>
                    <a:lnTo>
                      <a:pt x="271" y="463"/>
                    </a:lnTo>
                    <a:lnTo>
                      <a:pt x="136" y="59"/>
                    </a:lnTo>
                    <a:lnTo>
                      <a:pt x="116" y="20"/>
                    </a:lnTo>
                    <a:lnTo>
                      <a:pt x="97" y="20"/>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9031500" y="2819325"/>
                <a:ext cx="25075" cy="85750"/>
              </a:xfrm>
              <a:custGeom>
                <a:avLst/>
                <a:gdLst/>
                <a:ahLst/>
                <a:cxnLst/>
                <a:rect l="l" t="t" r="r" b="b"/>
                <a:pathLst>
                  <a:path w="1003" h="3430" extrusionOk="0">
                    <a:moveTo>
                      <a:pt x="1002" y="3334"/>
                    </a:moveTo>
                    <a:lnTo>
                      <a:pt x="999" y="3343"/>
                    </a:lnTo>
                    <a:lnTo>
                      <a:pt x="1002" y="3353"/>
                    </a:lnTo>
                    <a:lnTo>
                      <a:pt x="1002" y="3334"/>
                    </a:lnTo>
                    <a:close/>
                    <a:moveTo>
                      <a:pt x="58" y="0"/>
                    </a:moveTo>
                    <a:lnTo>
                      <a:pt x="19" y="19"/>
                    </a:lnTo>
                    <a:lnTo>
                      <a:pt x="0" y="58"/>
                    </a:lnTo>
                    <a:lnTo>
                      <a:pt x="0" y="116"/>
                    </a:lnTo>
                    <a:lnTo>
                      <a:pt x="0" y="540"/>
                    </a:lnTo>
                    <a:lnTo>
                      <a:pt x="39" y="964"/>
                    </a:lnTo>
                    <a:lnTo>
                      <a:pt x="116" y="1387"/>
                    </a:lnTo>
                    <a:lnTo>
                      <a:pt x="212" y="1811"/>
                    </a:lnTo>
                    <a:lnTo>
                      <a:pt x="328" y="2216"/>
                    </a:lnTo>
                    <a:lnTo>
                      <a:pt x="482" y="2621"/>
                    </a:lnTo>
                    <a:lnTo>
                      <a:pt x="675" y="3006"/>
                    </a:lnTo>
                    <a:lnTo>
                      <a:pt x="867" y="3391"/>
                    </a:lnTo>
                    <a:lnTo>
                      <a:pt x="906" y="3430"/>
                    </a:lnTo>
                    <a:lnTo>
                      <a:pt x="964" y="3411"/>
                    </a:lnTo>
                    <a:lnTo>
                      <a:pt x="983" y="3391"/>
                    </a:lnTo>
                    <a:lnTo>
                      <a:pt x="999" y="3343"/>
                    </a:lnTo>
                    <a:lnTo>
                      <a:pt x="732" y="2563"/>
                    </a:lnTo>
                    <a:lnTo>
                      <a:pt x="520" y="1754"/>
                    </a:lnTo>
                    <a:lnTo>
                      <a:pt x="366" y="925"/>
                    </a:lnTo>
                    <a:lnTo>
                      <a:pt x="231" y="116"/>
                    </a:lnTo>
                    <a:lnTo>
                      <a:pt x="212" y="58"/>
                    </a:lnTo>
                    <a:lnTo>
                      <a:pt x="193" y="19"/>
                    </a:lnTo>
                    <a:lnTo>
                      <a:pt x="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8956350" y="2834250"/>
                <a:ext cx="17350" cy="85775"/>
              </a:xfrm>
              <a:custGeom>
                <a:avLst/>
                <a:gdLst/>
                <a:ahLst/>
                <a:cxnLst/>
                <a:rect l="l" t="t" r="r" b="b"/>
                <a:pathLst>
                  <a:path w="694" h="3431" extrusionOk="0">
                    <a:moveTo>
                      <a:pt x="58" y="0"/>
                    </a:moveTo>
                    <a:lnTo>
                      <a:pt x="20" y="20"/>
                    </a:lnTo>
                    <a:lnTo>
                      <a:pt x="0" y="58"/>
                    </a:lnTo>
                    <a:lnTo>
                      <a:pt x="20" y="482"/>
                    </a:lnTo>
                    <a:lnTo>
                      <a:pt x="58" y="887"/>
                    </a:lnTo>
                    <a:lnTo>
                      <a:pt x="97" y="1311"/>
                    </a:lnTo>
                    <a:lnTo>
                      <a:pt x="154" y="1715"/>
                    </a:lnTo>
                    <a:lnTo>
                      <a:pt x="212" y="2120"/>
                    </a:lnTo>
                    <a:lnTo>
                      <a:pt x="289" y="2525"/>
                    </a:lnTo>
                    <a:lnTo>
                      <a:pt x="386" y="2929"/>
                    </a:lnTo>
                    <a:lnTo>
                      <a:pt x="482" y="3334"/>
                    </a:lnTo>
                    <a:lnTo>
                      <a:pt x="501" y="3392"/>
                    </a:lnTo>
                    <a:lnTo>
                      <a:pt x="540" y="3411"/>
                    </a:lnTo>
                    <a:lnTo>
                      <a:pt x="578" y="3430"/>
                    </a:lnTo>
                    <a:lnTo>
                      <a:pt x="617" y="3411"/>
                    </a:lnTo>
                    <a:lnTo>
                      <a:pt x="655" y="3392"/>
                    </a:lnTo>
                    <a:lnTo>
                      <a:pt x="694" y="3373"/>
                    </a:lnTo>
                    <a:lnTo>
                      <a:pt x="694" y="3334"/>
                    </a:lnTo>
                    <a:lnTo>
                      <a:pt x="694" y="3276"/>
                    </a:lnTo>
                    <a:lnTo>
                      <a:pt x="405" y="1658"/>
                    </a:lnTo>
                    <a:lnTo>
                      <a:pt x="116" y="39"/>
                    </a:lnTo>
                    <a:lnTo>
                      <a:pt x="116" y="20"/>
                    </a:lnTo>
                    <a:lnTo>
                      <a:pt x="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8913950" y="2839550"/>
                <a:ext cx="23625" cy="93475"/>
              </a:xfrm>
              <a:custGeom>
                <a:avLst/>
                <a:gdLst/>
                <a:ahLst/>
                <a:cxnLst/>
                <a:rect l="l" t="t" r="r" b="b"/>
                <a:pathLst>
                  <a:path w="945" h="3739" extrusionOk="0">
                    <a:moveTo>
                      <a:pt x="20" y="0"/>
                    </a:moveTo>
                    <a:lnTo>
                      <a:pt x="1" y="20"/>
                    </a:lnTo>
                    <a:lnTo>
                      <a:pt x="1" y="39"/>
                    </a:lnTo>
                    <a:lnTo>
                      <a:pt x="213" y="945"/>
                    </a:lnTo>
                    <a:lnTo>
                      <a:pt x="386" y="1850"/>
                    </a:lnTo>
                    <a:lnTo>
                      <a:pt x="733" y="3662"/>
                    </a:lnTo>
                    <a:lnTo>
                      <a:pt x="752" y="3700"/>
                    </a:lnTo>
                    <a:lnTo>
                      <a:pt x="771" y="3719"/>
                    </a:lnTo>
                    <a:lnTo>
                      <a:pt x="810" y="3739"/>
                    </a:lnTo>
                    <a:lnTo>
                      <a:pt x="848" y="3739"/>
                    </a:lnTo>
                    <a:lnTo>
                      <a:pt x="887" y="3719"/>
                    </a:lnTo>
                    <a:lnTo>
                      <a:pt x="906" y="3700"/>
                    </a:lnTo>
                    <a:lnTo>
                      <a:pt x="925" y="3681"/>
                    </a:lnTo>
                    <a:lnTo>
                      <a:pt x="945" y="3642"/>
                    </a:lnTo>
                    <a:lnTo>
                      <a:pt x="791" y="2717"/>
                    </a:lnTo>
                    <a:lnTo>
                      <a:pt x="598" y="1812"/>
                    </a:lnTo>
                    <a:lnTo>
                      <a:pt x="367" y="906"/>
                    </a:lnTo>
                    <a:lnTo>
                      <a:pt x="97" y="20"/>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8875425" y="2846300"/>
                <a:ext cx="13500" cy="86725"/>
              </a:xfrm>
              <a:custGeom>
                <a:avLst/>
                <a:gdLst/>
                <a:ahLst/>
                <a:cxnLst/>
                <a:rect l="l" t="t" r="r" b="b"/>
                <a:pathLst>
                  <a:path w="540" h="3469" extrusionOk="0">
                    <a:moveTo>
                      <a:pt x="58" y="0"/>
                    </a:moveTo>
                    <a:lnTo>
                      <a:pt x="19" y="19"/>
                    </a:lnTo>
                    <a:lnTo>
                      <a:pt x="0" y="58"/>
                    </a:lnTo>
                    <a:lnTo>
                      <a:pt x="0" y="482"/>
                    </a:lnTo>
                    <a:lnTo>
                      <a:pt x="0" y="906"/>
                    </a:lnTo>
                    <a:lnTo>
                      <a:pt x="39" y="1310"/>
                    </a:lnTo>
                    <a:lnTo>
                      <a:pt x="77" y="1734"/>
                    </a:lnTo>
                    <a:lnTo>
                      <a:pt x="135" y="2158"/>
                    </a:lnTo>
                    <a:lnTo>
                      <a:pt x="193" y="2582"/>
                    </a:lnTo>
                    <a:lnTo>
                      <a:pt x="270" y="2987"/>
                    </a:lnTo>
                    <a:lnTo>
                      <a:pt x="366" y="3392"/>
                    </a:lnTo>
                    <a:lnTo>
                      <a:pt x="366" y="3430"/>
                    </a:lnTo>
                    <a:lnTo>
                      <a:pt x="405" y="3449"/>
                    </a:lnTo>
                    <a:lnTo>
                      <a:pt x="424" y="3469"/>
                    </a:lnTo>
                    <a:lnTo>
                      <a:pt x="463" y="3469"/>
                    </a:lnTo>
                    <a:lnTo>
                      <a:pt x="501" y="3449"/>
                    </a:lnTo>
                    <a:lnTo>
                      <a:pt x="520" y="3430"/>
                    </a:lnTo>
                    <a:lnTo>
                      <a:pt x="540" y="3392"/>
                    </a:lnTo>
                    <a:lnTo>
                      <a:pt x="540" y="3353"/>
                    </a:lnTo>
                    <a:lnTo>
                      <a:pt x="405" y="2524"/>
                    </a:lnTo>
                    <a:lnTo>
                      <a:pt x="289" y="1715"/>
                    </a:lnTo>
                    <a:lnTo>
                      <a:pt x="212" y="887"/>
                    </a:lnTo>
                    <a:lnTo>
                      <a:pt x="135" y="58"/>
                    </a:lnTo>
                    <a:lnTo>
                      <a:pt x="116" y="19"/>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8749675" y="2845800"/>
                <a:ext cx="65075" cy="78550"/>
              </a:xfrm>
              <a:custGeom>
                <a:avLst/>
                <a:gdLst/>
                <a:ahLst/>
                <a:cxnLst/>
                <a:rect l="l" t="t" r="r" b="b"/>
                <a:pathLst>
                  <a:path w="2603" h="3142" extrusionOk="0">
                    <a:moveTo>
                      <a:pt x="2448" y="1"/>
                    </a:moveTo>
                    <a:lnTo>
                      <a:pt x="2429" y="39"/>
                    </a:lnTo>
                    <a:lnTo>
                      <a:pt x="1793" y="752"/>
                    </a:lnTo>
                    <a:lnTo>
                      <a:pt x="1157" y="1504"/>
                    </a:lnTo>
                    <a:lnTo>
                      <a:pt x="849" y="1889"/>
                    </a:lnTo>
                    <a:lnTo>
                      <a:pt x="540" y="2294"/>
                    </a:lnTo>
                    <a:lnTo>
                      <a:pt x="271" y="2679"/>
                    </a:lnTo>
                    <a:lnTo>
                      <a:pt x="20" y="3084"/>
                    </a:lnTo>
                    <a:lnTo>
                      <a:pt x="1" y="3122"/>
                    </a:lnTo>
                    <a:lnTo>
                      <a:pt x="20" y="3142"/>
                    </a:lnTo>
                    <a:lnTo>
                      <a:pt x="59" y="3142"/>
                    </a:lnTo>
                    <a:lnTo>
                      <a:pt x="406" y="2795"/>
                    </a:lnTo>
                    <a:lnTo>
                      <a:pt x="733" y="2448"/>
                    </a:lnTo>
                    <a:lnTo>
                      <a:pt x="1061" y="2082"/>
                    </a:lnTo>
                    <a:lnTo>
                      <a:pt x="1388" y="1697"/>
                    </a:lnTo>
                    <a:lnTo>
                      <a:pt x="2005" y="926"/>
                    </a:lnTo>
                    <a:lnTo>
                      <a:pt x="2583" y="155"/>
                    </a:lnTo>
                    <a:lnTo>
                      <a:pt x="2602" y="117"/>
                    </a:lnTo>
                    <a:lnTo>
                      <a:pt x="2602" y="78"/>
                    </a:lnTo>
                    <a:lnTo>
                      <a:pt x="2583" y="59"/>
                    </a:lnTo>
                    <a:lnTo>
                      <a:pt x="2564" y="20"/>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8721750" y="2829925"/>
                <a:ext cx="56375" cy="70350"/>
              </a:xfrm>
              <a:custGeom>
                <a:avLst/>
                <a:gdLst/>
                <a:ahLst/>
                <a:cxnLst/>
                <a:rect l="l" t="t" r="r" b="b"/>
                <a:pathLst>
                  <a:path w="2255" h="2814" extrusionOk="0">
                    <a:moveTo>
                      <a:pt x="2101" y="0"/>
                    </a:moveTo>
                    <a:lnTo>
                      <a:pt x="2062" y="39"/>
                    </a:lnTo>
                    <a:lnTo>
                      <a:pt x="1580" y="732"/>
                    </a:lnTo>
                    <a:lnTo>
                      <a:pt x="1060" y="1407"/>
                    </a:lnTo>
                    <a:lnTo>
                      <a:pt x="0" y="2717"/>
                    </a:lnTo>
                    <a:lnTo>
                      <a:pt x="0" y="2755"/>
                    </a:lnTo>
                    <a:lnTo>
                      <a:pt x="0" y="2794"/>
                    </a:lnTo>
                    <a:lnTo>
                      <a:pt x="39" y="2813"/>
                    </a:lnTo>
                    <a:lnTo>
                      <a:pt x="77" y="2794"/>
                    </a:lnTo>
                    <a:lnTo>
                      <a:pt x="97" y="2794"/>
                    </a:lnTo>
                    <a:lnTo>
                      <a:pt x="405" y="2505"/>
                    </a:lnTo>
                    <a:lnTo>
                      <a:pt x="713" y="2197"/>
                    </a:lnTo>
                    <a:lnTo>
                      <a:pt x="1002" y="1888"/>
                    </a:lnTo>
                    <a:lnTo>
                      <a:pt x="1272" y="1561"/>
                    </a:lnTo>
                    <a:lnTo>
                      <a:pt x="1542" y="1214"/>
                    </a:lnTo>
                    <a:lnTo>
                      <a:pt x="1792" y="867"/>
                    </a:lnTo>
                    <a:lnTo>
                      <a:pt x="2024" y="520"/>
                    </a:lnTo>
                    <a:lnTo>
                      <a:pt x="2235" y="135"/>
                    </a:lnTo>
                    <a:lnTo>
                      <a:pt x="2255" y="96"/>
                    </a:lnTo>
                    <a:lnTo>
                      <a:pt x="2255" y="58"/>
                    </a:lnTo>
                    <a:lnTo>
                      <a:pt x="2235" y="39"/>
                    </a:lnTo>
                    <a:lnTo>
                      <a:pt x="2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8693800" y="2819800"/>
                <a:ext cx="48675" cy="56875"/>
              </a:xfrm>
              <a:custGeom>
                <a:avLst/>
                <a:gdLst/>
                <a:ahLst/>
                <a:cxnLst/>
                <a:rect l="l" t="t" r="r" b="b"/>
                <a:pathLst>
                  <a:path w="1947" h="2275" extrusionOk="0">
                    <a:moveTo>
                      <a:pt x="1908" y="0"/>
                    </a:moveTo>
                    <a:lnTo>
                      <a:pt x="1870" y="20"/>
                    </a:lnTo>
                    <a:lnTo>
                      <a:pt x="926" y="1041"/>
                    </a:lnTo>
                    <a:lnTo>
                      <a:pt x="482" y="1580"/>
                    </a:lnTo>
                    <a:lnTo>
                      <a:pt x="20" y="2101"/>
                    </a:lnTo>
                    <a:lnTo>
                      <a:pt x="1" y="2139"/>
                    </a:lnTo>
                    <a:lnTo>
                      <a:pt x="1" y="2178"/>
                    </a:lnTo>
                    <a:lnTo>
                      <a:pt x="20" y="2216"/>
                    </a:lnTo>
                    <a:lnTo>
                      <a:pt x="39" y="2255"/>
                    </a:lnTo>
                    <a:lnTo>
                      <a:pt x="58" y="2274"/>
                    </a:lnTo>
                    <a:lnTo>
                      <a:pt x="136" y="2274"/>
                    </a:lnTo>
                    <a:lnTo>
                      <a:pt x="174" y="2255"/>
                    </a:lnTo>
                    <a:lnTo>
                      <a:pt x="617" y="1715"/>
                    </a:lnTo>
                    <a:lnTo>
                      <a:pt x="1060" y="1176"/>
                    </a:lnTo>
                    <a:lnTo>
                      <a:pt x="1947" y="97"/>
                    </a:lnTo>
                    <a:lnTo>
                      <a:pt x="1947" y="39"/>
                    </a:lnTo>
                    <a:lnTo>
                      <a:pt x="1947" y="20"/>
                    </a:lnTo>
                    <a:lnTo>
                      <a:pt x="1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8835925" y="2849675"/>
                <a:ext cx="21200" cy="87700"/>
              </a:xfrm>
              <a:custGeom>
                <a:avLst/>
                <a:gdLst/>
                <a:ahLst/>
                <a:cxnLst/>
                <a:rect l="l" t="t" r="r" b="b"/>
                <a:pathLst>
                  <a:path w="848" h="3508" extrusionOk="0">
                    <a:moveTo>
                      <a:pt x="39" y="0"/>
                    </a:moveTo>
                    <a:lnTo>
                      <a:pt x="0" y="39"/>
                    </a:lnTo>
                    <a:lnTo>
                      <a:pt x="0" y="77"/>
                    </a:lnTo>
                    <a:lnTo>
                      <a:pt x="173" y="925"/>
                    </a:lnTo>
                    <a:lnTo>
                      <a:pt x="328" y="1754"/>
                    </a:lnTo>
                    <a:lnTo>
                      <a:pt x="482" y="2601"/>
                    </a:lnTo>
                    <a:lnTo>
                      <a:pt x="655" y="3449"/>
                    </a:lnTo>
                    <a:lnTo>
                      <a:pt x="674" y="3468"/>
                    </a:lnTo>
                    <a:lnTo>
                      <a:pt x="694" y="3488"/>
                    </a:lnTo>
                    <a:lnTo>
                      <a:pt x="771" y="3507"/>
                    </a:lnTo>
                    <a:lnTo>
                      <a:pt x="790" y="3507"/>
                    </a:lnTo>
                    <a:lnTo>
                      <a:pt x="829" y="3488"/>
                    </a:lnTo>
                    <a:lnTo>
                      <a:pt x="848" y="3449"/>
                    </a:lnTo>
                    <a:lnTo>
                      <a:pt x="848" y="3411"/>
                    </a:lnTo>
                    <a:lnTo>
                      <a:pt x="713" y="2563"/>
                    </a:lnTo>
                    <a:lnTo>
                      <a:pt x="559" y="1715"/>
                    </a:lnTo>
                    <a:lnTo>
                      <a:pt x="366" y="886"/>
                    </a:lnTo>
                    <a:lnTo>
                      <a:pt x="135" y="39"/>
                    </a:lnTo>
                    <a:lnTo>
                      <a:pt x="116" y="19"/>
                    </a:ln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9013175" y="3185425"/>
                <a:ext cx="6300" cy="4350"/>
              </a:xfrm>
              <a:custGeom>
                <a:avLst/>
                <a:gdLst/>
                <a:ahLst/>
                <a:cxnLst/>
                <a:rect l="l" t="t" r="r" b="b"/>
                <a:pathLst>
                  <a:path w="252" h="174" extrusionOk="0">
                    <a:moveTo>
                      <a:pt x="251" y="1"/>
                    </a:moveTo>
                    <a:lnTo>
                      <a:pt x="1" y="97"/>
                    </a:lnTo>
                    <a:lnTo>
                      <a:pt x="232" y="174"/>
                    </a:lnTo>
                    <a:lnTo>
                      <a:pt x="25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9013175" y="3185425"/>
                <a:ext cx="6300" cy="4350"/>
              </a:xfrm>
              <a:custGeom>
                <a:avLst/>
                <a:gdLst/>
                <a:ahLst/>
                <a:cxnLst/>
                <a:rect l="l" t="t" r="r" b="b"/>
                <a:pathLst>
                  <a:path w="252" h="174" fill="none" extrusionOk="0">
                    <a:moveTo>
                      <a:pt x="251" y="1"/>
                    </a:moveTo>
                    <a:lnTo>
                      <a:pt x="1" y="97"/>
                    </a:lnTo>
                    <a:lnTo>
                      <a:pt x="232" y="174"/>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8933225" y="2911325"/>
                <a:ext cx="126725" cy="276525"/>
              </a:xfrm>
              <a:custGeom>
                <a:avLst/>
                <a:gdLst/>
                <a:ahLst/>
                <a:cxnLst/>
                <a:rect l="l" t="t" r="r" b="b"/>
                <a:pathLst>
                  <a:path w="5069" h="11061" extrusionOk="0">
                    <a:moveTo>
                      <a:pt x="5068" y="0"/>
                    </a:moveTo>
                    <a:lnTo>
                      <a:pt x="4875" y="20"/>
                    </a:lnTo>
                    <a:lnTo>
                      <a:pt x="4702" y="58"/>
                    </a:lnTo>
                    <a:lnTo>
                      <a:pt x="4529" y="116"/>
                    </a:lnTo>
                    <a:lnTo>
                      <a:pt x="4374" y="174"/>
                    </a:lnTo>
                    <a:lnTo>
                      <a:pt x="4220" y="270"/>
                    </a:lnTo>
                    <a:lnTo>
                      <a:pt x="4066" y="367"/>
                    </a:lnTo>
                    <a:lnTo>
                      <a:pt x="3931" y="501"/>
                    </a:lnTo>
                    <a:lnTo>
                      <a:pt x="3816" y="636"/>
                    </a:lnTo>
                    <a:lnTo>
                      <a:pt x="3604" y="925"/>
                    </a:lnTo>
                    <a:lnTo>
                      <a:pt x="3430" y="1253"/>
                    </a:lnTo>
                    <a:lnTo>
                      <a:pt x="3276" y="1581"/>
                    </a:lnTo>
                    <a:lnTo>
                      <a:pt x="3160" y="1927"/>
                    </a:lnTo>
                    <a:lnTo>
                      <a:pt x="2987" y="2486"/>
                    </a:lnTo>
                    <a:lnTo>
                      <a:pt x="2833" y="3045"/>
                    </a:lnTo>
                    <a:lnTo>
                      <a:pt x="2717" y="3604"/>
                    </a:lnTo>
                    <a:lnTo>
                      <a:pt x="2602" y="4163"/>
                    </a:lnTo>
                    <a:lnTo>
                      <a:pt x="2544" y="4741"/>
                    </a:lnTo>
                    <a:lnTo>
                      <a:pt x="2486" y="5319"/>
                    </a:lnTo>
                    <a:lnTo>
                      <a:pt x="2467" y="5897"/>
                    </a:lnTo>
                    <a:lnTo>
                      <a:pt x="2467" y="6475"/>
                    </a:lnTo>
                    <a:lnTo>
                      <a:pt x="2447" y="6841"/>
                    </a:lnTo>
                    <a:lnTo>
                      <a:pt x="2447" y="7034"/>
                    </a:lnTo>
                    <a:lnTo>
                      <a:pt x="2428" y="7207"/>
                    </a:lnTo>
                    <a:lnTo>
                      <a:pt x="2390" y="7381"/>
                    </a:lnTo>
                    <a:lnTo>
                      <a:pt x="2313" y="7535"/>
                    </a:lnTo>
                    <a:lnTo>
                      <a:pt x="2236" y="7689"/>
                    </a:lnTo>
                    <a:lnTo>
                      <a:pt x="2120" y="7804"/>
                    </a:lnTo>
                    <a:lnTo>
                      <a:pt x="2004" y="7901"/>
                    </a:lnTo>
                    <a:lnTo>
                      <a:pt x="1869" y="7959"/>
                    </a:lnTo>
                    <a:lnTo>
                      <a:pt x="1715" y="8016"/>
                    </a:lnTo>
                    <a:lnTo>
                      <a:pt x="1580" y="8055"/>
                    </a:lnTo>
                    <a:lnTo>
                      <a:pt x="1272" y="8113"/>
                    </a:lnTo>
                    <a:lnTo>
                      <a:pt x="1118" y="8151"/>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8933225" y="2911325"/>
                <a:ext cx="126725" cy="276525"/>
              </a:xfrm>
              <a:custGeom>
                <a:avLst/>
                <a:gdLst/>
                <a:ahLst/>
                <a:cxnLst/>
                <a:rect l="l" t="t" r="r" b="b"/>
                <a:pathLst>
                  <a:path w="5069" h="11061" fill="none" extrusionOk="0">
                    <a:moveTo>
                      <a:pt x="5068" y="0"/>
                    </a:moveTo>
                    <a:lnTo>
                      <a:pt x="5068" y="0"/>
                    </a:lnTo>
                    <a:lnTo>
                      <a:pt x="4875" y="20"/>
                    </a:lnTo>
                    <a:lnTo>
                      <a:pt x="4702" y="58"/>
                    </a:lnTo>
                    <a:lnTo>
                      <a:pt x="4529" y="116"/>
                    </a:lnTo>
                    <a:lnTo>
                      <a:pt x="4374" y="174"/>
                    </a:lnTo>
                    <a:lnTo>
                      <a:pt x="4220" y="270"/>
                    </a:lnTo>
                    <a:lnTo>
                      <a:pt x="4066" y="367"/>
                    </a:lnTo>
                    <a:lnTo>
                      <a:pt x="3931" y="501"/>
                    </a:lnTo>
                    <a:lnTo>
                      <a:pt x="3816" y="636"/>
                    </a:lnTo>
                    <a:lnTo>
                      <a:pt x="3816" y="636"/>
                    </a:lnTo>
                    <a:lnTo>
                      <a:pt x="3604" y="925"/>
                    </a:lnTo>
                    <a:lnTo>
                      <a:pt x="3430" y="1253"/>
                    </a:lnTo>
                    <a:lnTo>
                      <a:pt x="3276" y="1581"/>
                    </a:lnTo>
                    <a:lnTo>
                      <a:pt x="3160" y="1927"/>
                    </a:lnTo>
                    <a:lnTo>
                      <a:pt x="3160" y="1927"/>
                    </a:lnTo>
                    <a:lnTo>
                      <a:pt x="2987" y="2486"/>
                    </a:lnTo>
                    <a:lnTo>
                      <a:pt x="2833" y="3045"/>
                    </a:lnTo>
                    <a:lnTo>
                      <a:pt x="2717" y="3604"/>
                    </a:lnTo>
                    <a:lnTo>
                      <a:pt x="2602" y="4163"/>
                    </a:lnTo>
                    <a:lnTo>
                      <a:pt x="2544" y="4741"/>
                    </a:lnTo>
                    <a:lnTo>
                      <a:pt x="2486" y="5319"/>
                    </a:lnTo>
                    <a:lnTo>
                      <a:pt x="2467" y="5897"/>
                    </a:lnTo>
                    <a:lnTo>
                      <a:pt x="2467" y="6475"/>
                    </a:lnTo>
                    <a:lnTo>
                      <a:pt x="2467" y="6475"/>
                    </a:lnTo>
                    <a:lnTo>
                      <a:pt x="2447" y="6841"/>
                    </a:lnTo>
                    <a:lnTo>
                      <a:pt x="2447" y="7034"/>
                    </a:lnTo>
                    <a:lnTo>
                      <a:pt x="2428" y="7207"/>
                    </a:lnTo>
                    <a:lnTo>
                      <a:pt x="2390" y="7381"/>
                    </a:lnTo>
                    <a:lnTo>
                      <a:pt x="2313" y="7535"/>
                    </a:lnTo>
                    <a:lnTo>
                      <a:pt x="2236" y="7689"/>
                    </a:lnTo>
                    <a:lnTo>
                      <a:pt x="2120" y="7804"/>
                    </a:lnTo>
                    <a:lnTo>
                      <a:pt x="2120" y="7804"/>
                    </a:lnTo>
                    <a:lnTo>
                      <a:pt x="2004" y="7901"/>
                    </a:lnTo>
                    <a:lnTo>
                      <a:pt x="1869" y="7959"/>
                    </a:lnTo>
                    <a:lnTo>
                      <a:pt x="1715" y="8016"/>
                    </a:lnTo>
                    <a:lnTo>
                      <a:pt x="1580" y="8055"/>
                    </a:lnTo>
                    <a:lnTo>
                      <a:pt x="1272" y="8113"/>
                    </a:lnTo>
                    <a:lnTo>
                      <a:pt x="1118" y="8151"/>
                    </a:lnTo>
                    <a:lnTo>
                      <a:pt x="983" y="8190"/>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8896125" y="3090050"/>
                <a:ext cx="68925" cy="7725"/>
              </a:xfrm>
              <a:custGeom>
                <a:avLst/>
                <a:gdLst/>
                <a:ahLst/>
                <a:cxnLst/>
                <a:rect l="l" t="t" r="r" b="b"/>
                <a:pathLst>
                  <a:path w="2757" h="309" extrusionOk="0">
                    <a:moveTo>
                      <a:pt x="2756" y="0"/>
                    </a:moveTo>
                    <a:lnTo>
                      <a:pt x="2062" y="116"/>
                    </a:lnTo>
                    <a:lnTo>
                      <a:pt x="1388" y="193"/>
                    </a:lnTo>
                    <a:lnTo>
                      <a:pt x="848" y="193"/>
                    </a:lnTo>
                    <a:lnTo>
                      <a:pt x="405" y="154"/>
                    </a:lnTo>
                    <a:lnTo>
                      <a:pt x="116" y="116"/>
                    </a:lnTo>
                    <a:lnTo>
                      <a:pt x="1" y="116"/>
                    </a:lnTo>
                    <a:lnTo>
                      <a:pt x="193" y="193"/>
                    </a:lnTo>
                    <a:lnTo>
                      <a:pt x="386" y="232"/>
                    </a:lnTo>
                    <a:lnTo>
                      <a:pt x="637" y="270"/>
                    </a:lnTo>
                    <a:lnTo>
                      <a:pt x="887" y="289"/>
                    </a:lnTo>
                    <a:lnTo>
                      <a:pt x="1138" y="309"/>
                    </a:lnTo>
                    <a:lnTo>
                      <a:pt x="1388" y="289"/>
                    </a:lnTo>
                    <a:lnTo>
                      <a:pt x="1638" y="289"/>
                    </a:lnTo>
                    <a:lnTo>
                      <a:pt x="1889" y="251"/>
                    </a:lnTo>
                    <a:lnTo>
                      <a:pt x="2120" y="212"/>
                    </a:lnTo>
                    <a:lnTo>
                      <a:pt x="2371" y="154"/>
                    </a:lnTo>
                    <a:lnTo>
                      <a:pt x="2563" y="97"/>
                    </a:lnTo>
                    <a:lnTo>
                      <a:pt x="2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8593600" y="3320800"/>
                <a:ext cx="100700" cy="563625"/>
              </a:xfrm>
              <a:custGeom>
                <a:avLst/>
                <a:gdLst/>
                <a:ahLst/>
                <a:cxnLst/>
                <a:rect l="l" t="t" r="r" b="b"/>
                <a:pathLst>
                  <a:path w="4028" h="22545" extrusionOk="0">
                    <a:moveTo>
                      <a:pt x="2698" y="0"/>
                    </a:moveTo>
                    <a:lnTo>
                      <a:pt x="1" y="22545"/>
                    </a:lnTo>
                    <a:lnTo>
                      <a:pt x="1176" y="22545"/>
                    </a:lnTo>
                    <a:lnTo>
                      <a:pt x="4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8928875" y="3320800"/>
                <a:ext cx="93000" cy="563625"/>
              </a:xfrm>
              <a:custGeom>
                <a:avLst/>
                <a:gdLst/>
                <a:ahLst/>
                <a:cxnLst/>
                <a:rect l="l" t="t" r="r" b="b"/>
                <a:pathLst>
                  <a:path w="3720" h="22545" extrusionOk="0">
                    <a:moveTo>
                      <a:pt x="1" y="0"/>
                    </a:moveTo>
                    <a:lnTo>
                      <a:pt x="2467" y="22545"/>
                    </a:lnTo>
                    <a:lnTo>
                      <a:pt x="3720" y="22545"/>
                    </a:lnTo>
                    <a:lnTo>
                      <a:pt x="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9260800" y="3320800"/>
                <a:ext cx="86725" cy="563625"/>
              </a:xfrm>
              <a:custGeom>
                <a:avLst/>
                <a:gdLst/>
                <a:ahLst/>
                <a:cxnLst/>
                <a:rect l="l" t="t" r="r" b="b"/>
                <a:pathLst>
                  <a:path w="3469" h="22545" extrusionOk="0">
                    <a:moveTo>
                      <a:pt x="0" y="0"/>
                    </a:moveTo>
                    <a:lnTo>
                      <a:pt x="2062" y="22545"/>
                    </a:lnTo>
                    <a:lnTo>
                      <a:pt x="3469" y="22545"/>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9246350" y="3320800"/>
                <a:ext cx="101175" cy="563625"/>
              </a:xfrm>
              <a:custGeom>
                <a:avLst/>
                <a:gdLst/>
                <a:ahLst/>
                <a:cxnLst/>
                <a:rect l="l" t="t" r="r" b="b"/>
                <a:pathLst>
                  <a:path w="4047" h="22545" fill="none" extrusionOk="0">
                    <a:moveTo>
                      <a:pt x="578" y="0"/>
                    </a:moveTo>
                    <a:lnTo>
                      <a:pt x="2640" y="22545"/>
                    </a:lnTo>
                    <a:lnTo>
                      <a:pt x="4047" y="22545"/>
                    </a:lnTo>
                    <a:lnTo>
                      <a:pt x="16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8962125" y="2836650"/>
                <a:ext cx="414800" cy="484175"/>
              </a:xfrm>
              <a:custGeom>
                <a:avLst/>
                <a:gdLst/>
                <a:ahLst/>
                <a:cxnLst/>
                <a:rect l="l" t="t" r="r" b="b"/>
                <a:pathLst>
                  <a:path w="16592" h="19367" extrusionOk="0">
                    <a:moveTo>
                      <a:pt x="5087" y="1"/>
                    </a:moveTo>
                    <a:lnTo>
                      <a:pt x="0" y="19366"/>
                    </a:lnTo>
                    <a:lnTo>
                      <a:pt x="12911" y="19366"/>
                    </a:lnTo>
                    <a:lnTo>
                      <a:pt x="13142" y="19347"/>
                    </a:lnTo>
                    <a:lnTo>
                      <a:pt x="13373" y="19289"/>
                    </a:lnTo>
                    <a:lnTo>
                      <a:pt x="13585" y="19193"/>
                    </a:lnTo>
                    <a:lnTo>
                      <a:pt x="13778" y="19039"/>
                    </a:lnTo>
                    <a:lnTo>
                      <a:pt x="13932" y="18884"/>
                    </a:lnTo>
                    <a:lnTo>
                      <a:pt x="14067" y="18692"/>
                    </a:lnTo>
                    <a:lnTo>
                      <a:pt x="14163" y="18460"/>
                    </a:lnTo>
                    <a:lnTo>
                      <a:pt x="14221" y="18229"/>
                    </a:lnTo>
                    <a:lnTo>
                      <a:pt x="16572" y="1774"/>
                    </a:lnTo>
                    <a:lnTo>
                      <a:pt x="16591" y="1562"/>
                    </a:lnTo>
                    <a:lnTo>
                      <a:pt x="16591" y="1407"/>
                    </a:lnTo>
                    <a:lnTo>
                      <a:pt x="16552" y="1253"/>
                    </a:lnTo>
                    <a:lnTo>
                      <a:pt x="16514" y="1099"/>
                    </a:lnTo>
                    <a:lnTo>
                      <a:pt x="16475" y="945"/>
                    </a:lnTo>
                    <a:lnTo>
                      <a:pt x="16398" y="810"/>
                    </a:lnTo>
                    <a:lnTo>
                      <a:pt x="16321" y="694"/>
                    </a:lnTo>
                    <a:lnTo>
                      <a:pt x="16244" y="579"/>
                    </a:lnTo>
                    <a:lnTo>
                      <a:pt x="16129" y="463"/>
                    </a:lnTo>
                    <a:lnTo>
                      <a:pt x="16032" y="367"/>
                    </a:lnTo>
                    <a:lnTo>
                      <a:pt x="15917" y="271"/>
                    </a:lnTo>
                    <a:lnTo>
                      <a:pt x="15782" y="193"/>
                    </a:lnTo>
                    <a:lnTo>
                      <a:pt x="15647" y="136"/>
                    </a:lnTo>
                    <a:lnTo>
                      <a:pt x="15512" y="78"/>
                    </a:lnTo>
                    <a:lnTo>
                      <a:pt x="15358" y="39"/>
                    </a:lnTo>
                    <a:lnTo>
                      <a:pt x="15204" y="20"/>
                    </a:lnTo>
                    <a:lnTo>
                      <a:pt x="15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627800" y="2836650"/>
                <a:ext cx="461525" cy="484175"/>
              </a:xfrm>
              <a:custGeom>
                <a:avLst/>
                <a:gdLst/>
                <a:ahLst/>
                <a:cxnLst/>
                <a:rect l="l" t="t" r="r" b="b"/>
                <a:pathLst>
                  <a:path w="18461" h="19367" extrusionOk="0">
                    <a:moveTo>
                      <a:pt x="18287" y="1"/>
                    </a:moveTo>
                    <a:lnTo>
                      <a:pt x="18133" y="20"/>
                    </a:lnTo>
                    <a:lnTo>
                      <a:pt x="17979" y="59"/>
                    </a:lnTo>
                    <a:lnTo>
                      <a:pt x="17844" y="116"/>
                    </a:lnTo>
                    <a:lnTo>
                      <a:pt x="17690" y="174"/>
                    </a:lnTo>
                    <a:lnTo>
                      <a:pt x="17555" y="232"/>
                    </a:lnTo>
                    <a:lnTo>
                      <a:pt x="17439" y="328"/>
                    </a:lnTo>
                    <a:lnTo>
                      <a:pt x="17324" y="405"/>
                    </a:lnTo>
                    <a:lnTo>
                      <a:pt x="17208" y="521"/>
                    </a:lnTo>
                    <a:lnTo>
                      <a:pt x="17092" y="637"/>
                    </a:lnTo>
                    <a:lnTo>
                      <a:pt x="17015" y="752"/>
                    </a:lnTo>
                    <a:lnTo>
                      <a:pt x="16919" y="887"/>
                    </a:lnTo>
                    <a:lnTo>
                      <a:pt x="16861" y="1022"/>
                    </a:lnTo>
                    <a:lnTo>
                      <a:pt x="16803" y="1157"/>
                    </a:lnTo>
                    <a:lnTo>
                      <a:pt x="16746" y="1311"/>
                    </a:lnTo>
                    <a:lnTo>
                      <a:pt x="16726" y="1465"/>
                    </a:lnTo>
                    <a:lnTo>
                      <a:pt x="14260" y="16514"/>
                    </a:lnTo>
                    <a:lnTo>
                      <a:pt x="14221" y="16688"/>
                    </a:lnTo>
                    <a:lnTo>
                      <a:pt x="14164" y="16842"/>
                    </a:lnTo>
                    <a:lnTo>
                      <a:pt x="14106" y="16996"/>
                    </a:lnTo>
                    <a:lnTo>
                      <a:pt x="14029" y="17150"/>
                    </a:lnTo>
                    <a:lnTo>
                      <a:pt x="13932" y="17285"/>
                    </a:lnTo>
                    <a:lnTo>
                      <a:pt x="13836" y="17420"/>
                    </a:lnTo>
                    <a:lnTo>
                      <a:pt x="13720" y="17555"/>
                    </a:lnTo>
                    <a:lnTo>
                      <a:pt x="13605" y="17651"/>
                    </a:lnTo>
                    <a:lnTo>
                      <a:pt x="13470" y="17767"/>
                    </a:lnTo>
                    <a:lnTo>
                      <a:pt x="13335" y="17844"/>
                    </a:lnTo>
                    <a:lnTo>
                      <a:pt x="13181" y="17921"/>
                    </a:lnTo>
                    <a:lnTo>
                      <a:pt x="13027" y="17998"/>
                    </a:lnTo>
                    <a:lnTo>
                      <a:pt x="12872" y="18037"/>
                    </a:lnTo>
                    <a:lnTo>
                      <a:pt x="12699" y="18075"/>
                    </a:lnTo>
                    <a:lnTo>
                      <a:pt x="12526" y="18094"/>
                    </a:lnTo>
                    <a:lnTo>
                      <a:pt x="12352" y="18094"/>
                    </a:lnTo>
                    <a:lnTo>
                      <a:pt x="1" y="17882"/>
                    </a:lnTo>
                    <a:lnTo>
                      <a:pt x="20" y="18538"/>
                    </a:lnTo>
                    <a:lnTo>
                      <a:pt x="20" y="19039"/>
                    </a:lnTo>
                    <a:lnTo>
                      <a:pt x="1" y="19366"/>
                    </a:lnTo>
                    <a:lnTo>
                      <a:pt x="12930" y="19366"/>
                    </a:lnTo>
                    <a:lnTo>
                      <a:pt x="13181" y="19347"/>
                    </a:lnTo>
                    <a:lnTo>
                      <a:pt x="13451" y="19308"/>
                    </a:lnTo>
                    <a:lnTo>
                      <a:pt x="13701" y="19250"/>
                    </a:lnTo>
                    <a:lnTo>
                      <a:pt x="13932" y="19173"/>
                    </a:lnTo>
                    <a:lnTo>
                      <a:pt x="14164" y="19077"/>
                    </a:lnTo>
                    <a:lnTo>
                      <a:pt x="14395" y="18961"/>
                    </a:lnTo>
                    <a:lnTo>
                      <a:pt x="14607" y="18827"/>
                    </a:lnTo>
                    <a:lnTo>
                      <a:pt x="14799" y="18672"/>
                    </a:lnTo>
                    <a:lnTo>
                      <a:pt x="14973" y="18499"/>
                    </a:lnTo>
                    <a:lnTo>
                      <a:pt x="15146" y="18306"/>
                    </a:lnTo>
                    <a:lnTo>
                      <a:pt x="15300" y="18114"/>
                    </a:lnTo>
                    <a:lnTo>
                      <a:pt x="15435" y="17902"/>
                    </a:lnTo>
                    <a:lnTo>
                      <a:pt x="15551" y="17670"/>
                    </a:lnTo>
                    <a:lnTo>
                      <a:pt x="15647" y="17439"/>
                    </a:lnTo>
                    <a:lnTo>
                      <a:pt x="15724" y="17189"/>
                    </a:lnTo>
                    <a:lnTo>
                      <a:pt x="15763" y="16938"/>
                    </a:lnTo>
                    <a:lnTo>
                      <a:pt x="18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975125" y="2838100"/>
                <a:ext cx="114200" cy="478375"/>
              </a:xfrm>
              <a:custGeom>
                <a:avLst/>
                <a:gdLst/>
                <a:ahLst/>
                <a:cxnLst/>
                <a:rect l="l" t="t" r="r" b="b"/>
                <a:pathLst>
                  <a:path w="4568" h="19135" extrusionOk="0">
                    <a:moveTo>
                      <a:pt x="4567" y="1"/>
                    </a:moveTo>
                    <a:lnTo>
                      <a:pt x="4529" y="155"/>
                    </a:lnTo>
                    <a:lnTo>
                      <a:pt x="4433" y="733"/>
                    </a:lnTo>
                    <a:lnTo>
                      <a:pt x="4066" y="2872"/>
                    </a:lnTo>
                    <a:lnTo>
                      <a:pt x="2930" y="9924"/>
                    </a:lnTo>
                    <a:lnTo>
                      <a:pt x="2313" y="13797"/>
                    </a:lnTo>
                    <a:lnTo>
                      <a:pt x="2063" y="15493"/>
                    </a:lnTo>
                    <a:lnTo>
                      <a:pt x="1947" y="16225"/>
                    </a:lnTo>
                    <a:lnTo>
                      <a:pt x="1773" y="16957"/>
                    </a:lnTo>
                    <a:lnTo>
                      <a:pt x="1696" y="17227"/>
                    </a:lnTo>
                    <a:lnTo>
                      <a:pt x="1600" y="17478"/>
                    </a:lnTo>
                    <a:lnTo>
                      <a:pt x="1504" y="17709"/>
                    </a:lnTo>
                    <a:lnTo>
                      <a:pt x="1369" y="17940"/>
                    </a:lnTo>
                    <a:lnTo>
                      <a:pt x="1215" y="18171"/>
                    </a:lnTo>
                    <a:lnTo>
                      <a:pt x="1061" y="18383"/>
                    </a:lnTo>
                    <a:lnTo>
                      <a:pt x="868" y="18576"/>
                    </a:lnTo>
                    <a:lnTo>
                      <a:pt x="675" y="18769"/>
                    </a:lnTo>
                    <a:lnTo>
                      <a:pt x="521" y="18884"/>
                    </a:lnTo>
                    <a:lnTo>
                      <a:pt x="348" y="18981"/>
                    </a:lnTo>
                    <a:lnTo>
                      <a:pt x="174" y="19077"/>
                    </a:lnTo>
                    <a:lnTo>
                      <a:pt x="1" y="19135"/>
                    </a:lnTo>
                    <a:lnTo>
                      <a:pt x="193" y="19096"/>
                    </a:lnTo>
                    <a:lnTo>
                      <a:pt x="463" y="18961"/>
                    </a:lnTo>
                    <a:lnTo>
                      <a:pt x="694" y="18807"/>
                    </a:lnTo>
                    <a:lnTo>
                      <a:pt x="887" y="18653"/>
                    </a:lnTo>
                    <a:lnTo>
                      <a:pt x="1061" y="18480"/>
                    </a:lnTo>
                    <a:lnTo>
                      <a:pt x="1195" y="18306"/>
                    </a:lnTo>
                    <a:lnTo>
                      <a:pt x="1350" y="18113"/>
                    </a:lnTo>
                    <a:lnTo>
                      <a:pt x="1504" y="17844"/>
                    </a:lnTo>
                    <a:lnTo>
                      <a:pt x="1639" y="17574"/>
                    </a:lnTo>
                    <a:lnTo>
                      <a:pt x="1754" y="17285"/>
                    </a:lnTo>
                    <a:lnTo>
                      <a:pt x="1851" y="16977"/>
                    </a:lnTo>
                    <a:lnTo>
                      <a:pt x="1947" y="16610"/>
                    </a:lnTo>
                    <a:lnTo>
                      <a:pt x="2024" y="16244"/>
                    </a:lnTo>
                    <a:lnTo>
                      <a:pt x="2101" y="15878"/>
                    </a:lnTo>
                    <a:lnTo>
                      <a:pt x="2159" y="15512"/>
                    </a:lnTo>
                    <a:lnTo>
                      <a:pt x="2429" y="13816"/>
                    </a:lnTo>
                    <a:lnTo>
                      <a:pt x="2718" y="11947"/>
                    </a:lnTo>
                    <a:lnTo>
                      <a:pt x="3045" y="9943"/>
                    </a:lnTo>
                    <a:lnTo>
                      <a:pt x="4144" y="2872"/>
                    </a:lnTo>
                    <a:lnTo>
                      <a:pt x="4471" y="733"/>
                    </a:lnTo>
                    <a:lnTo>
                      <a:pt x="4548" y="155"/>
                    </a:lnTo>
                    <a:lnTo>
                      <a:pt x="4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9075325" y="2795700"/>
                <a:ext cx="27475" cy="43875"/>
              </a:xfrm>
              <a:custGeom>
                <a:avLst/>
                <a:gdLst/>
                <a:ahLst/>
                <a:cxnLst/>
                <a:rect l="l" t="t" r="r" b="b"/>
                <a:pathLst>
                  <a:path w="1099" h="1755" extrusionOk="0">
                    <a:moveTo>
                      <a:pt x="1" y="1"/>
                    </a:moveTo>
                    <a:lnTo>
                      <a:pt x="116" y="232"/>
                    </a:lnTo>
                    <a:lnTo>
                      <a:pt x="232" y="463"/>
                    </a:lnTo>
                    <a:lnTo>
                      <a:pt x="367" y="695"/>
                    </a:lnTo>
                    <a:lnTo>
                      <a:pt x="502" y="907"/>
                    </a:lnTo>
                    <a:lnTo>
                      <a:pt x="637" y="1138"/>
                    </a:lnTo>
                    <a:lnTo>
                      <a:pt x="791" y="1350"/>
                    </a:lnTo>
                    <a:lnTo>
                      <a:pt x="945" y="1562"/>
                    </a:lnTo>
                    <a:lnTo>
                      <a:pt x="1099" y="1754"/>
                    </a:lnTo>
                    <a:lnTo>
                      <a:pt x="1003" y="1523"/>
                    </a:lnTo>
                    <a:lnTo>
                      <a:pt x="887" y="1292"/>
                    </a:lnTo>
                    <a:lnTo>
                      <a:pt x="752" y="1061"/>
                    </a:lnTo>
                    <a:lnTo>
                      <a:pt x="598" y="849"/>
                    </a:lnTo>
                    <a:lnTo>
                      <a:pt x="463" y="618"/>
                    </a:lnTo>
                    <a:lnTo>
                      <a:pt x="328" y="406"/>
                    </a:lnTo>
                    <a:lnTo>
                      <a:pt x="174" y="19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8633100" y="2871825"/>
                <a:ext cx="40975" cy="58800"/>
              </a:xfrm>
              <a:custGeom>
                <a:avLst/>
                <a:gdLst/>
                <a:ahLst/>
                <a:cxnLst/>
                <a:rect l="l" t="t" r="r" b="b"/>
                <a:pathLst>
                  <a:path w="1639" h="2352" extrusionOk="0">
                    <a:moveTo>
                      <a:pt x="1639" y="0"/>
                    </a:moveTo>
                    <a:lnTo>
                      <a:pt x="1407" y="270"/>
                    </a:lnTo>
                    <a:lnTo>
                      <a:pt x="1176" y="559"/>
                    </a:lnTo>
                    <a:lnTo>
                      <a:pt x="964" y="848"/>
                    </a:lnTo>
                    <a:lnTo>
                      <a:pt x="772" y="1137"/>
                    </a:lnTo>
                    <a:lnTo>
                      <a:pt x="560" y="1426"/>
                    </a:lnTo>
                    <a:lnTo>
                      <a:pt x="367" y="1735"/>
                    </a:lnTo>
                    <a:lnTo>
                      <a:pt x="174" y="2043"/>
                    </a:lnTo>
                    <a:lnTo>
                      <a:pt x="1" y="2351"/>
                    </a:lnTo>
                    <a:lnTo>
                      <a:pt x="232" y="2081"/>
                    </a:lnTo>
                    <a:lnTo>
                      <a:pt x="463" y="1792"/>
                    </a:lnTo>
                    <a:lnTo>
                      <a:pt x="675" y="1503"/>
                    </a:lnTo>
                    <a:lnTo>
                      <a:pt x="868" y="1214"/>
                    </a:lnTo>
                    <a:lnTo>
                      <a:pt x="1080" y="925"/>
                    </a:lnTo>
                    <a:lnTo>
                      <a:pt x="1273" y="617"/>
                    </a:lnTo>
                    <a:lnTo>
                      <a:pt x="1465" y="309"/>
                    </a:lnTo>
                    <a:lnTo>
                      <a:pt x="1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1975" y="2830875"/>
                <a:ext cx="99250" cy="152250"/>
              </a:xfrm>
              <a:custGeom>
                <a:avLst/>
                <a:gdLst/>
                <a:ahLst/>
                <a:cxnLst/>
                <a:rect l="l" t="t" r="r" b="b"/>
                <a:pathLst>
                  <a:path w="3970" h="6090" extrusionOk="0">
                    <a:moveTo>
                      <a:pt x="3970" y="1"/>
                    </a:moveTo>
                    <a:lnTo>
                      <a:pt x="3893" y="116"/>
                    </a:lnTo>
                    <a:lnTo>
                      <a:pt x="3816" y="232"/>
                    </a:lnTo>
                    <a:lnTo>
                      <a:pt x="3392" y="887"/>
                    </a:lnTo>
                    <a:lnTo>
                      <a:pt x="2005" y="3064"/>
                    </a:lnTo>
                    <a:lnTo>
                      <a:pt x="1234" y="4240"/>
                    </a:lnTo>
                    <a:lnTo>
                      <a:pt x="598" y="5203"/>
                    </a:lnTo>
                    <a:lnTo>
                      <a:pt x="155" y="5858"/>
                    </a:lnTo>
                    <a:lnTo>
                      <a:pt x="78" y="5974"/>
                    </a:lnTo>
                    <a:lnTo>
                      <a:pt x="1" y="6090"/>
                    </a:lnTo>
                    <a:lnTo>
                      <a:pt x="97" y="5993"/>
                    </a:lnTo>
                    <a:lnTo>
                      <a:pt x="193" y="5878"/>
                    </a:lnTo>
                    <a:lnTo>
                      <a:pt x="656" y="5242"/>
                    </a:lnTo>
                    <a:lnTo>
                      <a:pt x="1311" y="4298"/>
                    </a:lnTo>
                    <a:lnTo>
                      <a:pt x="2101" y="3122"/>
                    </a:lnTo>
                    <a:lnTo>
                      <a:pt x="2852" y="1927"/>
                    </a:lnTo>
                    <a:lnTo>
                      <a:pt x="3450" y="925"/>
                    </a:lnTo>
                    <a:lnTo>
                      <a:pt x="3835" y="251"/>
                    </a:lnTo>
                    <a:lnTo>
                      <a:pt x="3912" y="135"/>
                    </a:lnTo>
                    <a:lnTo>
                      <a:pt x="3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0053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20" name="Google Shape;820;p36"/>
          <p:cNvSpPr txBox="1">
            <a:spLocks noGrp="1"/>
          </p:cNvSpPr>
          <p:nvPr>
            <p:ph type="title"/>
          </p:nvPr>
        </p:nvSpPr>
        <p:spPr>
          <a:xfrm>
            <a:off x="126125" y="348675"/>
            <a:ext cx="8912478" cy="367322"/>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1. ANALYSING HISTORICAL AND CURRENT ATTRITION TRENDS</a:t>
            </a:r>
          </a:p>
        </p:txBody>
      </p:sp>
      <p:sp>
        <p:nvSpPr>
          <p:cNvPr id="821" name="Google Shape;821;p36"/>
          <p:cNvSpPr txBox="1">
            <a:spLocks noGrp="1"/>
          </p:cNvSpPr>
          <p:nvPr>
            <p:ph type="subTitle" idx="1"/>
          </p:nvPr>
        </p:nvSpPr>
        <p:spPr>
          <a:xfrm>
            <a:off x="126125" y="715998"/>
            <a:ext cx="8912478" cy="713410"/>
          </a:xfrm>
          <a:prstGeom prst="rect">
            <a:avLst/>
          </a:prstGeom>
        </p:spPr>
        <p:txBody>
          <a:bodyPr spcFirstLastPara="1" wrap="square" lIns="91425" tIns="91425" rIns="91425" bIns="91425" anchor="t" anchorCtr="0">
            <a:noAutofit/>
          </a:bodyPr>
          <a:lstStyle/>
          <a:p>
            <a:pPr marL="171450" indent="-171450" algn="just">
              <a:lnSpc>
                <a:spcPct val="107000"/>
              </a:lnSpc>
              <a:spcAft>
                <a:spcPts val="800"/>
              </a:spcAft>
              <a:buFont typeface="Arial" panose="020B0604020202020204" pitchFamily="34" charset="0"/>
              <a:buChar char="•"/>
            </a:pPr>
            <a:r>
              <a:rPr lang="en-IN" sz="1000" kern="100" dirty="0">
                <a:effectLst/>
                <a:latin typeface="Roboto" panose="02000000000000000000" pitchFamily="2" charset="0"/>
                <a:ea typeface="Roboto" panose="02000000000000000000" pitchFamily="2" charset="0"/>
                <a:cs typeface="Roboto" panose="02000000000000000000" pitchFamily="2" charset="0"/>
              </a:rPr>
              <a:t>Conduct an in-depth analysis of employee turnover data over time to identify patterns and trends.</a:t>
            </a:r>
          </a:p>
          <a:p>
            <a:pPr marL="171450" indent="-171450" algn="just">
              <a:lnSpc>
                <a:spcPct val="107000"/>
              </a:lnSpc>
              <a:spcAft>
                <a:spcPts val="800"/>
              </a:spcAft>
              <a:buFont typeface="Arial" panose="020B0604020202020204" pitchFamily="34" charset="0"/>
              <a:buChar char="•"/>
            </a:pPr>
            <a:r>
              <a:rPr lang="en-IN" sz="1000" kern="100" dirty="0">
                <a:effectLst/>
                <a:latin typeface="Roboto" panose="02000000000000000000" pitchFamily="2" charset="0"/>
                <a:ea typeface="Roboto" panose="02000000000000000000" pitchFamily="2" charset="0"/>
                <a:cs typeface="Roboto" panose="02000000000000000000" pitchFamily="2" charset="0"/>
              </a:rPr>
              <a:t>Segment the data by relevant factors such as department, job role, demographics, and tenure to gain a granular understanding of attrition across the organization.</a:t>
            </a:r>
          </a:p>
        </p:txBody>
      </p:sp>
      <p:sp>
        <p:nvSpPr>
          <p:cNvPr id="822" name="Google Shape;822;p36"/>
          <p:cNvSpPr txBox="1">
            <a:spLocks noGrp="1"/>
          </p:cNvSpPr>
          <p:nvPr>
            <p:ph type="title" idx="2"/>
          </p:nvPr>
        </p:nvSpPr>
        <p:spPr>
          <a:xfrm>
            <a:off x="126126" y="1429408"/>
            <a:ext cx="8912478" cy="3673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a:t>2. IDENTIFY ROOT CAUSES OF ATTRITION</a:t>
            </a:r>
          </a:p>
        </p:txBody>
      </p:sp>
      <p:sp>
        <p:nvSpPr>
          <p:cNvPr id="823" name="Google Shape;823;p36"/>
          <p:cNvSpPr txBox="1">
            <a:spLocks noGrp="1"/>
          </p:cNvSpPr>
          <p:nvPr>
            <p:ph type="subTitle" idx="3"/>
          </p:nvPr>
        </p:nvSpPr>
        <p:spPr>
          <a:xfrm>
            <a:off x="126126" y="1796731"/>
            <a:ext cx="8912478" cy="589118"/>
          </a:xfrm>
          <a:prstGeom prst="rect">
            <a:avLst/>
          </a:prstGeom>
        </p:spPr>
        <p:txBody>
          <a:bodyPr spcFirstLastPara="1" wrap="square" lIns="91425" tIns="91425" rIns="91425" bIns="91425" anchor="t" anchorCtr="0">
            <a:noAutofit/>
          </a:bodyPr>
          <a:lstStyle/>
          <a:p>
            <a:pPr marL="171450" indent="-171450" algn="just">
              <a:lnSpc>
                <a:spcPct val="107000"/>
              </a:lnSpc>
              <a:spcAft>
                <a:spcPts val="800"/>
              </a:spcAft>
              <a:buFont typeface="Arial" panose="020B0604020202020204" pitchFamily="34" charset="0"/>
              <a:buChar char="•"/>
            </a:pPr>
            <a:r>
              <a:rPr lang="en-IN" sz="1000" kern="100" dirty="0">
                <a:effectLst/>
                <a:latin typeface="Roboto" panose="02000000000000000000" pitchFamily="2" charset="0"/>
                <a:ea typeface="Roboto" panose="02000000000000000000" pitchFamily="2" charset="0"/>
                <a:cs typeface="Roboto" panose="02000000000000000000" pitchFamily="2" charset="0"/>
              </a:rPr>
              <a:t>Investigate the underlying drivers of employee turnover through data collected from engagement surveys, exit interviews, and other relevant sources.</a:t>
            </a:r>
          </a:p>
          <a:p>
            <a:pPr marL="171450" indent="-171450" algn="just">
              <a:lnSpc>
                <a:spcPct val="107000"/>
              </a:lnSpc>
              <a:spcAft>
                <a:spcPts val="800"/>
              </a:spcAft>
              <a:buFont typeface="Arial" panose="020B0604020202020204" pitchFamily="34" charset="0"/>
              <a:buChar char="•"/>
            </a:pPr>
            <a:r>
              <a:rPr lang="en-IN" sz="1000" kern="100" dirty="0">
                <a:effectLst/>
                <a:latin typeface="Roboto" panose="02000000000000000000" pitchFamily="2" charset="0"/>
                <a:ea typeface="Roboto" panose="02000000000000000000" pitchFamily="2" charset="0"/>
                <a:cs typeface="Roboto" panose="02000000000000000000" pitchFamily="2" charset="0"/>
              </a:rPr>
              <a:t>Analyse potential factors including compensation, work-life balance, career growth opportunities, management quality, and workplace culture.</a:t>
            </a:r>
          </a:p>
        </p:txBody>
      </p:sp>
      <p:sp>
        <p:nvSpPr>
          <p:cNvPr id="824" name="Google Shape;824;p36"/>
          <p:cNvSpPr txBox="1">
            <a:spLocks noGrp="1"/>
          </p:cNvSpPr>
          <p:nvPr>
            <p:ph type="title" idx="4"/>
          </p:nvPr>
        </p:nvSpPr>
        <p:spPr>
          <a:xfrm>
            <a:off x="126125" y="2385849"/>
            <a:ext cx="8912478" cy="3673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3. DEVELOP INTERACTIVE ATTRITION REPORTING DASHBOARD</a:t>
            </a:r>
            <a:endParaRPr sz="1400" dirty="0"/>
          </a:p>
        </p:txBody>
      </p:sp>
      <p:sp>
        <p:nvSpPr>
          <p:cNvPr id="825" name="Google Shape;825;p36"/>
          <p:cNvSpPr txBox="1">
            <a:spLocks noGrp="1"/>
          </p:cNvSpPr>
          <p:nvPr>
            <p:ph type="subTitle" idx="5"/>
          </p:nvPr>
        </p:nvSpPr>
        <p:spPr>
          <a:xfrm>
            <a:off x="126124" y="2753172"/>
            <a:ext cx="8912477" cy="589118"/>
          </a:xfrm>
          <a:prstGeom prst="rect">
            <a:avLst/>
          </a:prstGeom>
        </p:spPr>
        <p:txBody>
          <a:bodyPr spcFirstLastPara="1" wrap="square" lIns="91425" tIns="91425" rIns="91425" bIns="91425" anchor="t" anchorCtr="0">
            <a:noAutofit/>
          </a:bodyPr>
          <a:lstStyle/>
          <a:p>
            <a:pPr marL="171450" indent="-171450" algn="just">
              <a:lnSpc>
                <a:spcPct val="107000"/>
              </a:lnSpc>
              <a:spcAft>
                <a:spcPts val="800"/>
              </a:spcAft>
              <a:buFont typeface="Arial" panose="020B0604020202020204" pitchFamily="34" charset="0"/>
              <a:buChar char="•"/>
            </a:pPr>
            <a:r>
              <a:rPr lang="en-IN" sz="1000" kern="100" dirty="0">
                <a:effectLst/>
                <a:latin typeface="Roboto" panose="02000000000000000000" pitchFamily="2" charset="0"/>
                <a:ea typeface="Roboto" panose="02000000000000000000" pitchFamily="2" charset="0"/>
                <a:cs typeface="Roboto" panose="02000000000000000000" pitchFamily="2" charset="0"/>
              </a:rPr>
              <a:t>Design and implement a user-friendly dashboard to visualize key attrition metrics and enable interactive exploration of the data.</a:t>
            </a:r>
          </a:p>
          <a:p>
            <a:pPr marL="171450" indent="-171450" algn="just">
              <a:lnSpc>
                <a:spcPct val="107000"/>
              </a:lnSpc>
              <a:spcAft>
                <a:spcPts val="800"/>
              </a:spcAft>
              <a:buFont typeface="Arial" panose="020B0604020202020204" pitchFamily="34" charset="0"/>
              <a:buChar char="•"/>
            </a:pPr>
            <a:r>
              <a:rPr lang="en-IN" sz="1000" kern="100" dirty="0">
                <a:effectLst/>
                <a:latin typeface="Roboto" panose="02000000000000000000" pitchFamily="2" charset="0"/>
                <a:ea typeface="Roboto" panose="02000000000000000000" pitchFamily="2" charset="0"/>
                <a:cs typeface="Roboto" panose="02000000000000000000" pitchFamily="2" charset="0"/>
              </a:rPr>
              <a:t>The dashboard should display critical insights such as attrition rate by department, job role, work-life balance, and average tenure by department.</a:t>
            </a:r>
          </a:p>
        </p:txBody>
      </p:sp>
      <p:sp>
        <p:nvSpPr>
          <p:cNvPr id="826" name="Google Shape;826;p36"/>
          <p:cNvSpPr txBox="1">
            <a:spLocks noGrp="1"/>
          </p:cNvSpPr>
          <p:nvPr>
            <p:ph type="title" idx="6"/>
          </p:nvPr>
        </p:nvSpPr>
        <p:spPr>
          <a:xfrm>
            <a:off x="126124" y="3342289"/>
            <a:ext cx="8912479" cy="3673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4. FORMULATE TARGETED EMPLOYEE RETENTION STRATEGIES</a:t>
            </a:r>
            <a:endParaRPr sz="1400" dirty="0"/>
          </a:p>
        </p:txBody>
      </p:sp>
      <p:sp>
        <p:nvSpPr>
          <p:cNvPr id="827" name="Google Shape;827;p36"/>
          <p:cNvSpPr txBox="1">
            <a:spLocks noGrp="1"/>
          </p:cNvSpPr>
          <p:nvPr>
            <p:ph type="subTitle" idx="7"/>
          </p:nvPr>
        </p:nvSpPr>
        <p:spPr>
          <a:xfrm>
            <a:off x="126124" y="3709611"/>
            <a:ext cx="8912482" cy="713410"/>
          </a:xfrm>
          <a:prstGeom prst="rect">
            <a:avLst/>
          </a:prstGeom>
        </p:spPr>
        <p:txBody>
          <a:bodyPr spcFirstLastPara="1" wrap="square" lIns="91425" tIns="91425" rIns="91425" bIns="91425" anchor="t" anchorCtr="0">
            <a:noAutofit/>
          </a:bodyPr>
          <a:lstStyle/>
          <a:p>
            <a:pPr marL="171450" indent="-171450" algn="just">
              <a:lnSpc>
                <a:spcPct val="107000"/>
              </a:lnSpc>
              <a:spcAft>
                <a:spcPts val="800"/>
              </a:spcAft>
              <a:buFont typeface="Arial" panose="020B0604020202020204" pitchFamily="34" charset="0"/>
              <a:buChar char="•"/>
            </a:pPr>
            <a:r>
              <a:rPr lang="en-IN" sz="1000" kern="100" dirty="0">
                <a:effectLst/>
                <a:latin typeface="Roboto" panose="02000000000000000000" pitchFamily="2" charset="0"/>
                <a:ea typeface="Roboto" panose="02000000000000000000" pitchFamily="2" charset="0"/>
                <a:cs typeface="Roboto" panose="02000000000000000000" pitchFamily="2" charset="0"/>
              </a:rPr>
              <a:t>Based on the findings from the attrition analysis, develop and execute tailored strategies to improve employee retention.</a:t>
            </a:r>
          </a:p>
          <a:p>
            <a:pPr marL="171450" indent="-171450" algn="just">
              <a:lnSpc>
                <a:spcPct val="107000"/>
              </a:lnSpc>
              <a:spcAft>
                <a:spcPts val="800"/>
              </a:spcAft>
              <a:buFont typeface="Arial" panose="020B0604020202020204" pitchFamily="34" charset="0"/>
              <a:buChar char="•"/>
            </a:pPr>
            <a:r>
              <a:rPr lang="en-IN" sz="1000" kern="100" dirty="0">
                <a:effectLst/>
                <a:latin typeface="Roboto" panose="02000000000000000000" pitchFamily="2" charset="0"/>
                <a:ea typeface="Roboto" panose="02000000000000000000" pitchFamily="2" charset="0"/>
                <a:cs typeface="Roboto" panose="02000000000000000000" pitchFamily="2" charset="0"/>
              </a:rPr>
              <a:t>Strategies may include competitive compensation packages, robust professional development programs, enhanced work-life balance initiatives, and improved management training.</a:t>
            </a:r>
          </a:p>
        </p:txBody>
      </p:sp>
    </p:spTree>
    <p:extLst>
      <p:ext uri="{BB962C8B-B14F-4D97-AF65-F5344CB8AC3E}">
        <p14:creationId xmlns:p14="http://schemas.microsoft.com/office/powerpoint/2010/main" val="40217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43"/>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TIMELINE</a:t>
            </a:r>
            <a:endParaRPr b="1"/>
          </a:p>
        </p:txBody>
      </p:sp>
      <p:sp>
        <p:nvSpPr>
          <p:cNvPr id="1851" name="Google Shape;1851;p43"/>
          <p:cNvSpPr/>
          <p:nvPr/>
        </p:nvSpPr>
        <p:spPr>
          <a:xfrm>
            <a:off x="1498944" y="2133300"/>
            <a:ext cx="176400" cy="176400"/>
          </a:xfrm>
          <a:prstGeom prst="roundRect">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3"/>
          <p:cNvSpPr/>
          <p:nvPr/>
        </p:nvSpPr>
        <p:spPr>
          <a:xfrm>
            <a:off x="3482078" y="2133300"/>
            <a:ext cx="176400" cy="176400"/>
          </a:xfrm>
          <a:prstGeom prst="roundRect">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3"/>
          <p:cNvSpPr/>
          <p:nvPr/>
        </p:nvSpPr>
        <p:spPr>
          <a:xfrm>
            <a:off x="5465199" y="2133300"/>
            <a:ext cx="176400" cy="176400"/>
          </a:xfrm>
          <a:prstGeom prst="roundRect">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3"/>
          <p:cNvSpPr/>
          <p:nvPr/>
        </p:nvSpPr>
        <p:spPr>
          <a:xfrm>
            <a:off x="7448333" y="2133300"/>
            <a:ext cx="176400" cy="176400"/>
          </a:xfrm>
          <a:prstGeom prst="roundRect">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3"/>
          <p:cNvSpPr txBox="1"/>
          <p:nvPr/>
        </p:nvSpPr>
        <p:spPr>
          <a:xfrm flipH="1">
            <a:off x="595583" y="2629701"/>
            <a:ext cx="1983122" cy="57124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Roboto"/>
                <a:ea typeface="Roboto"/>
                <a:cs typeface="Roboto"/>
                <a:sym typeface="Roboto"/>
              </a:rPr>
              <a:t>WEEK 1</a:t>
            </a:r>
          </a:p>
          <a:p>
            <a:pPr marL="0" lvl="0" indent="0" algn="ctr" rtl="0">
              <a:spcBef>
                <a:spcPts val="0"/>
              </a:spcBef>
              <a:spcAft>
                <a:spcPts val="0"/>
              </a:spcAft>
              <a:buNone/>
            </a:pPr>
            <a:r>
              <a:rPr lang="en" sz="1200" dirty="0">
                <a:solidFill>
                  <a:schemeClr val="lt1"/>
                </a:solidFill>
                <a:latin typeface="Roboto"/>
                <a:ea typeface="Roboto"/>
                <a:cs typeface="Roboto"/>
                <a:sym typeface="Roboto"/>
              </a:rPr>
              <a:t>Excel Dashboard &amp; MySQL</a:t>
            </a:r>
            <a:endParaRPr sz="1200" dirty="0">
              <a:solidFill>
                <a:schemeClr val="lt1"/>
              </a:solidFill>
              <a:latin typeface="Roboto"/>
              <a:ea typeface="Roboto"/>
              <a:cs typeface="Roboto"/>
              <a:sym typeface="Roboto"/>
            </a:endParaRPr>
          </a:p>
        </p:txBody>
      </p:sp>
      <p:sp>
        <p:nvSpPr>
          <p:cNvPr id="1856" name="Google Shape;1856;p43"/>
          <p:cNvSpPr txBox="1"/>
          <p:nvPr/>
        </p:nvSpPr>
        <p:spPr>
          <a:xfrm flipH="1">
            <a:off x="2655278" y="2629700"/>
            <a:ext cx="1830000" cy="57123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Roboto"/>
                <a:ea typeface="Roboto"/>
                <a:cs typeface="Roboto"/>
                <a:sym typeface="Roboto"/>
              </a:rPr>
              <a:t>WEEK 2</a:t>
            </a:r>
          </a:p>
          <a:p>
            <a:pPr marL="0" lvl="0" indent="0" algn="ctr" rtl="0">
              <a:spcBef>
                <a:spcPts val="0"/>
              </a:spcBef>
              <a:spcAft>
                <a:spcPts val="0"/>
              </a:spcAft>
              <a:buNone/>
            </a:pPr>
            <a:r>
              <a:rPr lang="en" sz="1200" dirty="0">
                <a:solidFill>
                  <a:schemeClr val="lt1"/>
                </a:solidFill>
                <a:latin typeface="Roboto"/>
                <a:ea typeface="Roboto"/>
                <a:cs typeface="Roboto"/>
                <a:sym typeface="Roboto"/>
              </a:rPr>
              <a:t>Power BI</a:t>
            </a:r>
            <a:endParaRPr sz="1200" dirty="0">
              <a:solidFill>
                <a:schemeClr val="lt1"/>
              </a:solidFill>
              <a:latin typeface="Roboto"/>
              <a:ea typeface="Roboto"/>
              <a:cs typeface="Roboto"/>
              <a:sym typeface="Roboto"/>
            </a:endParaRPr>
          </a:p>
        </p:txBody>
      </p:sp>
      <p:sp>
        <p:nvSpPr>
          <p:cNvPr id="1857" name="Google Shape;1857;p43"/>
          <p:cNvSpPr txBox="1"/>
          <p:nvPr/>
        </p:nvSpPr>
        <p:spPr>
          <a:xfrm flipH="1">
            <a:off x="4638399" y="2629700"/>
            <a:ext cx="1830000" cy="57123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Roboto"/>
                <a:ea typeface="Roboto"/>
                <a:cs typeface="Roboto"/>
                <a:sym typeface="Roboto"/>
              </a:rPr>
              <a:t>WEEK 3</a:t>
            </a:r>
          </a:p>
          <a:p>
            <a:pPr marL="0" lvl="0" indent="0" algn="ctr" rtl="0">
              <a:spcBef>
                <a:spcPts val="0"/>
              </a:spcBef>
              <a:spcAft>
                <a:spcPts val="0"/>
              </a:spcAft>
              <a:buNone/>
            </a:pPr>
            <a:r>
              <a:rPr lang="en" sz="1200" dirty="0">
                <a:solidFill>
                  <a:schemeClr val="lt1"/>
                </a:solidFill>
                <a:latin typeface="Roboto"/>
                <a:ea typeface="Roboto"/>
                <a:cs typeface="Roboto"/>
                <a:sym typeface="Roboto"/>
              </a:rPr>
              <a:t>Tableau</a:t>
            </a:r>
            <a:endParaRPr sz="1200" dirty="0">
              <a:solidFill>
                <a:schemeClr val="lt1"/>
              </a:solidFill>
              <a:latin typeface="Roboto"/>
              <a:ea typeface="Roboto"/>
              <a:cs typeface="Roboto"/>
              <a:sym typeface="Roboto"/>
            </a:endParaRPr>
          </a:p>
        </p:txBody>
      </p:sp>
      <p:sp>
        <p:nvSpPr>
          <p:cNvPr id="1858" name="Google Shape;1858;p43"/>
          <p:cNvSpPr txBox="1"/>
          <p:nvPr/>
        </p:nvSpPr>
        <p:spPr>
          <a:xfrm flipH="1">
            <a:off x="6621533" y="2629700"/>
            <a:ext cx="1830000" cy="57123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Roboto"/>
                <a:ea typeface="Roboto"/>
                <a:cs typeface="Roboto"/>
                <a:sym typeface="Roboto"/>
              </a:rPr>
              <a:t>WEEK 4</a:t>
            </a:r>
          </a:p>
          <a:p>
            <a:pPr marL="0" lvl="0" indent="0" algn="ctr" rtl="0">
              <a:spcBef>
                <a:spcPts val="0"/>
              </a:spcBef>
              <a:spcAft>
                <a:spcPts val="0"/>
              </a:spcAft>
              <a:buNone/>
            </a:pPr>
            <a:r>
              <a:rPr lang="en" sz="1200" dirty="0">
                <a:solidFill>
                  <a:schemeClr val="lt1"/>
                </a:solidFill>
                <a:latin typeface="Roboto"/>
                <a:ea typeface="Roboto"/>
                <a:cs typeface="Roboto"/>
                <a:sym typeface="Roboto"/>
              </a:rPr>
              <a:t>Final Review Meeting</a:t>
            </a:r>
            <a:endParaRPr sz="1200" dirty="0">
              <a:solidFill>
                <a:schemeClr val="lt1"/>
              </a:solidFill>
              <a:latin typeface="Roboto"/>
              <a:ea typeface="Roboto"/>
              <a:cs typeface="Roboto"/>
              <a:sym typeface="Roboto"/>
            </a:endParaRPr>
          </a:p>
        </p:txBody>
      </p:sp>
      <p:cxnSp>
        <p:nvCxnSpPr>
          <p:cNvPr id="1859" name="Google Shape;1859;p43"/>
          <p:cNvCxnSpPr>
            <a:stCxn id="1851" idx="3"/>
            <a:endCxn id="1852" idx="1"/>
          </p:cNvCxnSpPr>
          <p:nvPr/>
        </p:nvCxnSpPr>
        <p:spPr>
          <a:xfrm>
            <a:off x="1675344" y="2221500"/>
            <a:ext cx="1806600" cy="0"/>
          </a:xfrm>
          <a:prstGeom prst="straightConnector1">
            <a:avLst/>
          </a:prstGeom>
          <a:noFill/>
          <a:ln w="9525" cap="flat" cmpd="sng">
            <a:solidFill>
              <a:schemeClr val="lt1"/>
            </a:solidFill>
            <a:prstDash val="solid"/>
            <a:round/>
            <a:headEnd type="none" w="med" len="med"/>
            <a:tailEnd type="none" w="med" len="med"/>
          </a:ln>
        </p:spPr>
      </p:cxnSp>
      <p:cxnSp>
        <p:nvCxnSpPr>
          <p:cNvPr id="1860" name="Google Shape;1860;p43"/>
          <p:cNvCxnSpPr>
            <a:stCxn id="1852" idx="3"/>
            <a:endCxn id="1853" idx="1"/>
          </p:cNvCxnSpPr>
          <p:nvPr/>
        </p:nvCxnSpPr>
        <p:spPr>
          <a:xfrm>
            <a:off x="3658478" y="2221500"/>
            <a:ext cx="1806600" cy="0"/>
          </a:xfrm>
          <a:prstGeom prst="straightConnector1">
            <a:avLst/>
          </a:prstGeom>
          <a:noFill/>
          <a:ln w="9525" cap="flat" cmpd="sng">
            <a:solidFill>
              <a:schemeClr val="lt1"/>
            </a:solidFill>
            <a:prstDash val="solid"/>
            <a:round/>
            <a:headEnd type="none" w="med" len="med"/>
            <a:tailEnd type="none" w="med" len="med"/>
          </a:ln>
        </p:spPr>
      </p:cxnSp>
      <p:cxnSp>
        <p:nvCxnSpPr>
          <p:cNvPr id="1861" name="Google Shape;1861;p43"/>
          <p:cNvCxnSpPr>
            <a:stCxn id="1853" idx="3"/>
            <a:endCxn id="1854" idx="1"/>
          </p:cNvCxnSpPr>
          <p:nvPr/>
        </p:nvCxnSpPr>
        <p:spPr>
          <a:xfrm>
            <a:off x="5641599" y="2221500"/>
            <a:ext cx="1806600" cy="0"/>
          </a:xfrm>
          <a:prstGeom prst="straightConnector1">
            <a:avLst/>
          </a:prstGeom>
          <a:noFill/>
          <a:ln w="9525" cap="flat" cmpd="sng">
            <a:solidFill>
              <a:schemeClr val="lt1"/>
            </a:solidFill>
            <a:prstDash val="solid"/>
            <a:round/>
            <a:headEnd type="none" w="med" len="med"/>
            <a:tailEnd type="none" w="med" len="med"/>
          </a:ln>
        </p:spPr>
      </p:cxnSp>
      <p:cxnSp>
        <p:nvCxnSpPr>
          <p:cNvPr id="1862" name="Google Shape;1862;p43"/>
          <p:cNvCxnSpPr>
            <a:cxnSpLocks/>
            <a:stCxn id="1851" idx="2"/>
            <a:endCxn id="1855" idx="0"/>
          </p:cNvCxnSpPr>
          <p:nvPr/>
        </p:nvCxnSpPr>
        <p:spPr>
          <a:xfrm>
            <a:off x="1587144" y="2309700"/>
            <a:ext cx="0" cy="320001"/>
          </a:xfrm>
          <a:prstGeom prst="straightConnector1">
            <a:avLst/>
          </a:prstGeom>
          <a:noFill/>
          <a:ln w="9525" cap="flat" cmpd="sng">
            <a:solidFill>
              <a:schemeClr val="lt1"/>
            </a:solidFill>
            <a:prstDash val="solid"/>
            <a:round/>
            <a:headEnd type="none" w="med" len="med"/>
            <a:tailEnd type="diamond" w="med" len="med"/>
          </a:ln>
        </p:spPr>
      </p:cxnSp>
      <p:cxnSp>
        <p:nvCxnSpPr>
          <p:cNvPr id="1863" name="Google Shape;1863;p43"/>
          <p:cNvCxnSpPr>
            <a:cxnSpLocks/>
            <a:stCxn id="1852" idx="2"/>
            <a:endCxn id="1856" idx="0"/>
          </p:cNvCxnSpPr>
          <p:nvPr/>
        </p:nvCxnSpPr>
        <p:spPr>
          <a:xfrm>
            <a:off x="3570278" y="2309700"/>
            <a:ext cx="0" cy="320000"/>
          </a:xfrm>
          <a:prstGeom prst="straightConnector1">
            <a:avLst/>
          </a:prstGeom>
          <a:noFill/>
          <a:ln w="9525" cap="flat" cmpd="sng">
            <a:solidFill>
              <a:schemeClr val="lt1"/>
            </a:solidFill>
            <a:prstDash val="solid"/>
            <a:round/>
            <a:headEnd type="none" w="med" len="med"/>
            <a:tailEnd type="diamond" w="med" len="med"/>
          </a:ln>
        </p:spPr>
      </p:cxnSp>
      <p:cxnSp>
        <p:nvCxnSpPr>
          <p:cNvPr id="1864" name="Google Shape;1864;p43"/>
          <p:cNvCxnSpPr>
            <a:cxnSpLocks/>
            <a:stCxn id="1853" idx="2"/>
            <a:endCxn id="1857" idx="0"/>
          </p:cNvCxnSpPr>
          <p:nvPr/>
        </p:nvCxnSpPr>
        <p:spPr>
          <a:xfrm>
            <a:off x="5553399" y="2309700"/>
            <a:ext cx="0" cy="320000"/>
          </a:xfrm>
          <a:prstGeom prst="straightConnector1">
            <a:avLst/>
          </a:prstGeom>
          <a:noFill/>
          <a:ln w="9525" cap="flat" cmpd="sng">
            <a:solidFill>
              <a:schemeClr val="lt1"/>
            </a:solidFill>
            <a:prstDash val="solid"/>
            <a:round/>
            <a:headEnd type="none" w="med" len="med"/>
            <a:tailEnd type="diamond" w="med" len="med"/>
          </a:ln>
        </p:spPr>
      </p:cxnSp>
      <p:cxnSp>
        <p:nvCxnSpPr>
          <p:cNvPr id="1865" name="Google Shape;1865;p43"/>
          <p:cNvCxnSpPr>
            <a:cxnSpLocks/>
            <a:stCxn id="1854" idx="2"/>
            <a:endCxn id="1858" idx="0"/>
          </p:cNvCxnSpPr>
          <p:nvPr/>
        </p:nvCxnSpPr>
        <p:spPr>
          <a:xfrm>
            <a:off x="7536533" y="2309700"/>
            <a:ext cx="0" cy="320000"/>
          </a:xfrm>
          <a:prstGeom prst="straightConnector1">
            <a:avLst/>
          </a:prstGeom>
          <a:noFill/>
          <a:ln w="9525" cap="flat" cmpd="sng">
            <a:solidFill>
              <a:schemeClr val="lt1"/>
            </a:solidFill>
            <a:prstDash val="solid"/>
            <a:round/>
            <a:headEnd type="none" w="med" len="med"/>
            <a:tailEnd type="diamond" w="med" len="med"/>
          </a:ln>
        </p:spPr>
      </p:cxnSp>
    </p:spTree>
    <p:extLst>
      <p:ext uri="{BB962C8B-B14F-4D97-AF65-F5344CB8AC3E}">
        <p14:creationId xmlns:p14="http://schemas.microsoft.com/office/powerpoint/2010/main" val="41114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p:nvPr/>
        </p:nvSpPr>
        <p:spPr>
          <a:xfrm>
            <a:off x="5335075" y="988150"/>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txBox="1">
            <a:spLocks noGrp="1"/>
          </p:cNvSpPr>
          <p:nvPr>
            <p:ph type="title"/>
          </p:nvPr>
        </p:nvSpPr>
        <p:spPr>
          <a:xfrm flipH="1">
            <a:off x="3124525" y="2150900"/>
            <a:ext cx="5518500" cy="15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DATA CLEANING PROCESS</a:t>
            </a:r>
            <a:endParaRPr sz="4000" dirty="0"/>
          </a:p>
        </p:txBody>
      </p:sp>
      <p:sp>
        <p:nvSpPr>
          <p:cNvPr id="578" name="Google Shape;578;p33"/>
          <p:cNvSpPr txBox="1">
            <a:spLocks noGrp="1"/>
          </p:cNvSpPr>
          <p:nvPr>
            <p:ph type="title" idx="2"/>
          </p:nvPr>
        </p:nvSpPr>
        <p:spPr>
          <a:xfrm flipH="1">
            <a:off x="5335075" y="1171149"/>
            <a:ext cx="1097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580" name="Google Shape;580;p33"/>
          <p:cNvGrpSpPr/>
          <p:nvPr/>
        </p:nvGrpSpPr>
        <p:grpSpPr>
          <a:xfrm>
            <a:off x="624432" y="1738593"/>
            <a:ext cx="2073634" cy="2906841"/>
            <a:chOff x="624432" y="1738593"/>
            <a:chExt cx="2073634" cy="2906841"/>
          </a:xfrm>
        </p:grpSpPr>
        <p:grpSp>
          <p:nvGrpSpPr>
            <p:cNvPr id="581" name="Google Shape;581;p33"/>
            <p:cNvGrpSpPr/>
            <p:nvPr/>
          </p:nvGrpSpPr>
          <p:grpSpPr>
            <a:xfrm flipH="1">
              <a:off x="1544448" y="1738593"/>
              <a:ext cx="1153618" cy="2906841"/>
              <a:chOff x="10259488" y="2001100"/>
              <a:chExt cx="741400" cy="1868150"/>
            </a:xfrm>
          </p:grpSpPr>
          <p:sp>
            <p:nvSpPr>
              <p:cNvPr id="582" name="Google Shape;582;p33"/>
              <p:cNvSpPr/>
              <p:nvPr/>
            </p:nvSpPr>
            <p:spPr>
              <a:xfrm>
                <a:off x="10879963" y="2189450"/>
                <a:ext cx="120925" cy="184025"/>
              </a:xfrm>
              <a:custGeom>
                <a:avLst/>
                <a:gdLst/>
                <a:ahLst/>
                <a:cxnLst/>
                <a:rect l="l" t="t" r="r" b="b"/>
                <a:pathLst>
                  <a:path w="4837" h="7361" extrusionOk="0">
                    <a:moveTo>
                      <a:pt x="4008" y="0"/>
                    </a:moveTo>
                    <a:lnTo>
                      <a:pt x="3854" y="19"/>
                    </a:lnTo>
                    <a:lnTo>
                      <a:pt x="3681" y="97"/>
                    </a:lnTo>
                    <a:lnTo>
                      <a:pt x="3315" y="308"/>
                    </a:lnTo>
                    <a:lnTo>
                      <a:pt x="2717" y="694"/>
                    </a:lnTo>
                    <a:lnTo>
                      <a:pt x="1638" y="1407"/>
                    </a:lnTo>
                    <a:lnTo>
                      <a:pt x="1580" y="1445"/>
                    </a:lnTo>
                    <a:lnTo>
                      <a:pt x="1542" y="1465"/>
                    </a:lnTo>
                    <a:lnTo>
                      <a:pt x="1426" y="1465"/>
                    </a:lnTo>
                    <a:lnTo>
                      <a:pt x="1330" y="1445"/>
                    </a:lnTo>
                    <a:lnTo>
                      <a:pt x="1272" y="1407"/>
                    </a:lnTo>
                    <a:lnTo>
                      <a:pt x="1234" y="1368"/>
                    </a:lnTo>
                    <a:lnTo>
                      <a:pt x="1214" y="1330"/>
                    </a:lnTo>
                    <a:lnTo>
                      <a:pt x="1099" y="1098"/>
                    </a:lnTo>
                    <a:lnTo>
                      <a:pt x="983" y="887"/>
                    </a:lnTo>
                    <a:lnTo>
                      <a:pt x="848" y="713"/>
                    </a:lnTo>
                    <a:lnTo>
                      <a:pt x="694" y="559"/>
                    </a:lnTo>
                    <a:lnTo>
                      <a:pt x="559" y="443"/>
                    </a:lnTo>
                    <a:lnTo>
                      <a:pt x="424" y="347"/>
                    </a:lnTo>
                    <a:lnTo>
                      <a:pt x="309" y="289"/>
                    </a:lnTo>
                    <a:lnTo>
                      <a:pt x="232" y="270"/>
                    </a:lnTo>
                    <a:lnTo>
                      <a:pt x="135" y="270"/>
                    </a:lnTo>
                    <a:lnTo>
                      <a:pt x="77" y="328"/>
                    </a:lnTo>
                    <a:lnTo>
                      <a:pt x="20" y="405"/>
                    </a:lnTo>
                    <a:lnTo>
                      <a:pt x="0" y="482"/>
                    </a:lnTo>
                    <a:lnTo>
                      <a:pt x="20" y="559"/>
                    </a:lnTo>
                    <a:lnTo>
                      <a:pt x="77" y="636"/>
                    </a:lnTo>
                    <a:lnTo>
                      <a:pt x="193" y="771"/>
                    </a:lnTo>
                    <a:lnTo>
                      <a:pt x="289" y="925"/>
                    </a:lnTo>
                    <a:lnTo>
                      <a:pt x="366" y="1079"/>
                    </a:lnTo>
                    <a:lnTo>
                      <a:pt x="443" y="1233"/>
                    </a:lnTo>
                    <a:lnTo>
                      <a:pt x="501" y="1368"/>
                    </a:lnTo>
                    <a:lnTo>
                      <a:pt x="540" y="1503"/>
                    </a:lnTo>
                    <a:lnTo>
                      <a:pt x="578" y="1638"/>
                    </a:lnTo>
                    <a:lnTo>
                      <a:pt x="598" y="1792"/>
                    </a:lnTo>
                    <a:lnTo>
                      <a:pt x="636" y="2081"/>
                    </a:lnTo>
                    <a:lnTo>
                      <a:pt x="636" y="2351"/>
                    </a:lnTo>
                    <a:lnTo>
                      <a:pt x="20" y="5839"/>
                    </a:lnTo>
                    <a:lnTo>
                      <a:pt x="2216" y="7361"/>
                    </a:lnTo>
                    <a:lnTo>
                      <a:pt x="3334" y="3295"/>
                    </a:lnTo>
                    <a:lnTo>
                      <a:pt x="3642" y="2833"/>
                    </a:lnTo>
                    <a:lnTo>
                      <a:pt x="3912" y="2409"/>
                    </a:lnTo>
                    <a:lnTo>
                      <a:pt x="4143" y="2043"/>
                    </a:lnTo>
                    <a:lnTo>
                      <a:pt x="4374" y="1696"/>
                    </a:lnTo>
                    <a:lnTo>
                      <a:pt x="4625" y="1368"/>
                    </a:lnTo>
                    <a:lnTo>
                      <a:pt x="4779" y="1118"/>
                    </a:lnTo>
                    <a:lnTo>
                      <a:pt x="4818" y="1021"/>
                    </a:lnTo>
                    <a:lnTo>
                      <a:pt x="4837" y="964"/>
                    </a:lnTo>
                    <a:lnTo>
                      <a:pt x="4837" y="906"/>
                    </a:lnTo>
                    <a:lnTo>
                      <a:pt x="4818" y="867"/>
                    </a:lnTo>
                    <a:lnTo>
                      <a:pt x="4779" y="848"/>
                    </a:lnTo>
                    <a:lnTo>
                      <a:pt x="4740" y="848"/>
                    </a:lnTo>
                    <a:lnTo>
                      <a:pt x="4702" y="867"/>
                    </a:lnTo>
                    <a:lnTo>
                      <a:pt x="4625" y="925"/>
                    </a:lnTo>
                    <a:lnTo>
                      <a:pt x="4374" y="1156"/>
                    </a:lnTo>
                    <a:lnTo>
                      <a:pt x="3873" y="1657"/>
                    </a:lnTo>
                    <a:lnTo>
                      <a:pt x="4047" y="1465"/>
                    </a:lnTo>
                    <a:lnTo>
                      <a:pt x="4413" y="1041"/>
                    </a:lnTo>
                    <a:lnTo>
                      <a:pt x="4586" y="829"/>
                    </a:lnTo>
                    <a:lnTo>
                      <a:pt x="4702" y="655"/>
                    </a:lnTo>
                    <a:lnTo>
                      <a:pt x="4721" y="578"/>
                    </a:lnTo>
                    <a:lnTo>
                      <a:pt x="4721" y="520"/>
                    </a:lnTo>
                    <a:lnTo>
                      <a:pt x="4683" y="501"/>
                    </a:lnTo>
                    <a:lnTo>
                      <a:pt x="4625" y="482"/>
                    </a:lnTo>
                    <a:lnTo>
                      <a:pt x="4567" y="501"/>
                    </a:lnTo>
                    <a:lnTo>
                      <a:pt x="4509" y="540"/>
                    </a:lnTo>
                    <a:lnTo>
                      <a:pt x="4336" y="655"/>
                    </a:lnTo>
                    <a:lnTo>
                      <a:pt x="4066" y="887"/>
                    </a:lnTo>
                    <a:lnTo>
                      <a:pt x="4124" y="829"/>
                    </a:lnTo>
                    <a:lnTo>
                      <a:pt x="4259" y="655"/>
                    </a:lnTo>
                    <a:lnTo>
                      <a:pt x="4355" y="501"/>
                    </a:lnTo>
                    <a:lnTo>
                      <a:pt x="4413" y="386"/>
                    </a:lnTo>
                    <a:lnTo>
                      <a:pt x="4413" y="308"/>
                    </a:lnTo>
                    <a:lnTo>
                      <a:pt x="4394" y="231"/>
                    </a:lnTo>
                    <a:lnTo>
                      <a:pt x="4355" y="212"/>
                    </a:lnTo>
                    <a:lnTo>
                      <a:pt x="4278" y="231"/>
                    </a:lnTo>
                    <a:lnTo>
                      <a:pt x="4201" y="270"/>
                    </a:lnTo>
                    <a:lnTo>
                      <a:pt x="4105" y="328"/>
                    </a:lnTo>
                    <a:lnTo>
                      <a:pt x="3873" y="482"/>
                    </a:lnTo>
                    <a:lnTo>
                      <a:pt x="3623" y="675"/>
                    </a:lnTo>
                    <a:lnTo>
                      <a:pt x="3332" y="940"/>
                    </a:lnTo>
                    <a:lnTo>
                      <a:pt x="3488" y="790"/>
                    </a:lnTo>
                    <a:lnTo>
                      <a:pt x="3854" y="405"/>
                    </a:lnTo>
                    <a:lnTo>
                      <a:pt x="3989" y="251"/>
                    </a:lnTo>
                    <a:lnTo>
                      <a:pt x="4066" y="154"/>
                    </a:lnTo>
                    <a:lnTo>
                      <a:pt x="4105" y="77"/>
                    </a:lnTo>
                    <a:lnTo>
                      <a:pt x="4105" y="39"/>
                    </a:lnTo>
                    <a:lnTo>
                      <a:pt x="406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0963788" y="2214000"/>
                <a:ext cx="28925" cy="29425"/>
              </a:xfrm>
              <a:custGeom>
                <a:avLst/>
                <a:gdLst/>
                <a:ahLst/>
                <a:cxnLst/>
                <a:rect l="l" t="t" r="r" b="b"/>
                <a:pathLst>
                  <a:path w="1157" h="1177" extrusionOk="0">
                    <a:moveTo>
                      <a:pt x="1156" y="1"/>
                    </a:moveTo>
                    <a:lnTo>
                      <a:pt x="829" y="271"/>
                    </a:lnTo>
                    <a:lnTo>
                      <a:pt x="540" y="560"/>
                    </a:lnTo>
                    <a:lnTo>
                      <a:pt x="251" y="868"/>
                    </a:lnTo>
                    <a:lnTo>
                      <a:pt x="0" y="1176"/>
                    </a:lnTo>
                    <a:lnTo>
                      <a:pt x="308" y="926"/>
                    </a:lnTo>
                    <a:lnTo>
                      <a:pt x="617" y="637"/>
                    </a:lnTo>
                    <a:lnTo>
                      <a:pt x="886" y="328"/>
                    </a:lnTo>
                    <a:lnTo>
                      <a:pt x="115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0954613" y="2206300"/>
                <a:ext cx="32800" cy="29900"/>
              </a:xfrm>
              <a:custGeom>
                <a:avLst/>
                <a:gdLst/>
                <a:ahLst/>
                <a:cxnLst/>
                <a:rect l="l" t="t" r="r" b="b"/>
                <a:pathLst>
                  <a:path w="1312" h="1196" extrusionOk="0">
                    <a:moveTo>
                      <a:pt x="1311" y="1"/>
                    </a:moveTo>
                    <a:lnTo>
                      <a:pt x="964" y="270"/>
                    </a:lnTo>
                    <a:lnTo>
                      <a:pt x="618" y="559"/>
                    </a:lnTo>
                    <a:lnTo>
                      <a:pt x="309" y="868"/>
                    </a:lnTo>
                    <a:lnTo>
                      <a:pt x="1" y="1195"/>
                    </a:lnTo>
                    <a:lnTo>
                      <a:pt x="194" y="1080"/>
                    </a:lnTo>
                    <a:lnTo>
                      <a:pt x="367" y="945"/>
                    </a:lnTo>
                    <a:lnTo>
                      <a:pt x="541" y="791"/>
                    </a:lnTo>
                    <a:lnTo>
                      <a:pt x="695" y="636"/>
                    </a:lnTo>
                    <a:lnTo>
                      <a:pt x="868" y="502"/>
                    </a:lnTo>
                    <a:lnTo>
                      <a:pt x="1022" y="347"/>
                    </a:lnTo>
                    <a:lnTo>
                      <a:pt x="1176" y="174"/>
                    </a:lnTo>
                    <a:lnTo>
                      <a:pt x="131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0945463" y="2201000"/>
                <a:ext cx="31350" cy="27475"/>
              </a:xfrm>
              <a:custGeom>
                <a:avLst/>
                <a:gdLst/>
                <a:ahLst/>
                <a:cxnLst/>
                <a:rect l="l" t="t" r="r" b="b"/>
                <a:pathLst>
                  <a:path w="1254" h="1099" extrusionOk="0">
                    <a:moveTo>
                      <a:pt x="1253" y="1"/>
                    </a:moveTo>
                    <a:lnTo>
                      <a:pt x="1080" y="116"/>
                    </a:lnTo>
                    <a:lnTo>
                      <a:pt x="907" y="232"/>
                    </a:lnTo>
                    <a:lnTo>
                      <a:pt x="752" y="367"/>
                    </a:lnTo>
                    <a:lnTo>
                      <a:pt x="598" y="502"/>
                    </a:lnTo>
                    <a:lnTo>
                      <a:pt x="425" y="636"/>
                    </a:lnTo>
                    <a:lnTo>
                      <a:pt x="271" y="791"/>
                    </a:lnTo>
                    <a:lnTo>
                      <a:pt x="136" y="926"/>
                    </a:lnTo>
                    <a:lnTo>
                      <a:pt x="1" y="1099"/>
                    </a:lnTo>
                    <a:lnTo>
                      <a:pt x="348" y="848"/>
                    </a:lnTo>
                    <a:lnTo>
                      <a:pt x="656" y="579"/>
                    </a:lnTo>
                    <a:lnTo>
                      <a:pt x="964" y="309"/>
                    </a:lnTo>
                    <a:lnTo>
                      <a:pt x="125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0511913" y="2003500"/>
                <a:ext cx="165275" cy="319400"/>
              </a:xfrm>
              <a:custGeom>
                <a:avLst/>
                <a:gdLst/>
                <a:ahLst/>
                <a:cxnLst/>
                <a:rect l="l" t="t" r="r" b="b"/>
                <a:pathLst>
                  <a:path w="6611" h="12776" extrusionOk="0">
                    <a:moveTo>
                      <a:pt x="2968" y="0"/>
                    </a:moveTo>
                    <a:lnTo>
                      <a:pt x="2968" y="20"/>
                    </a:lnTo>
                    <a:lnTo>
                      <a:pt x="2660" y="58"/>
                    </a:lnTo>
                    <a:lnTo>
                      <a:pt x="2332" y="135"/>
                    </a:lnTo>
                    <a:lnTo>
                      <a:pt x="2043" y="232"/>
                    </a:lnTo>
                    <a:lnTo>
                      <a:pt x="1754" y="366"/>
                    </a:lnTo>
                    <a:lnTo>
                      <a:pt x="1504" y="501"/>
                    </a:lnTo>
                    <a:lnTo>
                      <a:pt x="1253" y="694"/>
                    </a:lnTo>
                    <a:lnTo>
                      <a:pt x="1022" y="887"/>
                    </a:lnTo>
                    <a:lnTo>
                      <a:pt x="810" y="1099"/>
                    </a:lnTo>
                    <a:lnTo>
                      <a:pt x="617" y="1330"/>
                    </a:lnTo>
                    <a:lnTo>
                      <a:pt x="444" y="1600"/>
                    </a:lnTo>
                    <a:lnTo>
                      <a:pt x="290" y="1869"/>
                    </a:lnTo>
                    <a:lnTo>
                      <a:pt x="174" y="2139"/>
                    </a:lnTo>
                    <a:lnTo>
                      <a:pt x="97" y="2448"/>
                    </a:lnTo>
                    <a:lnTo>
                      <a:pt x="20" y="2756"/>
                    </a:lnTo>
                    <a:lnTo>
                      <a:pt x="1" y="3064"/>
                    </a:lnTo>
                    <a:lnTo>
                      <a:pt x="1" y="3392"/>
                    </a:lnTo>
                    <a:lnTo>
                      <a:pt x="405" y="12776"/>
                    </a:lnTo>
                    <a:lnTo>
                      <a:pt x="5069" y="12544"/>
                    </a:lnTo>
                    <a:lnTo>
                      <a:pt x="5069" y="12255"/>
                    </a:lnTo>
                    <a:lnTo>
                      <a:pt x="5030" y="11793"/>
                    </a:lnTo>
                    <a:lnTo>
                      <a:pt x="4953" y="10598"/>
                    </a:lnTo>
                    <a:lnTo>
                      <a:pt x="4837" y="9018"/>
                    </a:lnTo>
                    <a:lnTo>
                      <a:pt x="4914" y="8999"/>
                    </a:lnTo>
                    <a:lnTo>
                      <a:pt x="5107" y="8941"/>
                    </a:lnTo>
                    <a:lnTo>
                      <a:pt x="5396" y="8826"/>
                    </a:lnTo>
                    <a:lnTo>
                      <a:pt x="5550" y="8748"/>
                    </a:lnTo>
                    <a:lnTo>
                      <a:pt x="5724" y="8652"/>
                    </a:lnTo>
                    <a:lnTo>
                      <a:pt x="5878" y="8536"/>
                    </a:lnTo>
                    <a:lnTo>
                      <a:pt x="6051" y="8402"/>
                    </a:lnTo>
                    <a:lnTo>
                      <a:pt x="6205" y="8228"/>
                    </a:lnTo>
                    <a:lnTo>
                      <a:pt x="6340" y="8036"/>
                    </a:lnTo>
                    <a:lnTo>
                      <a:pt x="6437" y="7824"/>
                    </a:lnTo>
                    <a:lnTo>
                      <a:pt x="6533" y="7573"/>
                    </a:lnTo>
                    <a:lnTo>
                      <a:pt x="6591" y="7284"/>
                    </a:lnTo>
                    <a:lnTo>
                      <a:pt x="6610" y="6976"/>
                    </a:lnTo>
                    <a:lnTo>
                      <a:pt x="6610" y="6224"/>
                    </a:lnTo>
                    <a:lnTo>
                      <a:pt x="6572" y="5261"/>
                    </a:lnTo>
                    <a:lnTo>
                      <a:pt x="6456" y="3045"/>
                    </a:lnTo>
                    <a:lnTo>
                      <a:pt x="6456" y="2968"/>
                    </a:lnTo>
                    <a:lnTo>
                      <a:pt x="6398" y="2640"/>
                    </a:lnTo>
                    <a:lnTo>
                      <a:pt x="6340" y="2332"/>
                    </a:lnTo>
                    <a:lnTo>
                      <a:pt x="6225" y="2024"/>
                    </a:lnTo>
                    <a:lnTo>
                      <a:pt x="6090" y="1735"/>
                    </a:lnTo>
                    <a:lnTo>
                      <a:pt x="5936" y="1465"/>
                    </a:lnTo>
                    <a:lnTo>
                      <a:pt x="5762" y="1214"/>
                    </a:lnTo>
                    <a:lnTo>
                      <a:pt x="5550" y="983"/>
                    </a:lnTo>
                    <a:lnTo>
                      <a:pt x="5319" y="771"/>
                    </a:lnTo>
                    <a:lnTo>
                      <a:pt x="5088" y="578"/>
                    </a:lnTo>
                    <a:lnTo>
                      <a:pt x="4818" y="405"/>
                    </a:lnTo>
                    <a:lnTo>
                      <a:pt x="4529" y="270"/>
                    </a:lnTo>
                    <a:lnTo>
                      <a:pt x="4240" y="154"/>
                    </a:lnTo>
                    <a:lnTo>
                      <a:pt x="3932" y="77"/>
                    </a:lnTo>
                    <a:lnTo>
                      <a:pt x="3623" y="20"/>
                    </a:lnTo>
                    <a:lnTo>
                      <a:pt x="329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0511913" y="2003500"/>
                <a:ext cx="165275" cy="319400"/>
              </a:xfrm>
              <a:custGeom>
                <a:avLst/>
                <a:gdLst/>
                <a:ahLst/>
                <a:cxnLst/>
                <a:rect l="l" t="t" r="r" b="b"/>
                <a:pathLst>
                  <a:path w="6611" h="12776" fill="none" extrusionOk="0">
                    <a:moveTo>
                      <a:pt x="2968" y="0"/>
                    </a:moveTo>
                    <a:lnTo>
                      <a:pt x="2968" y="0"/>
                    </a:lnTo>
                    <a:lnTo>
                      <a:pt x="3296" y="0"/>
                    </a:lnTo>
                    <a:lnTo>
                      <a:pt x="3623" y="20"/>
                    </a:lnTo>
                    <a:lnTo>
                      <a:pt x="3932" y="77"/>
                    </a:lnTo>
                    <a:lnTo>
                      <a:pt x="4240" y="154"/>
                    </a:lnTo>
                    <a:lnTo>
                      <a:pt x="4529" y="270"/>
                    </a:lnTo>
                    <a:lnTo>
                      <a:pt x="4818" y="405"/>
                    </a:lnTo>
                    <a:lnTo>
                      <a:pt x="5088" y="578"/>
                    </a:lnTo>
                    <a:lnTo>
                      <a:pt x="5319" y="771"/>
                    </a:lnTo>
                    <a:lnTo>
                      <a:pt x="5550" y="983"/>
                    </a:lnTo>
                    <a:lnTo>
                      <a:pt x="5762" y="1214"/>
                    </a:lnTo>
                    <a:lnTo>
                      <a:pt x="5936" y="1465"/>
                    </a:lnTo>
                    <a:lnTo>
                      <a:pt x="6090" y="1735"/>
                    </a:lnTo>
                    <a:lnTo>
                      <a:pt x="6225" y="2024"/>
                    </a:lnTo>
                    <a:lnTo>
                      <a:pt x="6340" y="2332"/>
                    </a:lnTo>
                    <a:lnTo>
                      <a:pt x="6398" y="2640"/>
                    </a:lnTo>
                    <a:lnTo>
                      <a:pt x="6456" y="2968"/>
                    </a:lnTo>
                    <a:lnTo>
                      <a:pt x="6456" y="2968"/>
                    </a:lnTo>
                    <a:lnTo>
                      <a:pt x="6456" y="3045"/>
                    </a:lnTo>
                    <a:lnTo>
                      <a:pt x="6456" y="3045"/>
                    </a:lnTo>
                    <a:lnTo>
                      <a:pt x="6572" y="5261"/>
                    </a:lnTo>
                    <a:lnTo>
                      <a:pt x="6610" y="6224"/>
                    </a:lnTo>
                    <a:lnTo>
                      <a:pt x="6610" y="6976"/>
                    </a:lnTo>
                    <a:lnTo>
                      <a:pt x="6610" y="6976"/>
                    </a:lnTo>
                    <a:lnTo>
                      <a:pt x="6591" y="7284"/>
                    </a:lnTo>
                    <a:lnTo>
                      <a:pt x="6533" y="7573"/>
                    </a:lnTo>
                    <a:lnTo>
                      <a:pt x="6437" y="7824"/>
                    </a:lnTo>
                    <a:lnTo>
                      <a:pt x="6340" y="8036"/>
                    </a:lnTo>
                    <a:lnTo>
                      <a:pt x="6205" y="8228"/>
                    </a:lnTo>
                    <a:lnTo>
                      <a:pt x="6051" y="8402"/>
                    </a:lnTo>
                    <a:lnTo>
                      <a:pt x="5878" y="8536"/>
                    </a:lnTo>
                    <a:lnTo>
                      <a:pt x="5724" y="8652"/>
                    </a:lnTo>
                    <a:lnTo>
                      <a:pt x="5550" y="8748"/>
                    </a:lnTo>
                    <a:lnTo>
                      <a:pt x="5396" y="8826"/>
                    </a:lnTo>
                    <a:lnTo>
                      <a:pt x="5107" y="8941"/>
                    </a:lnTo>
                    <a:lnTo>
                      <a:pt x="4914" y="8999"/>
                    </a:lnTo>
                    <a:lnTo>
                      <a:pt x="4837" y="9018"/>
                    </a:lnTo>
                    <a:lnTo>
                      <a:pt x="4837" y="9018"/>
                    </a:lnTo>
                    <a:lnTo>
                      <a:pt x="4953" y="10598"/>
                    </a:lnTo>
                    <a:lnTo>
                      <a:pt x="5030" y="11793"/>
                    </a:lnTo>
                    <a:lnTo>
                      <a:pt x="5069" y="12255"/>
                    </a:lnTo>
                    <a:lnTo>
                      <a:pt x="5069" y="12544"/>
                    </a:lnTo>
                    <a:lnTo>
                      <a:pt x="405" y="12776"/>
                    </a:lnTo>
                    <a:lnTo>
                      <a:pt x="1" y="3392"/>
                    </a:lnTo>
                    <a:lnTo>
                      <a:pt x="1" y="3392"/>
                    </a:lnTo>
                    <a:lnTo>
                      <a:pt x="1" y="3064"/>
                    </a:lnTo>
                    <a:lnTo>
                      <a:pt x="20" y="2756"/>
                    </a:lnTo>
                    <a:lnTo>
                      <a:pt x="97" y="2448"/>
                    </a:lnTo>
                    <a:lnTo>
                      <a:pt x="174" y="2139"/>
                    </a:lnTo>
                    <a:lnTo>
                      <a:pt x="290" y="1869"/>
                    </a:lnTo>
                    <a:lnTo>
                      <a:pt x="444" y="1600"/>
                    </a:lnTo>
                    <a:lnTo>
                      <a:pt x="617" y="1330"/>
                    </a:lnTo>
                    <a:lnTo>
                      <a:pt x="810" y="1099"/>
                    </a:lnTo>
                    <a:lnTo>
                      <a:pt x="1022" y="887"/>
                    </a:lnTo>
                    <a:lnTo>
                      <a:pt x="1253" y="694"/>
                    </a:lnTo>
                    <a:lnTo>
                      <a:pt x="1504" y="501"/>
                    </a:lnTo>
                    <a:lnTo>
                      <a:pt x="1754" y="366"/>
                    </a:lnTo>
                    <a:lnTo>
                      <a:pt x="2043" y="232"/>
                    </a:lnTo>
                    <a:lnTo>
                      <a:pt x="2332" y="135"/>
                    </a:lnTo>
                    <a:lnTo>
                      <a:pt x="2660" y="58"/>
                    </a:lnTo>
                    <a:lnTo>
                      <a:pt x="2968" y="20"/>
                    </a:lnTo>
                    <a:lnTo>
                      <a:pt x="29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0575513" y="2211600"/>
                <a:ext cx="57350" cy="27975"/>
              </a:xfrm>
              <a:custGeom>
                <a:avLst/>
                <a:gdLst/>
                <a:ahLst/>
                <a:cxnLst/>
                <a:rect l="l" t="t" r="r" b="b"/>
                <a:pathLst>
                  <a:path w="2294" h="1119" extrusionOk="0">
                    <a:moveTo>
                      <a:pt x="0" y="1"/>
                    </a:moveTo>
                    <a:lnTo>
                      <a:pt x="39" y="58"/>
                    </a:lnTo>
                    <a:lnTo>
                      <a:pt x="116" y="193"/>
                    </a:lnTo>
                    <a:lnTo>
                      <a:pt x="270" y="386"/>
                    </a:lnTo>
                    <a:lnTo>
                      <a:pt x="366" y="502"/>
                    </a:lnTo>
                    <a:lnTo>
                      <a:pt x="501" y="617"/>
                    </a:lnTo>
                    <a:lnTo>
                      <a:pt x="636" y="713"/>
                    </a:lnTo>
                    <a:lnTo>
                      <a:pt x="810" y="829"/>
                    </a:lnTo>
                    <a:lnTo>
                      <a:pt x="983" y="906"/>
                    </a:lnTo>
                    <a:lnTo>
                      <a:pt x="1195" y="1003"/>
                    </a:lnTo>
                    <a:lnTo>
                      <a:pt x="1426" y="1060"/>
                    </a:lnTo>
                    <a:lnTo>
                      <a:pt x="1696" y="1099"/>
                    </a:lnTo>
                    <a:lnTo>
                      <a:pt x="1985" y="1118"/>
                    </a:lnTo>
                    <a:lnTo>
                      <a:pt x="2293" y="1099"/>
                    </a:lnTo>
                    <a:lnTo>
                      <a:pt x="2293" y="656"/>
                    </a:lnTo>
                    <a:lnTo>
                      <a:pt x="1985" y="656"/>
                    </a:lnTo>
                    <a:lnTo>
                      <a:pt x="1696" y="617"/>
                    </a:lnTo>
                    <a:lnTo>
                      <a:pt x="1388" y="579"/>
                    </a:lnTo>
                    <a:lnTo>
                      <a:pt x="1099" y="502"/>
                    </a:lnTo>
                    <a:lnTo>
                      <a:pt x="810" y="405"/>
                    </a:lnTo>
                    <a:lnTo>
                      <a:pt x="540" y="290"/>
                    </a:lnTo>
                    <a:lnTo>
                      <a:pt x="270" y="155"/>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0486388" y="2101775"/>
                <a:ext cx="31350" cy="45775"/>
              </a:xfrm>
              <a:custGeom>
                <a:avLst/>
                <a:gdLst/>
                <a:ahLst/>
                <a:cxnLst/>
                <a:rect l="l" t="t" r="r" b="b"/>
                <a:pathLst>
                  <a:path w="1254" h="1831" extrusionOk="0">
                    <a:moveTo>
                      <a:pt x="675" y="0"/>
                    </a:moveTo>
                    <a:lnTo>
                      <a:pt x="559" y="19"/>
                    </a:lnTo>
                    <a:lnTo>
                      <a:pt x="463" y="58"/>
                    </a:lnTo>
                    <a:lnTo>
                      <a:pt x="347" y="97"/>
                    </a:lnTo>
                    <a:lnTo>
                      <a:pt x="251" y="174"/>
                    </a:lnTo>
                    <a:lnTo>
                      <a:pt x="174" y="251"/>
                    </a:lnTo>
                    <a:lnTo>
                      <a:pt x="97" y="366"/>
                    </a:lnTo>
                    <a:lnTo>
                      <a:pt x="39" y="520"/>
                    </a:lnTo>
                    <a:lnTo>
                      <a:pt x="20" y="694"/>
                    </a:lnTo>
                    <a:lnTo>
                      <a:pt x="1" y="906"/>
                    </a:lnTo>
                    <a:lnTo>
                      <a:pt x="20" y="1099"/>
                    </a:lnTo>
                    <a:lnTo>
                      <a:pt x="78" y="1291"/>
                    </a:lnTo>
                    <a:lnTo>
                      <a:pt x="135" y="1426"/>
                    </a:lnTo>
                    <a:lnTo>
                      <a:pt x="213" y="1542"/>
                    </a:lnTo>
                    <a:lnTo>
                      <a:pt x="309" y="1638"/>
                    </a:lnTo>
                    <a:lnTo>
                      <a:pt x="405" y="1715"/>
                    </a:lnTo>
                    <a:lnTo>
                      <a:pt x="521" y="1773"/>
                    </a:lnTo>
                    <a:lnTo>
                      <a:pt x="636" y="1811"/>
                    </a:lnTo>
                    <a:lnTo>
                      <a:pt x="752" y="1831"/>
                    </a:lnTo>
                    <a:lnTo>
                      <a:pt x="1060" y="1831"/>
                    </a:lnTo>
                    <a:lnTo>
                      <a:pt x="1195" y="1792"/>
                    </a:lnTo>
                    <a:lnTo>
                      <a:pt x="1253" y="1773"/>
                    </a:lnTo>
                    <a:lnTo>
                      <a:pt x="1176" y="58"/>
                    </a:lnTo>
                    <a:lnTo>
                      <a:pt x="1118" y="39"/>
                    </a:lnTo>
                    <a:lnTo>
                      <a:pt x="983" y="19"/>
                    </a:lnTo>
                    <a:lnTo>
                      <a:pt x="79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0494088" y="2111400"/>
                <a:ext cx="14000" cy="26050"/>
              </a:xfrm>
              <a:custGeom>
                <a:avLst/>
                <a:gdLst/>
                <a:ahLst/>
                <a:cxnLst/>
                <a:rect l="l" t="t" r="r" b="b"/>
                <a:pathLst>
                  <a:path w="560" h="1042" extrusionOk="0">
                    <a:moveTo>
                      <a:pt x="271" y="1"/>
                    </a:moveTo>
                    <a:lnTo>
                      <a:pt x="213" y="20"/>
                    </a:lnTo>
                    <a:lnTo>
                      <a:pt x="136" y="58"/>
                    </a:lnTo>
                    <a:lnTo>
                      <a:pt x="97" y="116"/>
                    </a:lnTo>
                    <a:lnTo>
                      <a:pt x="59" y="193"/>
                    </a:lnTo>
                    <a:lnTo>
                      <a:pt x="1" y="347"/>
                    </a:lnTo>
                    <a:lnTo>
                      <a:pt x="1" y="521"/>
                    </a:lnTo>
                    <a:lnTo>
                      <a:pt x="1" y="598"/>
                    </a:lnTo>
                    <a:lnTo>
                      <a:pt x="20" y="694"/>
                    </a:lnTo>
                    <a:lnTo>
                      <a:pt x="78" y="829"/>
                    </a:lnTo>
                    <a:lnTo>
                      <a:pt x="194" y="945"/>
                    </a:lnTo>
                    <a:lnTo>
                      <a:pt x="251" y="1003"/>
                    </a:lnTo>
                    <a:lnTo>
                      <a:pt x="328" y="1041"/>
                    </a:lnTo>
                    <a:lnTo>
                      <a:pt x="425" y="1041"/>
                    </a:lnTo>
                    <a:lnTo>
                      <a:pt x="463" y="1022"/>
                    </a:lnTo>
                    <a:lnTo>
                      <a:pt x="502" y="1003"/>
                    </a:lnTo>
                    <a:lnTo>
                      <a:pt x="540" y="983"/>
                    </a:lnTo>
                    <a:lnTo>
                      <a:pt x="560" y="964"/>
                    </a:lnTo>
                    <a:lnTo>
                      <a:pt x="560" y="945"/>
                    </a:lnTo>
                    <a:lnTo>
                      <a:pt x="502" y="983"/>
                    </a:lnTo>
                    <a:lnTo>
                      <a:pt x="348" y="983"/>
                    </a:lnTo>
                    <a:lnTo>
                      <a:pt x="232" y="887"/>
                    </a:lnTo>
                    <a:lnTo>
                      <a:pt x="155" y="791"/>
                    </a:lnTo>
                    <a:lnTo>
                      <a:pt x="97" y="656"/>
                    </a:lnTo>
                    <a:lnTo>
                      <a:pt x="97" y="521"/>
                    </a:lnTo>
                    <a:lnTo>
                      <a:pt x="97" y="367"/>
                    </a:lnTo>
                    <a:lnTo>
                      <a:pt x="136" y="213"/>
                    </a:lnTo>
                    <a:lnTo>
                      <a:pt x="155" y="174"/>
                    </a:lnTo>
                    <a:lnTo>
                      <a:pt x="194" y="116"/>
                    </a:lnTo>
                    <a:lnTo>
                      <a:pt x="232" y="78"/>
                    </a:lnTo>
                    <a:lnTo>
                      <a:pt x="290" y="58"/>
                    </a:lnTo>
                    <a:lnTo>
                      <a:pt x="367" y="58"/>
                    </a:lnTo>
                    <a:lnTo>
                      <a:pt x="386" y="78"/>
                    </a:lnTo>
                    <a:lnTo>
                      <a:pt x="406" y="116"/>
                    </a:lnTo>
                    <a:lnTo>
                      <a:pt x="425" y="174"/>
                    </a:lnTo>
                    <a:lnTo>
                      <a:pt x="444" y="155"/>
                    </a:lnTo>
                    <a:lnTo>
                      <a:pt x="444" y="97"/>
                    </a:lnTo>
                    <a:lnTo>
                      <a:pt x="425" y="58"/>
                    </a:lnTo>
                    <a:lnTo>
                      <a:pt x="386" y="20"/>
                    </a:lnTo>
                    <a:lnTo>
                      <a:pt x="3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0649688" y="2101775"/>
                <a:ext cx="12550" cy="12050"/>
              </a:xfrm>
              <a:custGeom>
                <a:avLst/>
                <a:gdLst/>
                <a:ahLst/>
                <a:cxnLst/>
                <a:rect l="l" t="t" r="r" b="b"/>
                <a:pathLst>
                  <a:path w="502" h="482" extrusionOk="0">
                    <a:moveTo>
                      <a:pt x="232" y="0"/>
                    </a:moveTo>
                    <a:lnTo>
                      <a:pt x="136" y="19"/>
                    </a:lnTo>
                    <a:lnTo>
                      <a:pt x="59" y="77"/>
                    </a:lnTo>
                    <a:lnTo>
                      <a:pt x="20" y="154"/>
                    </a:lnTo>
                    <a:lnTo>
                      <a:pt x="1" y="251"/>
                    </a:lnTo>
                    <a:lnTo>
                      <a:pt x="20" y="347"/>
                    </a:lnTo>
                    <a:lnTo>
                      <a:pt x="78" y="424"/>
                    </a:lnTo>
                    <a:lnTo>
                      <a:pt x="155" y="463"/>
                    </a:lnTo>
                    <a:lnTo>
                      <a:pt x="251" y="482"/>
                    </a:lnTo>
                    <a:lnTo>
                      <a:pt x="348" y="443"/>
                    </a:lnTo>
                    <a:lnTo>
                      <a:pt x="425" y="405"/>
                    </a:lnTo>
                    <a:lnTo>
                      <a:pt x="482" y="309"/>
                    </a:lnTo>
                    <a:lnTo>
                      <a:pt x="502" y="212"/>
                    </a:lnTo>
                    <a:lnTo>
                      <a:pt x="463" y="135"/>
                    </a:lnTo>
                    <a:lnTo>
                      <a:pt x="40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0637163" y="2088275"/>
                <a:ext cx="24600" cy="6775"/>
              </a:xfrm>
              <a:custGeom>
                <a:avLst/>
                <a:gdLst/>
                <a:ahLst/>
                <a:cxnLst/>
                <a:rect l="l" t="t" r="r" b="b"/>
                <a:pathLst>
                  <a:path w="984" h="271" extrusionOk="0">
                    <a:moveTo>
                      <a:pt x="502" y="1"/>
                    </a:moveTo>
                    <a:lnTo>
                      <a:pt x="386" y="20"/>
                    </a:lnTo>
                    <a:lnTo>
                      <a:pt x="290" y="39"/>
                    </a:lnTo>
                    <a:lnTo>
                      <a:pt x="193" y="78"/>
                    </a:lnTo>
                    <a:lnTo>
                      <a:pt x="97" y="136"/>
                    </a:lnTo>
                    <a:lnTo>
                      <a:pt x="1" y="213"/>
                    </a:lnTo>
                    <a:lnTo>
                      <a:pt x="1" y="232"/>
                    </a:lnTo>
                    <a:lnTo>
                      <a:pt x="1" y="270"/>
                    </a:lnTo>
                    <a:lnTo>
                      <a:pt x="59" y="270"/>
                    </a:lnTo>
                    <a:lnTo>
                      <a:pt x="155" y="232"/>
                    </a:lnTo>
                    <a:lnTo>
                      <a:pt x="309" y="174"/>
                    </a:lnTo>
                    <a:lnTo>
                      <a:pt x="502" y="155"/>
                    </a:lnTo>
                    <a:lnTo>
                      <a:pt x="598" y="174"/>
                    </a:lnTo>
                    <a:lnTo>
                      <a:pt x="675" y="174"/>
                    </a:lnTo>
                    <a:lnTo>
                      <a:pt x="829" y="232"/>
                    </a:lnTo>
                    <a:lnTo>
                      <a:pt x="945" y="270"/>
                    </a:lnTo>
                    <a:lnTo>
                      <a:pt x="983" y="270"/>
                    </a:lnTo>
                    <a:lnTo>
                      <a:pt x="983" y="251"/>
                    </a:lnTo>
                    <a:lnTo>
                      <a:pt x="983" y="213"/>
                    </a:lnTo>
                    <a:lnTo>
                      <a:pt x="887" y="136"/>
                    </a:lnTo>
                    <a:lnTo>
                      <a:pt x="810" y="78"/>
                    </a:lnTo>
                    <a:lnTo>
                      <a:pt x="714" y="39"/>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0583213" y="2101775"/>
                <a:ext cx="12550" cy="12050"/>
              </a:xfrm>
              <a:custGeom>
                <a:avLst/>
                <a:gdLst/>
                <a:ahLst/>
                <a:cxnLst/>
                <a:rect l="l" t="t" r="r" b="b"/>
                <a:pathLst>
                  <a:path w="502" h="482" extrusionOk="0">
                    <a:moveTo>
                      <a:pt x="232" y="0"/>
                    </a:moveTo>
                    <a:lnTo>
                      <a:pt x="136" y="19"/>
                    </a:lnTo>
                    <a:lnTo>
                      <a:pt x="78" y="77"/>
                    </a:lnTo>
                    <a:lnTo>
                      <a:pt x="20" y="154"/>
                    </a:lnTo>
                    <a:lnTo>
                      <a:pt x="1" y="251"/>
                    </a:lnTo>
                    <a:lnTo>
                      <a:pt x="20" y="347"/>
                    </a:lnTo>
                    <a:lnTo>
                      <a:pt x="78" y="424"/>
                    </a:lnTo>
                    <a:lnTo>
                      <a:pt x="155" y="463"/>
                    </a:lnTo>
                    <a:lnTo>
                      <a:pt x="251" y="482"/>
                    </a:lnTo>
                    <a:lnTo>
                      <a:pt x="347" y="443"/>
                    </a:lnTo>
                    <a:lnTo>
                      <a:pt x="425" y="405"/>
                    </a:lnTo>
                    <a:lnTo>
                      <a:pt x="482" y="309"/>
                    </a:lnTo>
                    <a:lnTo>
                      <a:pt x="502" y="212"/>
                    </a:lnTo>
                    <a:lnTo>
                      <a:pt x="482" y="135"/>
                    </a:lnTo>
                    <a:lnTo>
                      <a:pt x="42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0570688" y="2089725"/>
                <a:ext cx="25075" cy="6775"/>
              </a:xfrm>
              <a:custGeom>
                <a:avLst/>
                <a:gdLst/>
                <a:ahLst/>
                <a:cxnLst/>
                <a:rect l="l" t="t" r="r" b="b"/>
                <a:pathLst>
                  <a:path w="1003" h="271" extrusionOk="0">
                    <a:moveTo>
                      <a:pt x="405" y="0"/>
                    </a:moveTo>
                    <a:lnTo>
                      <a:pt x="290" y="39"/>
                    </a:lnTo>
                    <a:lnTo>
                      <a:pt x="193" y="78"/>
                    </a:lnTo>
                    <a:lnTo>
                      <a:pt x="116" y="116"/>
                    </a:lnTo>
                    <a:lnTo>
                      <a:pt x="20" y="193"/>
                    </a:lnTo>
                    <a:lnTo>
                      <a:pt x="1" y="232"/>
                    </a:lnTo>
                    <a:lnTo>
                      <a:pt x="1" y="251"/>
                    </a:lnTo>
                    <a:lnTo>
                      <a:pt x="20" y="270"/>
                    </a:lnTo>
                    <a:lnTo>
                      <a:pt x="58" y="251"/>
                    </a:lnTo>
                    <a:lnTo>
                      <a:pt x="155" y="212"/>
                    </a:lnTo>
                    <a:lnTo>
                      <a:pt x="309" y="174"/>
                    </a:lnTo>
                    <a:lnTo>
                      <a:pt x="502" y="155"/>
                    </a:lnTo>
                    <a:lnTo>
                      <a:pt x="598" y="155"/>
                    </a:lnTo>
                    <a:lnTo>
                      <a:pt x="694" y="174"/>
                    </a:lnTo>
                    <a:lnTo>
                      <a:pt x="829" y="212"/>
                    </a:lnTo>
                    <a:lnTo>
                      <a:pt x="945" y="251"/>
                    </a:lnTo>
                    <a:lnTo>
                      <a:pt x="983" y="270"/>
                    </a:lnTo>
                    <a:lnTo>
                      <a:pt x="1003" y="251"/>
                    </a:lnTo>
                    <a:lnTo>
                      <a:pt x="983" y="212"/>
                    </a:lnTo>
                    <a:lnTo>
                      <a:pt x="906" y="135"/>
                    </a:lnTo>
                    <a:lnTo>
                      <a:pt x="810" y="78"/>
                    </a:lnTo>
                    <a:lnTo>
                      <a:pt x="714" y="39"/>
                    </a:lnTo>
                    <a:lnTo>
                      <a:pt x="6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0616938" y="2090200"/>
                <a:ext cx="20250" cy="56400"/>
              </a:xfrm>
              <a:custGeom>
                <a:avLst/>
                <a:gdLst/>
                <a:ahLst/>
                <a:cxnLst/>
                <a:rect l="l" t="t" r="r" b="b"/>
                <a:pathLst>
                  <a:path w="810" h="2256" extrusionOk="0">
                    <a:moveTo>
                      <a:pt x="0" y="1"/>
                    </a:moveTo>
                    <a:lnTo>
                      <a:pt x="97" y="348"/>
                    </a:lnTo>
                    <a:lnTo>
                      <a:pt x="193" y="694"/>
                    </a:lnTo>
                    <a:lnTo>
                      <a:pt x="328" y="1041"/>
                    </a:lnTo>
                    <a:lnTo>
                      <a:pt x="463" y="1369"/>
                    </a:lnTo>
                    <a:lnTo>
                      <a:pt x="656" y="1889"/>
                    </a:lnTo>
                    <a:lnTo>
                      <a:pt x="694" y="1985"/>
                    </a:lnTo>
                    <a:lnTo>
                      <a:pt x="713" y="2101"/>
                    </a:lnTo>
                    <a:lnTo>
                      <a:pt x="694" y="2120"/>
                    </a:lnTo>
                    <a:lnTo>
                      <a:pt x="656" y="2140"/>
                    </a:lnTo>
                    <a:lnTo>
                      <a:pt x="559" y="2159"/>
                    </a:lnTo>
                    <a:lnTo>
                      <a:pt x="347" y="2197"/>
                    </a:lnTo>
                    <a:lnTo>
                      <a:pt x="116" y="2236"/>
                    </a:lnTo>
                    <a:lnTo>
                      <a:pt x="347" y="2255"/>
                    </a:lnTo>
                    <a:lnTo>
                      <a:pt x="559" y="2236"/>
                    </a:lnTo>
                    <a:lnTo>
                      <a:pt x="675" y="2236"/>
                    </a:lnTo>
                    <a:lnTo>
                      <a:pt x="752" y="2197"/>
                    </a:lnTo>
                    <a:lnTo>
                      <a:pt x="790" y="2120"/>
                    </a:lnTo>
                    <a:lnTo>
                      <a:pt x="810" y="2063"/>
                    </a:lnTo>
                    <a:lnTo>
                      <a:pt x="810" y="1985"/>
                    </a:lnTo>
                    <a:lnTo>
                      <a:pt x="790" y="1928"/>
                    </a:lnTo>
                    <a:lnTo>
                      <a:pt x="771" y="1851"/>
                    </a:lnTo>
                    <a:lnTo>
                      <a:pt x="559" y="1330"/>
                    </a:lnTo>
                    <a:lnTo>
                      <a:pt x="444" y="983"/>
                    </a:lnTo>
                    <a:lnTo>
                      <a:pt x="309" y="656"/>
                    </a:lnTo>
                    <a:lnTo>
                      <a:pt x="155" y="32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0599113" y="2150900"/>
                <a:ext cx="22675" cy="19300"/>
              </a:xfrm>
              <a:custGeom>
                <a:avLst/>
                <a:gdLst/>
                <a:ahLst/>
                <a:cxnLst/>
                <a:rect l="l" t="t" r="r" b="b"/>
                <a:pathLst>
                  <a:path w="907" h="772" extrusionOk="0">
                    <a:moveTo>
                      <a:pt x="39" y="1"/>
                    </a:moveTo>
                    <a:lnTo>
                      <a:pt x="20" y="20"/>
                    </a:lnTo>
                    <a:lnTo>
                      <a:pt x="20" y="58"/>
                    </a:lnTo>
                    <a:lnTo>
                      <a:pt x="1" y="116"/>
                    </a:lnTo>
                    <a:lnTo>
                      <a:pt x="1" y="193"/>
                    </a:lnTo>
                    <a:lnTo>
                      <a:pt x="39" y="309"/>
                    </a:lnTo>
                    <a:lnTo>
                      <a:pt x="78" y="425"/>
                    </a:lnTo>
                    <a:lnTo>
                      <a:pt x="135" y="521"/>
                    </a:lnTo>
                    <a:lnTo>
                      <a:pt x="232" y="617"/>
                    </a:lnTo>
                    <a:lnTo>
                      <a:pt x="328" y="694"/>
                    </a:lnTo>
                    <a:lnTo>
                      <a:pt x="444" y="733"/>
                    </a:lnTo>
                    <a:lnTo>
                      <a:pt x="579" y="771"/>
                    </a:lnTo>
                    <a:lnTo>
                      <a:pt x="848" y="771"/>
                    </a:lnTo>
                    <a:lnTo>
                      <a:pt x="887" y="752"/>
                    </a:lnTo>
                    <a:lnTo>
                      <a:pt x="906" y="714"/>
                    </a:lnTo>
                    <a:lnTo>
                      <a:pt x="887" y="714"/>
                    </a:lnTo>
                    <a:lnTo>
                      <a:pt x="848" y="694"/>
                    </a:lnTo>
                    <a:lnTo>
                      <a:pt x="713" y="675"/>
                    </a:lnTo>
                    <a:lnTo>
                      <a:pt x="540" y="617"/>
                    </a:lnTo>
                    <a:lnTo>
                      <a:pt x="444" y="559"/>
                    </a:lnTo>
                    <a:lnTo>
                      <a:pt x="347" y="502"/>
                    </a:lnTo>
                    <a:lnTo>
                      <a:pt x="251" y="425"/>
                    </a:lnTo>
                    <a:lnTo>
                      <a:pt x="193" y="328"/>
                    </a:lnTo>
                    <a:lnTo>
                      <a:pt x="116" y="174"/>
                    </a:lnTo>
                    <a:lnTo>
                      <a:pt x="78" y="58"/>
                    </a:lnTo>
                    <a:lnTo>
                      <a:pt x="58" y="20"/>
                    </a:lnTo>
                    <a:lnTo>
                      <a:pt x="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0566363" y="2064675"/>
                <a:ext cx="30850" cy="9175"/>
              </a:xfrm>
              <a:custGeom>
                <a:avLst/>
                <a:gdLst/>
                <a:ahLst/>
                <a:cxnLst/>
                <a:rect l="l" t="t" r="r" b="b"/>
                <a:pathLst>
                  <a:path w="1234" h="367" extrusionOk="0">
                    <a:moveTo>
                      <a:pt x="713" y="1"/>
                    </a:moveTo>
                    <a:lnTo>
                      <a:pt x="598" y="20"/>
                    </a:lnTo>
                    <a:lnTo>
                      <a:pt x="482" y="39"/>
                    </a:lnTo>
                    <a:lnTo>
                      <a:pt x="366" y="58"/>
                    </a:lnTo>
                    <a:lnTo>
                      <a:pt x="251" y="116"/>
                    </a:lnTo>
                    <a:lnTo>
                      <a:pt x="135" y="174"/>
                    </a:lnTo>
                    <a:lnTo>
                      <a:pt x="77" y="232"/>
                    </a:lnTo>
                    <a:lnTo>
                      <a:pt x="19" y="270"/>
                    </a:lnTo>
                    <a:lnTo>
                      <a:pt x="0" y="309"/>
                    </a:lnTo>
                    <a:lnTo>
                      <a:pt x="0" y="347"/>
                    </a:lnTo>
                    <a:lnTo>
                      <a:pt x="39" y="367"/>
                    </a:lnTo>
                    <a:lnTo>
                      <a:pt x="77" y="367"/>
                    </a:lnTo>
                    <a:lnTo>
                      <a:pt x="212" y="347"/>
                    </a:lnTo>
                    <a:lnTo>
                      <a:pt x="617" y="290"/>
                    </a:lnTo>
                    <a:lnTo>
                      <a:pt x="848" y="270"/>
                    </a:lnTo>
                    <a:lnTo>
                      <a:pt x="1041" y="251"/>
                    </a:lnTo>
                    <a:lnTo>
                      <a:pt x="1176" y="251"/>
                    </a:lnTo>
                    <a:lnTo>
                      <a:pt x="1214" y="232"/>
                    </a:lnTo>
                    <a:lnTo>
                      <a:pt x="1233" y="212"/>
                    </a:lnTo>
                    <a:lnTo>
                      <a:pt x="1233" y="174"/>
                    </a:lnTo>
                    <a:lnTo>
                      <a:pt x="1195" y="135"/>
                    </a:lnTo>
                    <a:lnTo>
                      <a:pt x="1156" y="97"/>
                    </a:lnTo>
                    <a:lnTo>
                      <a:pt x="1079" y="58"/>
                    </a:lnTo>
                    <a:lnTo>
                      <a:pt x="964" y="39"/>
                    </a:lnTo>
                    <a:lnTo>
                      <a:pt x="829" y="20"/>
                    </a:lnTo>
                    <a:lnTo>
                      <a:pt x="7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0636213" y="2069000"/>
                <a:ext cx="23150" cy="7250"/>
              </a:xfrm>
              <a:custGeom>
                <a:avLst/>
                <a:gdLst/>
                <a:ahLst/>
                <a:cxnLst/>
                <a:rect l="l" t="t" r="r" b="b"/>
                <a:pathLst>
                  <a:path w="926" h="290" extrusionOk="0">
                    <a:moveTo>
                      <a:pt x="386" y="1"/>
                    </a:moveTo>
                    <a:lnTo>
                      <a:pt x="289" y="20"/>
                    </a:lnTo>
                    <a:lnTo>
                      <a:pt x="193" y="59"/>
                    </a:lnTo>
                    <a:lnTo>
                      <a:pt x="97" y="97"/>
                    </a:lnTo>
                    <a:lnTo>
                      <a:pt x="58" y="136"/>
                    </a:lnTo>
                    <a:lnTo>
                      <a:pt x="19" y="174"/>
                    </a:lnTo>
                    <a:lnTo>
                      <a:pt x="0" y="213"/>
                    </a:lnTo>
                    <a:lnTo>
                      <a:pt x="19" y="251"/>
                    </a:lnTo>
                    <a:lnTo>
                      <a:pt x="39" y="271"/>
                    </a:lnTo>
                    <a:lnTo>
                      <a:pt x="77" y="271"/>
                    </a:lnTo>
                    <a:lnTo>
                      <a:pt x="174" y="290"/>
                    </a:lnTo>
                    <a:lnTo>
                      <a:pt x="463" y="271"/>
                    </a:lnTo>
                    <a:lnTo>
                      <a:pt x="636" y="271"/>
                    </a:lnTo>
                    <a:lnTo>
                      <a:pt x="771" y="290"/>
                    </a:lnTo>
                    <a:lnTo>
                      <a:pt x="906" y="290"/>
                    </a:lnTo>
                    <a:lnTo>
                      <a:pt x="925" y="271"/>
                    </a:lnTo>
                    <a:lnTo>
                      <a:pt x="925" y="232"/>
                    </a:lnTo>
                    <a:lnTo>
                      <a:pt x="925" y="194"/>
                    </a:lnTo>
                    <a:lnTo>
                      <a:pt x="887" y="155"/>
                    </a:lnTo>
                    <a:lnTo>
                      <a:pt x="848" y="117"/>
                    </a:lnTo>
                    <a:lnTo>
                      <a:pt x="752" y="59"/>
                    </a:lnTo>
                    <a:lnTo>
                      <a:pt x="675" y="39"/>
                    </a:lnTo>
                    <a:lnTo>
                      <a:pt x="5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0511438" y="2001100"/>
                <a:ext cx="130100" cy="127200"/>
              </a:xfrm>
              <a:custGeom>
                <a:avLst/>
                <a:gdLst/>
                <a:ahLst/>
                <a:cxnLst/>
                <a:rect l="l" t="t" r="r" b="b"/>
                <a:pathLst>
                  <a:path w="5204" h="5088" extrusionOk="0">
                    <a:moveTo>
                      <a:pt x="3276" y="0"/>
                    </a:moveTo>
                    <a:lnTo>
                      <a:pt x="2987" y="19"/>
                    </a:lnTo>
                    <a:lnTo>
                      <a:pt x="2698" y="58"/>
                    </a:lnTo>
                    <a:lnTo>
                      <a:pt x="2409" y="96"/>
                    </a:lnTo>
                    <a:lnTo>
                      <a:pt x="2139" y="173"/>
                    </a:lnTo>
                    <a:lnTo>
                      <a:pt x="1850" y="270"/>
                    </a:lnTo>
                    <a:lnTo>
                      <a:pt x="1581" y="385"/>
                    </a:lnTo>
                    <a:lnTo>
                      <a:pt x="1330" y="520"/>
                    </a:lnTo>
                    <a:lnTo>
                      <a:pt x="1099" y="694"/>
                    </a:lnTo>
                    <a:lnTo>
                      <a:pt x="887" y="867"/>
                    </a:lnTo>
                    <a:lnTo>
                      <a:pt x="675" y="1079"/>
                    </a:lnTo>
                    <a:lnTo>
                      <a:pt x="502" y="1310"/>
                    </a:lnTo>
                    <a:lnTo>
                      <a:pt x="328" y="1542"/>
                    </a:lnTo>
                    <a:lnTo>
                      <a:pt x="193" y="1811"/>
                    </a:lnTo>
                    <a:lnTo>
                      <a:pt x="97" y="2100"/>
                    </a:lnTo>
                    <a:lnTo>
                      <a:pt x="39" y="2389"/>
                    </a:lnTo>
                    <a:lnTo>
                      <a:pt x="1" y="2678"/>
                    </a:lnTo>
                    <a:lnTo>
                      <a:pt x="1" y="2967"/>
                    </a:lnTo>
                    <a:lnTo>
                      <a:pt x="39" y="3545"/>
                    </a:lnTo>
                    <a:lnTo>
                      <a:pt x="39" y="3854"/>
                    </a:lnTo>
                    <a:lnTo>
                      <a:pt x="39" y="4181"/>
                    </a:lnTo>
                    <a:lnTo>
                      <a:pt x="58" y="4046"/>
                    </a:lnTo>
                    <a:lnTo>
                      <a:pt x="39" y="4316"/>
                    </a:lnTo>
                    <a:lnTo>
                      <a:pt x="58" y="4605"/>
                    </a:lnTo>
                    <a:lnTo>
                      <a:pt x="97" y="4740"/>
                    </a:lnTo>
                    <a:lnTo>
                      <a:pt x="155" y="4856"/>
                    </a:lnTo>
                    <a:lnTo>
                      <a:pt x="251" y="4952"/>
                    </a:lnTo>
                    <a:lnTo>
                      <a:pt x="367" y="5029"/>
                    </a:lnTo>
                    <a:lnTo>
                      <a:pt x="482" y="5068"/>
                    </a:lnTo>
                    <a:lnTo>
                      <a:pt x="598" y="5087"/>
                    </a:lnTo>
                    <a:lnTo>
                      <a:pt x="714" y="5068"/>
                    </a:lnTo>
                    <a:lnTo>
                      <a:pt x="829" y="5010"/>
                    </a:lnTo>
                    <a:lnTo>
                      <a:pt x="945" y="4952"/>
                    </a:lnTo>
                    <a:lnTo>
                      <a:pt x="1041" y="4856"/>
                    </a:lnTo>
                    <a:lnTo>
                      <a:pt x="1118" y="4759"/>
                    </a:lnTo>
                    <a:lnTo>
                      <a:pt x="1176" y="4644"/>
                    </a:lnTo>
                    <a:lnTo>
                      <a:pt x="1253" y="4393"/>
                    </a:lnTo>
                    <a:lnTo>
                      <a:pt x="1272" y="4143"/>
                    </a:lnTo>
                    <a:lnTo>
                      <a:pt x="1272" y="3892"/>
                    </a:lnTo>
                    <a:lnTo>
                      <a:pt x="1253" y="3642"/>
                    </a:lnTo>
                    <a:lnTo>
                      <a:pt x="1215" y="3314"/>
                    </a:lnTo>
                    <a:lnTo>
                      <a:pt x="1215" y="2967"/>
                    </a:lnTo>
                    <a:lnTo>
                      <a:pt x="1234" y="2621"/>
                    </a:lnTo>
                    <a:lnTo>
                      <a:pt x="1272" y="2274"/>
                    </a:lnTo>
                    <a:lnTo>
                      <a:pt x="1311" y="2100"/>
                    </a:lnTo>
                    <a:lnTo>
                      <a:pt x="1349" y="1946"/>
                    </a:lnTo>
                    <a:lnTo>
                      <a:pt x="1407" y="1773"/>
                    </a:lnTo>
                    <a:lnTo>
                      <a:pt x="1484" y="1638"/>
                    </a:lnTo>
                    <a:lnTo>
                      <a:pt x="1581" y="1484"/>
                    </a:lnTo>
                    <a:lnTo>
                      <a:pt x="1677" y="1349"/>
                    </a:lnTo>
                    <a:lnTo>
                      <a:pt x="1793" y="1214"/>
                    </a:lnTo>
                    <a:lnTo>
                      <a:pt x="1927" y="1098"/>
                    </a:lnTo>
                    <a:lnTo>
                      <a:pt x="2062" y="1002"/>
                    </a:lnTo>
                    <a:lnTo>
                      <a:pt x="2216" y="925"/>
                    </a:lnTo>
                    <a:lnTo>
                      <a:pt x="2371" y="867"/>
                    </a:lnTo>
                    <a:lnTo>
                      <a:pt x="2544" y="829"/>
                    </a:lnTo>
                    <a:lnTo>
                      <a:pt x="2717" y="809"/>
                    </a:lnTo>
                    <a:lnTo>
                      <a:pt x="2891" y="829"/>
                    </a:lnTo>
                    <a:lnTo>
                      <a:pt x="3045" y="848"/>
                    </a:lnTo>
                    <a:lnTo>
                      <a:pt x="3218" y="906"/>
                    </a:lnTo>
                    <a:lnTo>
                      <a:pt x="3565" y="1156"/>
                    </a:lnTo>
                    <a:lnTo>
                      <a:pt x="3893" y="1426"/>
                    </a:lnTo>
                    <a:lnTo>
                      <a:pt x="4066" y="1503"/>
                    </a:lnTo>
                    <a:lnTo>
                      <a:pt x="4240" y="1580"/>
                    </a:lnTo>
                    <a:lnTo>
                      <a:pt x="4432" y="1599"/>
                    </a:lnTo>
                    <a:lnTo>
                      <a:pt x="4625" y="1599"/>
                    </a:lnTo>
                    <a:lnTo>
                      <a:pt x="4721" y="1580"/>
                    </a:lnTo>
                    <a:lnTo>
                      <a:pt x="4818" y="1542"/>
                    </a:lnTo>
                    <a:lnTo>
                      <a:pt x="4895" y="1503"/>
                    </a:lnTo>
                    <a:lnTo>
                      <a:pt x="4972" y="1445"/>
                    </a:lnTo>
                    <a:lnTo>
                      <a:pt x="5049" y="1387"/>
                    </a:lnTo>
                    <a:lnTo>
                      <a:pt x="5107" y="1310"/>
                    </a:lnTo>
                    <a:lnTo>
                      <a:pt x="5145" y="1233"/>
                    </a:lnTo>
                    <a:lnTo>
                      <a:pt x="5184" y="1137"/>
                    </a:lnTo>
                    <a:lnTo>
                      <a:pt x="5203" y="1021"/>
                    </a:lnTo>
                    <a:lnTo>
                      <a:pt x="5203" y="925"/>
                    </a:lnTo>
                    <a:lnTo>
                      <a:pt x="5184" y="829"/>
                    </a:lnTo>
                    <a:lnTo>
                      <a:pt x="5145" y="732"/>
                    </a:lnTo>
                    <a:lnTo>
                      <a:pt x="5107" y="636"/>
                    </a:lnTo>
                    <a:lnTo>
                      <a:pt x="5049" y="540"/>
                    </a:lnTo>
                    <a:lnTo>
                      <a:pt x="4972" y="462"/>
                    </a:lnTo>
                    <a:lnTo>
                      <a:pt x="4895" y="405"/>
                    </a:lnTo>
                    <a:lnTo>
                      <a:pt x="4721" y="289"/>
                    </a:lnTo>
                    <a:lnTo>
                      <a:pt x="4529" y="193"/>
                    </a:lnTo>
                    <a:lnTo>
                      <a:pt x="4336" y="135"/>
                    </a:lnTo>
                    <a:lnTo>
                      <a:pt x="4124" y="96"/>
                    </a:lnTo>
                    <a:lnTo>
                      <a:pt x="3854" y="39"/>
                    </a:lnTo>
                    <a:lnTo>
                      <a:pt x="3565" y="19"/>
                    </a:lnTo>
                    <a:lnTo>
                      <a:pt x="32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0511438" y="2001100"/>
                <a:ext cx="130100" cy="127200"/>
              </a:xfrm>
              <a:custGeom>
                <a:avLst/>
                <a:gdLst/>
                <a:ahLst/>
                <a:cxnLst/>
                <a:rect l="l" t="t" r="r" b="b"/>
                <a:pathLst>
                  <a:path w="5204" h="5088" fill="none" extrusionOk="0">
                    <a:moveTo>
                      <a:pt x="58" y="4046"/>
                    </a:moveTo>
                    <a:lnTo>
                      <a:pt x="58" y="4046"/>
                    </a:lnTo>
                    <a:lnTo>
                      <a:pt x="39" y="4316"/>
                    </a:lnTo>
                    <a:lnTo>
                      <a:pt x="58" y="4605"/>
                    </a:lnTo>
                    <a:lnTo>
                      <a:pt x="58" y="4605"/>
                    </a:lnTo>
                    <a:lnTo>
                      <a:pt x="97" y="4740"/>
                    </a:lnTo>
                    <a:lnTo>
                      <a:pt x="155" y="4856"/>
                    </a:lnTo>
                    <a:lnTo>
                      <a:pt x="251" y="4952"/>
                    </a:lnTo>
                    <a:lnTo>
                      <a:pt x="367" y="5029"/>
                    </a:lnTo>
                    <a:lnTo>
                      <a:pt x="367" y="5029"/>
                    </a:lnTo>
                    <a:lnTo>
                      <a:pt x="482" y="5068"/>
                    </a:lnTo>
                    <a:lnTo>
                      <a:pt x="598" y="5087"/>
                    </a:lnTo>
                    <a:lnTo>
                      <a:pt x="714" y="5068"/>
                    </a:lnTo>
                    <a:lnTo>
                      <a:pt x="829" y="5010"/>
                    </a:lnTo>
                    <a:lnTo>
                      <a:pt x="945" y="4952"/>
                    </a:lnTo>
                    <a:lnTo>
                      <a:pt x="1041" y="4856"/>
                    </a:lnTo>
                    <a:lnTo>
                      <a:pt x="1118" y="4759"/>
                    </a:lnTo>
                    <a:lnTo>
                      <a:pt x="1176" y="4644"/>
                    </a:lnTo>
                    <a:lnTo>
                      <a:pt x="1176" y="4644"/>
                    </a:lnTo>
                    <a:lnTo>
                      <a:pt x="1253" y="4393"/>
                    </a:lnTo>
                    <a:lnTo>
                      <a:pt x="1272" y="4143"/>
                    </a:lnTo>
                    <a:lnTo>
                      <a:pt x="1272" y="3892"/>
                    </a:lnTo>
                    <a:lnTo>
                      <a:pt x="1253" y="3642"/>
                    </a:lnTo>
                    <a:lnTo>
                      <a:pt x="1253" y="3642"/>
                    </a:lnTo>
                    <a:lnTo>
                      <a:pt x="1215" y="3314"/>
                    </a:lnTo>
                    <a:lnTo>
                      <a:pt x="1215" y="2967"/>
                    </a:lnTo>
                    <a:lnTo>
                      <a:pt x="1234" y="2621"/>
                    </a:lnTo>
                    <a:lnTo>
                      <a:pt x="1272" y="2274"/>
                    </a:lnTo>
                    <a:lnTo>
                      <a:pt x="1272" y="2274"/>
                    </a:lnTo>
                    <a:lnTo>
                      <a:pt x="1311" y="2100"/>
                    </a:lnTo>
                    <a:lnTo>
                      <a:pt x="1349" y="1946"/>
                    </a:lnTo>
                    <a:lnTo>
                      <a:pt x="1407" y="1773"/>
                    </a:lnTo>
                    <a:lnTo>
                      <a:pt x="1484" y="1638"/>
                    </a:lnTo>
                    <a:lnTo>
                      <a:pt x="1581" y="1484"/>
                    </a:lnTo>
                    <a:lnTo>
                      <a:pt x="1677" y="1349"/>
                    </a:lnTo>
                    <a:lnTo>
                      <a:pt x="1793" y="1214"/>
                    </a:lnTo>
                    <a:lnTo>
                      <a:pt x="1927" y="1098"/>
                    </a:lnTo>
                    <a:lnTo>
                      <a:pt x="1927" y="1098"/>
                    </a:lnTo>
                    <a:lnTo>
                      <a:pt x="2062" y="1002"/>
                    </a:lnTo>
                    <a:lnTo>
                      <a:pt x="2216" y="925"/>
                    </a:lnTo>
                    <a:lnTo>
                      <a:pt x="2371" y="867"/>
                    </a:lnTo>
                    <a:lnTo>
                      <a:pt x="2544" y="829"/>
                    </a:lnTo>
                    <a:lnTo>
                      <a:pt x="2717" y="809"/>
                    </a:lnTo>
                    <a:lnTo>
                      <a:pt x="2891" y="829"/>
                    </a:lnTo>
                    <a:lnTo>
                      <a:pt x="3045" y="848"/>
                    </a:lnTo>
                    <a:lnTo>
                      <a:pt x="3218" y="906"/>
                    </a:lnTo>
                    <a:lnTo>
                      <a:pt x="3218" y="906"/>
                    </a:lnTo>
                    <a:lnTo>
                      <a:pt x="3565" y="1156"/>
                    </a:lnTo>
                    <a:lnTo>
                      <a:pt x="3893" y="1426"/>
                    </a:lnTo>
                    <a:lnTo>
                      <a:pt x="3893" y="1426"/>
                    </a:lnTo>
                    <a:lnTo>
                      <a:pt x="4066" y="1503"/>
                    </a:lnTo>
                    <a:lnTo>
                      <a:pt x="4240" y="1580"/>
                    </a:lnTo>
                    <a:lnTo>
                      <a:pt x="4432" y="1599"/>
                    </a:lnTo>
                    <a:lnTo>
                      <a:pt x="4625" y="1599"/>
                    </a:lnTo>
                    <a:lnTo>
                      <a:pt x="4625" y="1599"/>
                    </a:lnTo>
                    <a:lnTo>
                      <a:pt x="4721" y="1580"/>
                    </a:lnTo>
                    <a:lnTo>
                      <a:pt x="4818" y="1542"/>
                    </a:lnTo>
                    <a:lnTo>
                      <a:pt x="4895" y="1503"/>
                    </a:lnTo>
                    <a:lnTo>
                      <a:pt x="4972" y="1445"/>
                    </a:lnTo>
                    <a:lnTo>
                      <a:pt x="5049" y="1387"/>
                    </a:lnTo>
                    <a:lnTo>
                      <a:pt x="5107" y="1310"/>
                    </a:lnTo>
                    <a:lnTo>
                      <a:pt x="5145" y="1233"/>
                    </a:lnTo>
                    <a:lnTo>
                      <a:pt x="5184" y="1137"/>
                    </a:lnTo>
                    <a:lnTo>
                      <a:pt x="5184" y="1137"/>
                    </a:lnTo>
                    <a:lnTo>
                      <a:pt x="5203" y="1021"/>
                    </a:lnTo>
                    <a:lnTo>
                      <a:pt x="5203" y="925"/>
                    </a:lnTo>
                    <a:lnTo>
                      <a:pt x="5184" y="829"/>
                    </a:lnTo>
                    <a:lnTo>
                      <a:pt x="5145" y="732"/>
                    </a:lnTo>
                    <a:lnTo>
                      <a:pt x="5107" y="636"/>
                    </a:lnTo>
                    <a:lnTo>
                      <a:pt x="5049" y="540"/>
                    </a:lnTo>
                    <a:lnTo>
                      <a:pt x="4972" y="462"/>
                    </a:lnTo>
                    <a:lnTo>
                      <a:pt x="4895" y="405"/>
                    </a:lnTo>
                    <a:lnTo>
                      <a:pt x="4895" y="405"/>
                    </a:lnTo>
                    <a:lnTo>
                      <a:pt x="4721" y="289"/>
                    </a:lnTo>
                    <a:lnTo>
                      <a:pt x="4529" y="193"/>
                    </a:lnTo>
                    <a:lnTo>
                      <a:pt x="4336" y="135"/>
                    </a:lnTo>
                    <a:lnTo>
                      <a:pt x="4124" y="96"/>
                    </a:lnTo>
                    <a:lnTo>
                      <a:pt x="4124" y="96"/>
                    </a:lnTo>
                    <a:lnTo>
                      <a:pt x="3854" y="39"/>
                    </a:lnTo>
                    <a:lnTo>
                      <a:pt x="3565" y="19"/>
                    </a:lnTo>
                    <a:lnTo>
                      <a:pt x="3276" y="0"/>
                    </a:lnTo>
                    <a:lnTo>
                      <a:pt x="2987" y="19"/>
                    </a:lnTo>
                    <a:lnTo>
                      <a:pt x="2698" y="58"/>
                    </a:lnTo>
                    <a:lnTo>
                      <a:pt x="2409" y="96"/>
                    </a:lnTo>
                    <a:lnTo>
                      <a:pt x="2139" y="173"/>
                    </a:lnTo>
                    <a:lnTo>
                      <a:pt x="1850" y="270"/>
                    </a:lnTo>
                    <a:lnTo>
                      <a:pt x="1850" y="270"/>
                    </a:lnTo>
                    <a:lnTo>
                      <a:pt x="1581" y="385"/>
                    </a:lnTo>
                    <a:lnTo>
                      <a:pt x="1330" y="520"/>
                    </a:lnTo>
                    <a:lnTo>
                      <a:pt x="1099" y="694"/>
                    </a:lnTo>
                    <a:lnTo>
                      <a:pt x="887" y="867"/>
                    </a:lnTo>
                    <a:lnTo>
                      <a:pt x="675" y="1079"/>
                    </a:lnTo>
                    <a:lnTo>
                      <a:pt x="502" y="1310"/>
                    </a:lnTo>
                    <a:lnTo>
                      <a:pt x="328" y="1542"/>
                    </a:lnTo>
                    <a:lnTo>
                      <a:pt x="193" y="1811"/>
                    </a:lnTo>
                    <a:lnTo>
                      <a:pt x="193" y="1811"/>
                    </a:lnTo>
                    <a:lnTo>
                      <a:pt x="97" y="2100"/>
                    </a:lnTo>
                    <a:lnTo>
                      <a:pt x="39" y="2389"/>
                    </a:lnTo>
                    <a:lnTo>
                      <a:pt x="1" y="2678"/>
                    </a:lnTo>
                    <a:lnTo>
                      <a:pt x="1" y="2967"/>
                    </a:lnTo>
                    <a:lnTo>
                      <a:pt x="39" y="3545"/>
                    </a:lnTo>
                    <a:lnTo>
                      <a:pt x="39" y="3854"/>
                    </a:lnTo>
                    <a:lnTo>
                      <a:pt x="39" y="41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0397263" y="2275200"/>
                <a:ext cx="561725" cy="464400"/>
              </a:xfrm>
              <a:custGeom>
                <a:avLst/>
                <a:gdLst/>
                <a:ahLst/>
                <a:cxnLst/>
                <a:rect l="l" t="t" r="r" b="b"/>
                <a:pathLst>
                  <a:path w="22469" h="18576" extrusionOk="0">
                    <a:moveTo>
                      <a:pt x="9558" y="0"/>
                    </a:move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356" y="154"/>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388" y="17612"/>
                    </a:lnTo>
                    <a:lnTo>
                      <a:pt x="1388" y="17766"/>
                    </a:lnTo>
                    <a:lnTo>
                      <a:pt x="1427" y="17901"/>
                    </a:lnTo>
                    <a:lnTo>
                      <a:pt x="1485" y="18036"/>
                    </a:lnTo>
                    <a:lnTo>
                      <a:pt x="1562" y="18151"/>
                    </a:lnTo>
                    <a:lnTo>
                      <a:pt x="1658" y="18248"/>
                    </a:lnTo>
                    <a:lnTo>
                      <a:pt x="1793" y="18325"/>
                    </a:lnTo>
                    <a:lnTo>
                      <a:pt x="1928" y="18383"/>
                    </a:lnTo>
                    <a:lnTo>
                      <a:pt x="2043" y="18402"/>
                    </a:lnTo>
                    <a:lnTo>
                      <a:pt x="13007" y="18575"/>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460" y="10001"/>
                    </a:lnTo>
                    <a:lnTo>
                      <a:pt x="18634" y="9981"/>
                    </a:lnTo>
                    <a:lnTo>
                      <a:pt x="18827" y="9943"/>
                    </a:lnTo>
                    <a:lnTo>
                      <a:pt x="19000" y="9904"/>
                    </a:lnTo>
                    <a:lnTo>
                      <a:pt x="19154" y="9846"/>
                    </a:lnTo>
                    <a:lnTo>
                      <a:pt x="19328" y="9769"/>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lnTo>
                      <a:pt x="19597" y="193"/>
                    </a:lnTo>
                    <a:lnTo>
                      <a:pt x="17690" y="5318"/>
                    </a:lnTo>
                    <a:lnTo>
                      <a:pt x="12449" y="636"/>
                    </a:lnTo>
                    <a:lnTo>
                      <a:pt x="12237" y="501"/>
                    </a:lnTo>
                    <a:lnTo>
                      <a:pt x="11967" y="385"/>
                    </a:lnTo>
                    <a:lnTo>
                      <a:pt x="11697" y="308"/>
                    </a:lnTo>
                    <a:lnTo>
                      <a:pt x="11389" y="251"/>
                    </a:lnTo>
                    <a:lnTo>
                      <a:pt x="11100" y="193"/>
                    </a:lnTo>
                    <a:lnTo>
                      <a:pt x="10791" y="154"/>
                    </a:lnTo>
                    <a:lnTo>
                      <a:pt x="10213" y="96"/>
                    </a:lnTo>
                    <a:lnTo>
                      <a:pt x="10156" y="96"/>
                    </a:lnTo>
                    <a:lnTo>
                      <a:pt x="9809" y="39"/>
                    </a:lnTo>
                    <a:lnTo>
                      <a:pt x="95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0397263" y="2275200"/>
                <a:ext cx="561725" cy="464400"/>
              </a:xfrm>
              <a:custGeom>
                <a:avLst/>
                <a:gdLst/>
                <a:ahLst/>
                <a:cxnLst/>
                <a:rect l="l" t="t" r="r" b="b"/>
                <a:pathLst>
                  <a:path w="22469" h="18576" fill="none" extrusionOk="0">
                    <a:moveTo>
                      <a:pt x="22468" y="867"/>
                    </a:moveTo>
                    <a:lnTo>
                      <a:pt x="19597" y="193"/>
                    </a:lnTo>
                    <a:lnTo>
                      <a:pt x="17690" y="5318"/>
                    </a:lnTo>
                    <a:lnTo>
                      <a:pt x="12449" y="636"/>
                    </a:lnTo>
                    <a:lnTo>
                      <a:pt x="12449" y="636"/>
                    </a:lnTo>
                    <a:lnTo>
                      <a:pt x="12237" y="501"/>
                    </a:lnTo>
                    <a:lnTo>
                      <a:pt x="11967" y="385"/>
                    </a:lnTo>
                    <a:lnTo>
                      <a:pt x="11697" y="308"/>
                    </a:lnTo>
                    <a:lnTo>
                      <a:pt x="11389" y="251"/>
                    </a:lnTo>
                    <a:lnTo>
                      <a:pt x="11100" y="193"/>
                    </a:lnTo>
                    <a:lnTo>
                      <a:pt x="10791" y="154"/>
                    </a:lnTo>
                    <a:lnTo>
                      <a:pt x="10213" y="96"/>
                    </a:lnTo>
                    <a:lnTo>
                      <a:pt x="10156" y="96"/>
                    </a:lnTo>
                    <a:lnTo>
                      <a:pt x="10156" y="96"/>
                    </a:lnTo>
                    <a:lnTo>
                      <a:pt x="9809" y="39"/>
                    </a:lnTo>
                    <a:lnTo>
                      <a:pt x="9558" y="0"/>
                    </a:lnTo>
                    <a:lnTo>
                      <a:pt x="9558" y="0"/>
                    </a:ln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895" y="19"/>
                    </a:lnTo>
                    <a:lnTo>
                      <a:pt x="4356" y="154"/>
                    </a:lnTo>
                    <a:lnTo>
                      <a:pt x="3392" y="347"/>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407" y="17458"/>
                    </a:lnTo>
                    <a:lnTo>
                      <a:pt x="1388" y="17612"/>
                    </a:lnTo>
                    <a:lnTo>
                      <a:pt x="1388" y="17766"/>
                    </a:lnTo>
                    <a:lnTo>
                      <a:pt x="1427" y="17901"/>
                    </a:lnTo>
                    <a:lnTo>
                      <a:pt x="1485" y="18036"/>
                    </a:lnTo>
                    <a:lnTo>
                      <a:pt x="1562" y="18151"/>
                    </a:lnTo>
                    <a:lnTo>
                      <a:pt x="1658" y="18248"/>
                    </a:lnTo>
                    <a:lnTo>
                      <a:pt x="1793" y="18325"/>
                    </a:lnTo>
                    <a:lnTo>
                      <a:pt x="1928" y="18383"/>
                    </a:lnTo>
                    <a:lnTo>
                      <a:pt x="1928" y="18383"/>
                    </a:lnTo>
                    <a:lnTo>
                      <a:pt x="2043" y="18402"/>
                    </a:lnTo>
                    <a:lnTo>
                      <a:pt x="13007" y="18575"/>
                    </a:lnTo>
                    <a:lnTo>
                      <a:pt x="13181" y="18498"/>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268" y="10001"/>
                    </a:lnTo>
                    <a:lnTo>
                      <a:pt x="18460" y="10001"/>
                    </a:lnTo>
                    <a:lnTo>
                      <a:pt x="18634" y="9981"/>
                    </a:lnTo>
                    <a:lnTo>
                      <a:pt x="18827" y="9943"/>
                    </a:lnTo>
                    <a:lnTo>
                      <a:pt x="19000" y="9904"/>
                    </a:lnTo>
                    <a:lnTo>
                      <a:pt x="19154" y="9846"/>
                    </a:lnTo>
                    <a:lnTo>
                      <a:pt x="19328" y="9769"/>
                    </a:lnTo>
                    <a:lnTo>
                      <a:pt x="19501" y="9673"/>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0521563" y="2272775"/>
                <a:ext cx="25" cy="25"/>
              </a:xfrm>
              <a:custGeom>
                <a:avLst/>
                <a:gdLst/>
                <a:ahLst/>
                <a:cxnLst/>
                <a:rect l="l" t="t" r="r" b="b"/>
                <a:pathLst>
                  <a:path w="1" h="1" extrusionOk="0">
                    <a:moveTo>
                      <a:pt x="0" y="1"/>
                    </a:moveTo>
                    <a:lnTo>
                      <a:pt x="0" y="1"/>
                    </a:lnTo>
                    <a:lnTo>
                      <a:pt x="0" y="1"/>
                    </a:ln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0510963" y="2239550"/>
                <a:ext cx="140200" cy="80475"/>
              </a:xfrm>
              <a:custGeom>
                <a:avLst/>
                <a:gdLst/>
                <a:ahLst/>
                <a:cxnLst/>
                <a:rect l="l" t="t" r="r" b="b"/>
                <a:pathLst>
                  <a:path w="5608" h="3219" extrusionOk="0">
                    <a:moveTo>
                      <a:pt x="251" y="0"/>
                    </a:moveTo>
                    <a:lnTo>
                      <a:pt x="0" y="1773"/>
                    </a:lnTo>
                    <a:lnTo>
                      <a:pt x="2833" y="3218"/>
                    </a:lnTo>
                    <a:lnTo>
                      <a:pt x="4644" y="2852"/>
                    </a:lnTo>
                    <a:lnTo>
                      <a:pt x="5608" y="1484"/>
                    </a:lnTo>
                    <a:lnTo>
                      <a:pt x="5049" y="328"/>
                    </a:lnTo>
                    <a:lnTo>
                      <a:pt x="3738" y="771"/>
                    </a:lnTo>
                    <a:lnTo>
                      <a:pt x="3315" y="2081"/>
                    </a:lnTo>
                    <a:lnTo>
                      <a:pt x="2640" y="887"/>
                    </a:ln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0510963" y="2239550"/>
                <a:ext cx="140200" cy="80475"/>
              </a:xfrm>
              <a:custGeom>
                <a:avLst/>
                <a:gdLst/>
                <a:ahLst/>
                <a:cxnLst/>
                <a:rect l="l" t="t" r="r" b="b"/>
                <a:pathLst>
                  <a:path w="5608" h="3219" fill="none" extrusionOk="0">
                    <a:moveTo>
                      <a:pt x="0" y="1773"/>
                    </a:moveTo>
                    <a:lnTo>
                      <a:pt x="251" y="0"/>
                    </a:lnTo>
                    <a:lnTo>
                      <a:pt x="2640" y="887"/>
                    </a:lnTo>
                    <a:lnTo>
                      <a:pt x="3315" y="2081"/>
                    </a:lnTo>
                    <a:lnTo>
                      <a:pt x="3738" y="771"/>
                    </a:lnTo>
                    <a:lnTo>
                      <a:pt x="5049" y="328"/>
                    </a:lnTo>
                    <a:lnTo>
                      <a:pt x="5608" y="1484"/>
                    </a:lnTo>
                    <a:lnTo>
                      <a:pt x="4644" y="2852"/>
                    </a:lnTo>
                    <a:lnTo>
                      <a:pt x="2833" y="3218"/>
                    </a:lnTo>
                    <a:lnTo>
                      <a:pt x="0" y="1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0510963" y="2261700"/>
                <a:ext cx="83850" cy="57825"/>
              </a:xfrm>
              <a:custGeom>
                <a:avLst/>
                <a:gdLst/>
                <a:ahLst/>
                <a:cxnLst/>
                <a:rect l="l" t="t" r="r" b="b"/>
                <a:pathLst>
                  <a:path w="3354" h="2313" extrusionOk="0">
                    <a:moveTo>
                      <a:pt x="2525" y="1"/>
                    </a:moveTo>
                    <a:lnTo>
                      <a:pt x="2467" y="116"/>
                    </a:lnTo>
                    <a:lnTo>
                      <a:pt x="1908" y="1503"/>
                    </a:lnTo>
                    <a:lnTo>
                      <a:pt x="1664" y="2130"/>
                    </a:lnTo>
                    <a:lnTo>
                      <a:pt x="501" y="1041"/>
                    </a:lnTo>
                    <a:lnTo>
                      <a:pt x="135" y="713"/>
                    </a:lnTo>
                    <a:lnTo>
                      <a:pt x="0" y="598"/>
                    </a:lnTo>
                    <a:lnTo>
                      <a:pt x="116" y="733"/>
                    </a:lnTo>
                    <a:lnTo>
                      <a:pt x="443" y="1080"/>
                    </a:lnTo>
                    <a:lnTo>
                      <a:pt x="1638" y="2255"/>
                    </a:lnTo>
                    <a:lnTo>
                      <a:pt x="1696" y="2313"/>
                    </a:lnTo>
                    <a:lnTo>
                      <a:pt x="1735" y="2236"/>
                    </a:lnTo>
                    <a:lnTo>
                      <a:pt x="2004" y="1542"/>
                    </a:lnTo>
                    <a:lnTo>
                      <a:pt x="2516" y="271"/>
                    </a:lnTo>
                    <a:lnTo>
                      <a:pt x="2582" y="424"/>
                    </a:lnTo>
                    <a:lnTo>
                      <a:pt x="2717" y="675"/>
                    </a:lnTo>
                    <a:lnTo>
                      <a:pt x="2871" y="925"/>
                    </a:lnTo>
                    <a:lnTo>
                      <a:pt x="3045" y="1157"/>
                    </a:lnTo>
                    <a:lnTo>
                      <a:pt x="3257" y="1388"/>
                    </a:lnTo>
                    <a:lnTo>
                      <a:pt x="3353" y="1465"/>
                    </a:lnTo>
                    <a:lnTo>
                      <a:pt x="3295" y="1369"/>
                    </a:lnTo>
                    <a:lnTo>
                      <a:pt x="3083" y="1118"/>
                    </a:lnTo>
                    <a:lnTo>
                      <a:pt x="2929" y="887"/>
                    </a:lnTo>
                    <a:lnTo>
                      <a:pt x="2794" y="636"/>
                    </a:lnTo>
                    <a:lnTo>
                      <a:pt x="2659" y="386"/>
                    </a:lnTo>
                    <a:lnTo>
                      <a:pt x="2563" y="116"/>
                    </a:lnTo>
                    <a:lnTo>
                      <a:pt x="2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0597188" y="2258800"/>
                <a:ext cx="53975" cy="48700"/>
              </a:xfrm>
              <a:custGeom>
                <a:avLst/>
                <a:gdLst/>
                <a:ahLst/>
                <a:cxnLst/>
                <a:rect l="l" t="t" r="r" b="b"/>
                <a:pathLst>
                  <a:path w="2159" h="1948" extrusionOk="0">
                    <a:moveTo>
                      <a:pt x="270" y="1"/>
                    </a:moveTo>
                    <a:lnTo>
                      <a:pt x="232" y="174"/>
                    </a:lnTo>
                    <a:lnTo>
                      <a:pt x="135" y="714"/>
                    </a:lnTo>
                    <a:lnTo>
                      <a:pt x="39" y="1138"/>
                    </a:lnTo>
                    <a:lnTo>
                      <a:pt x="0" y="1311"/>
                    </a:lnTo>
                    <a:lnTo>
                      <a:pt x="0" y="1504"/>
                    </a:lnTo>
                    <a:lnTo>
                      <a:pt x="58" y="1330"/>
                    </a:lnTo>
                    <a:lnTo>
                      <a:pt x="97" y="1138"/>
                    </a:lnTo>
                    <a:lnTo>
                      <a:pt x="212" y="733"/>
                    </a:lnTo>
                    <a:lnTo>
                      <a:pt x="292" y="361"/>
                    </a:lnTo>
                    <a:lnTo>
                      <a:pt x="405" y="675"/>
                    </a:lnTo>
                    <a:lnTo>
                      <a:pt x="617" y="1196"/>
                    </a:lnTo>
                    <a:lnTo>
                      <a:pt x="887" y="1870"/>
                    </a:lnTo>
                    <a:lnTo>
                      <a:pt x="906" y="1947"/>
                    </a:lnTo>
                    <a:lnTo>
                      <a:pt x="964" y="1909"/>
                    </a:lnTo>
                    <a:lnTo>
                      <a:pt x="1214" y="1735"/>
                    </a:lnTo>
                    <a:lnTo>
                      <a:pt x="1446" y="1542"/>
                    </a:lnTo>
                    <a:lnTo>
                      <a:pt x="1677" y="1330"/>
                    </a:lnTo>
                    <a:lnTo>
                      <a:pt x="1870" y="1099"/>
                    </a:lnTo>
                    <a:lnTo>
                      <a:pt x="2024" y="926"/>
                    </a:lnTo>
                    <a:lnTo>
                      <a:pt x="2159" y="714"/>
                    </a:lnTo>
                    <a:lnTo>
                      <a:pt x="1985" y="887"/>
                    </a:lnTo>
                    <a:lnTo>
                      <a:pt x="1831" y="1061"/>
                    </a:lnTo>
                    <a:lnTo>
                      <a:pt x="1619" y="1273"/>
                    </a:lnTo>
                    <a:lnTo>
                      <a:pt x="1388" y="1485"/>
                    </a:lnTo>
                    <a:lnTo>
                      <a:pt x="1157" y="1658"/>
                    </a:lnTo>
                    <a:lnTo>
                      <a:pt x="961" y="1793"/>
                    </a:lnTo>
                    <a:lnTo>
                      <a:pt x="713" y="1157"/>
                    </a:lnTo>
                    <a:lnTo>
                      <a:pt x="328" y="174"/>
                    </a:lnTo>
                    <a:lnTo>
                      <a:pt x="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0595263" y="2295900"/>
                <a:ext cx="29400" cy="449000"/>
              </a:xfrm>
              <a:custGeom>
                <a:avLst/>
                <a:gdLst/>
                <a:ahLst/>
                <a:cxnLst/>
                <a:rect l="l" t="t" r="r" b="b"/>
                <a:pathLst>
                  <a:path w="1176" h="17960" extrusionOk="0">
                    <a:moveTo>
                      <a:pt x="0" y="1"/>
                    </a:moveTo>
                    <a:lnTo>
                      <a:pt x="0" y="174"/>
                    </a:lnTo>
                    <a:lnTo>
                      <a:pt x="58" y="694"/>
                    </a:lnTo>
                    <a:lnTo>
                      <a:pt x="289" y="2621"/>
                    </a:lnTo>
                    <a:lnTo>
                      <a:pt x="424" y="3951"/>
                    </a:lnTo>
                    <a:lnTo>
                      <a:pt x="598" y="5473"/>
                    </a:lnTo>
                    <a:lnTo>
                      <a:pt x="752" y="7149"/>
                    </a:lnTo>
                    <a:lnTo>
                      <a:pt x="887" y="8961"/>
                    </a:lnTo>
                    <a:lnTo>
                      <a:pt x="1002" y="10772"/>
                    </a:lnTo>
                    <a:lnTo>
                      <a:pt x="1041" y="11639"/>
                    </a:lnTo>
                    <a:lnTo>
                      <a:pt x="1060" y="12468"/>
                    </a:lnTo>
                    <a:lnTo>
                      <a:pt x="1079" y="13990"/>
                    </a:lnTo>
                    <a:lnTo>
                      <a:pt x="1060" y="14684"/>
                    </a:lnTo>
                    <a:lnTo>
                      <a:pt x="1041" y="15339"/>
                    </a:lnTo>
                    <a:lnTo>
                      <a:pt x="1022" y="15917"/>
                    </a:lnTo>
                    <a:lnTo>
                      <a:pt x="983" y="16437"/>
                    </a:lnTo>
                    <a:lnTo>
                      <a:pt x="925" y="17246"/>
                    </a:lnTo>
                    <a:lnTo>
                      <a:pt x="867" y="17786"/>
                    </a:lnTo>
                    <a:lnTo>
                      <a:pt x="848" y="17959"/>
                    </a:lnTo>
                    <a:lnTo>
                      <a:pt x="887" y="17767"/>
                    </a:lnTo>
                    <a:lnTo>
                      <a:pt x="964" y="17246"/>
                    </a:lnTo>
                    <a:lnTo>
                      <a:pt x="1002" y="16880"/>
                    </a:lnTo>
                    <a:lnTo>
                      <a:pt x="1041" y="16418"/>
                    </a:lnTo>
                    <a:lnTo>
                      <a:pt x="1099" y="15898"/>
                    </a:lnTo>
                    <a:lnTo>
                      <a:pt x="1118" y="15319"/>
                    </a:lnTo>
                    <a:lnTo>
                      <a:pt x="1176" y="13990"/>
                    </a:lnTo>
                    <a:lnTo>
                      <a:pt x="1176" y="13238"/>
                    </a:lnTo>
                    <a:lnTo>
                      <a:pt x="1157" y="12468"/>
                    </a:lnTo>
                    <a:lnTo>
                      <a:pt x="1099" y="10772"/>
                    </a:lnTo>
                    <a:lnTo>
                      <a:pt x="1002" y="8961"/>
                    </a:lnTo>
                    <a:lnTo>
                      <a:pt x="848" y="7149"/>
                    </a:lnTo>
                    <a:lnTo>
                      <a:pt x="694" y="5454"/>
                    </a:lnTo>
                    <a:lnTo>
                      <a:pt x="521" y="3931"/>
                    </a:lnTo>
                    <a:lnTo>
                      <a:pt x="366" y="2621"/>
                    </a:lnTo>
                    <a:lnTo>
                      <a:pt x="212" y="1523"/>
                    </a:lnTo>
                    <a:lnTo>
                      <a:pt x="116" y="694"/>
                    </a:lnTo>
                    <a:lnTo>
                      <a:pt x="39" y="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0595263" y="2295900"/>
                <a:ext cx="29400" cy="449000"/>
              </a:xfrm>
              <a:custGeom>
                <a:avLst/>
                <a:gdLst/>
                <a:ahLst/>
                <a:cxnLst/>
                <a:rect l="l" t="t" r="r" b="b"/>
                <a:pathLst>
                  <a:path w="1176" h="17960" fill="none" extrusionOk="0">
                    <a:moveTo>
                      <a:pt x="848" y="17959"/>
                    </a:moveTo>
                    <a:lnTo>
                      <a:pt x="848" y="17959"/>
                    </a:lnTo>
                    <a:lnTo>
                      <a:pt x="867" y="17786"/>
                    </a:lnTo>
                    <a:lnTo>
                      <a:pt x="867" y="17786"/>
                    </a:lnTo>
                    <a:lnTo>
                      <a:pt x="925" y="17246"/>
                    </a:lnTo>
                    <a:lnTo>
                      <a:pt x="925" y="17246"/>
                    </a:lnTo>
                    <a:lnTo>
                      <a:pt x="983" y="16437"/>
                    </a:lnTo>
                    <a:lnTo>
                      <a:pt x="983" y="16437"/>
                    </a:lnTo>
                    <a:lnTo>
                      <a:pt x="1022" y="15917"/>
                    </a:lnTo>
                    <a:lnTo>
                      <a:pt x="1022" y="15917"/>
                    </a:lnTo>
                    <a:lnTo>
                      <a:pt x="1041" y="15339"/>
                    </a:lnTo>
                    <a:lnTo>
                      <a:pt x="1041" y="15339"/>
                    </a:lnTo>
                    <a:lnTo>
                      <a:pt x="1060" y="14684"/>
                    </a:lnTo>
                    <a:lnTo>
                      <a:pt x="1079" y="13990"/>
                    </a:lnTo>
                    <a:lnTo>
                      <a:pt x="1060" y="12468"/>
                    </a:lnTo>
                    <a:lnTo>
                      <a:pt x="1060" y="12468"/>
                    </a:lnTo>
                    <a:lnTo>
                      <a:pt x="1041" y="11639"/>
                    </a:lnTo>
                    <a:lnTo>
                      <a:pt x="1002" y="10772"/>
                    </a:lnTo>
                    <a:lnTo>
                      <a:pt x="887" y="8961"/>
                    </a:lnTo>
                    <a:lnTo>
                      <a:pt x="887" y="8961"/>
                    </a:lnTo>
                    <a:lnTo>
                      <a:pt x="752" y="7149"/>
                    </a:lnTo>
                    <a:lnTo>
                      <a:pt x="598" y="5473"/>
                    </a:lnTo>
                    <a:lnTo>
                      <a:pt x="424" y="3951"/>
                    </a:lnTo>
                    <a:lnTo>
                      <a:pt x="289" y="2621"/>
                    </a:lnTo>
                    <a:lnTo>
                      <a:pt x="289" y="2621"/>
                    </a:lnTo>
                    <a:lnTo>
                      <a:pt x="58" y="694"/>
                    </a:lnTo>
                    <a:lnTo>
                      <a:pt x="58" y="694"/>
                    </a:lnTo>
                    <a:lnTo>
                      <a:pt x="0" y="174"/>
                    </a:lnTo>
                    <a:lnTo>
                      <a:pt x="0" y="174"/>
                    </a:lnTo>
                    <a:lnTo>
                      <a:pt x="0" y="1"/>
                    </a:lnTo>
                    <a:lnTo>
                      <a:pt x="0" y="1"/>
                    </a:lnTo>
                    <a:lnTo>
                      <a:pt x="39" y="174"/>
                    </a:lnTo>
                    <a:lnTo>
                      <a:pt x="39" y="174"/>
                    </a:lnTo>
                    <a:lnTo>
                      <a:pt x="116" y="694"/>
                    </a:lnTo>
                    <a:lnTo>
                      <a:pt x="116" y="694"/>
                    </a:lnTo>
                    <a:lnTo>
                      <a:pt x="212" y="1523"/>
                    </a:lnTo>
                    <a:lnTo>
                      <a:pt x="366" y="2621"/>
                    </a:lnTo>
                    <a:lnTo>
                      <a:pt x="366" y="2621"/>
                    </a:lnTo>
                    <a:lnTo>
                      <a:pt x="521" y="3931"/>
                    </a:lnTo>
                    <a:lnTo>
                      <a:pt x="694" y="5454"/>
                    </a:lnTo>
                    <a:lnTo>
                      <a:pt x="848" y="7149"/>
                    </a:lnTo>
                    <a:lnTo>
                      <a:pt x="1002" y="8961"/>
                    </a:lnTo>
                    <a:lnTo>
                      <a:pt x="1002" y="8961"/>
                    </a:lnTo>
                    <a:lnTo>
                      <a:pt x="1099" y="10772"/>
                    </a:lnTo>
                    <a:lnTo>
                      <a:pt x="1157" y="12468"/>
                    </a:lnTo>
                    <a:lnTo>
                      <a:pt x="1157" y="12468"/>
                    </a:lnTo>
                    <a:lnTo>
                      <a:pt x="1176" y="13238"/>
                    </a:lnTo>
                    <a:lnTo>
                      <a:pt x="1176" y="13990"/>
                    </a:lnTo>
                    <a:lnTo>
                      <a:pt x="1118" y="15319"/>
                    </a:lnTo>
                    <a:lnTo>
                      <a:pt x="1118" y="15319"/>
                    </a:lnTo>
                    <a:lnTo>
                      <a:pt x="1099" y="15898"/>
                    </a:lnTo>
                    <a:lnTo>
                      <a:pt x="1099" y="15898"/>
                    </a:lnTo>
                    <a:lnTo>
                      <a:pt x="1041" y="16418"/>
                    </a:lnTo>
                    <a:lnTo>
                      <a:pt x="1041" y="16418"/>
                    </a:lnTo>
                    <a:lnTo>
                      <a:pt x="1002" y="16880"/>
                    </a:lnTo>
                    <a:lnTo>
                      <a:pt x="964" y="17246"/>
                    </a:lnTo>
                    <a:lnTo>
                      <a:pt x="964" y="17246"/>
                    </a:lnTo>
                    <a:lnTo>
                      <a:pt x="887" y="17767"/>
                    </a:lnTo>
                    <a:lnTo>
                      <a:pt x="887" y="17767"/>
                    </a:lnTo>
                    <a:lnTo>
                      <a:pt x="848" y="179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0836613" y="2405725"/>
                <a:ext cx="2900" cy="52050"/>
              </a:xfrm>
              <a:custGeom>
                <a:avLst/>
                <a:gdLst/>
                <a:ahLst/>
                <a:cxnLst/>
                <a:rect l="l" t="t" r="r" b="b"/>
                <a:pathLst>
                  <a:path w="116" h="2082" extrusionOk="0">
                    <a:moveTo>
                      <a:pt x="58" y="1"/>
                    </a:moveTo>
                    <a:lnTo>
                      <a:pt x="19" y="271"/>
                    </a:lnTo>
                    <a:lnTo>
                      <a:pt x="0" y="521"/>
                    </a:lnTo>
                    <a:lnTo>
                      <a:pt x="0" y="791"/>
                    </a:lnTo>
                    <a:lnTo>
                      <a:pt x="0" y="1041"/>
                    </a:lnTo>
                    <a:lnTo>
                      <a:pt x="0" y="1311"/>
                    </a:lnTo>
                    <a:lnTo>
                      <a:pt x="0" y="1562"/>
                    </a:lnTo>
                    <a:lnTo>
                      <a:pt x="19" y="1831"/>
                    </a:lnTo>
                    <a:lnTo>
                      <a:pt x="58" y="2082"/>
                    </a:lnTo>
                    <a:lnTo>
                      <a:pt x="96" y="1831"/>
                    </a:lnTo>
                    <a:lnTo>
                      <a:pt x="116" y="1562"/>
                    </a:lnTo>
                    <a:lnTo>
                      <a:pt x="116" y="1311"/>
                    </a:lnTo>
                    <a:lnTo>
                      <a:pt x="116" y="1041"/>
                    </a:lnTo>
                    <a:lnTo>
                      <a:pt x="116" y="791"/>
                    </a:lnTo>
                    <a:lnTo>
                      <a:pt x="116" y="521"/>
                    </a:lnTo>
                    <a:lnTo>
                      <a:pt x="96" y="27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0837563" y="2406225"/>
                <a:ext cx="18825" cy="55425"/>
              </a:xfrm>
              <a:custGeom>
                <a:avLst/>
                <a:gdLst/>
                <a:ahLst/>
                <a:cxnLst/>
                <a:rect l="l" t="t" r="r" b="b"/>
                <a:pathLst>
                  <a:path w="753" h="2217" extrusionOk="0">
                    <a:moveTo>
                      <a:pt x="1" y="0"/>
                    </a:moveTo>
                    <a:lnTo>
                      <a:pt x="39" y="289"/>
                    </a:lnTo>
                    <a:lnTo>
                      <a:pt x="97" y="559"/>
                    </a:lnTo>
                    <a:lnTo>
                      <a:pt x="193" y="848"/>
                    </a:lnTo>
                    <a:lnTo>
                      <a:pt x="290" y="1118"/>
                    </a:lnTo>
                    <a:lnTo>
                      <a:pt x="502" y="1677"/>
                    </a:lnTo>
                    <a:lnTo>
                      <a:pt x="637" y="2043"/>
                    </a:lnTo>
                    <a:lnTo>
                      <a:pt x="733" y="2197"/>
                    </a:lnTo>
                    <a:lnTo>
                      <a:pt x="752" y="2216"/>
                    </a:lnTo>
                    <a:lnTo>
                      <a:pt x="752" y="2197"/>
                    </a:lnTo>
                    <a:lnTo>
                      <a:pt x="579" y="1638"/>
                    </a:lnTo>
                    <a:lnTo>
                      <a:pt x="386" y="1079"/>
                    </a:lnTo>
                    <a:lnTo>
                      <a:pt x="213" y="5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0582738" y="3661600"/>
                <a:ext cx="193200" cy="156575"/>
              </a:xfrm>
              <a:custGeom>
                <a:avLst/>
                <a:gdLst/>
                <a:ahLst/>
                <a:cxnLst/>
                <a:rect l="l" t="t" r="r" b="b"/>
                <a:pathLst>
                  <a:path w="7728" h="6263" extrusionOk="0">
                    <a:moveTo>
                      <a:pt x="0" y="0"/>
                    </a:moveTo>
                    <a:lnTo>
                      <a:pt x="0" y="6224"/>
                    </a:lnTo>
                    <a:lnTo>
                      <a:pt x="7727" y="6263"/>
                    </a:lnTo>
                    <a:lnTo>
                      <a:pt x="7727" y="6205"/>
                    </a:lnTo>
                    <a:lnTo>
                      <a:pt x="7689" y="6128"/>
                    </a:lnTo>
                    <a:lnTo>
                      <a:pt x="7631" y="6051"/>
                    </a:lnTo>
                    <a:lnTo>
                      <a:pt x="7554" y="5954"/>
                    </a:lnTo>
                    <a:lnTo>
                      <a:pt x="7342" y="5781"/>
                    </a:lnTo>
                    <a:lnTo>
                      <a:pt x="7091" y="5607"/>
                    </a:lnTo>
                    <a:lnTo>
                      <a:pt x="6783" y="5415"/>
                    </a:lnTo>
                    <a:lnTo>
                      <a:pt x="6436" y="5241"/>
                    </a:lnTo>
                    <a:lnTo>
                      <a:pt x="5704" y="4875"/>
                    </a:lnTo>
                    <a:lnTo>
                      <a:pt x="4972" y="4548"/>
                    </a:lnTo>
                    <a:lnTo>
                      <a:pt x="4317" y="4278"/>
                    </a:lnTo>
                    <a:lnTo>
                      <a:pt x="3700" y="4027"/>
                    </a:lnTo>
                    <a:lnTo>
                      <a:pt x="3873" y="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0582738" y="3661600"/>
                <a:ext cx="193200" cy="156575"/>
              </a:xfrm>
              <a:custGeom>
                <a:avLst/>
                <a:gdLst/>
                <a:ahLst/>
                <a:cxnLst/>
                <a:rect l="l" t="t" r="r" b="b"/>
                <a:pathLst>
                  <a:path w="7728" h="6263" fill="none" extrusionOk="0">
                    <a:moveTo>
                      <a:pt x="3873" y="39"/>
                    </a:moveTo>
                    <a:lnTo>
                      <a:pt x="3700" y="4027"/>
                    </a:lnTo>
                    <a:lnTo>
                      <a:pt x="3700" y="4027"/>
                    </a:lnTo>
                    <a:lnTo>
                      <a:pt x="4317" y="4278"/>
                    </a:lnTo>
                    <a:lnTo>
                      <a:pt x="4972" y="4548"/>
                    </a:lnTo>
                    <a:lnTo>
                      <a:pt x="5704" y="4875"/>
                    </a:lnTo>
                    <a:lnTo>
                      <a:pt x="6436" y="5241"/>
                    </a:lnTo>
                    <a:lnTo>
                      <a:pt x="6783" y="5415"/>
                    </a:lnTo>
                    <a:lnTo>
                      <a:pt x="7091" y="5607"/>
                    </a:lnTo>
                    <a:lnTo>
                      <a:pt x="7342" y="5781"/>
                    </a:lnTo>
                    <a:lnTo>
                      <a:pt x="7554" y="5954"/>
                    </a:lnTo>
                    <a:lnTo>
                      <a:pt x="7631" y="6051"/>
                    </a:lnTo>
                    <a:lnTo>
                      <a:pt x="7689" y="6128"/>
                    </a:lnTo>
                    <a:lnTo>
                      <a:pt x="7727" y="6205"/>
                    </a:lnTo>
                    <a:lnTo>
                      <a:pt x="7727" y="6263"/>
                    </a:lnTo>
                    <a:lnTo>
                      <a:pt x="0" y="6224"/>
                    </a:lnTo>
                    <a:lnTo>
                      <a:pt x="0" y="0"/>
                    </a:lnTo>
                    <a:lnTo>
                      <a:pt x="3873" y="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0610188" y="3753125"/>
                <a:ext cx="14975" cy="14950"/>
              </a:xfrm>
              <a:custGeom>
                <a:avLst/>
                <a:gdLst/>
                <a:ahLst/>
                <a:cxnLst/>
                <a:rect l="l" t="t" r="r" b="b"/>
                <a:pathLst>
                  <a:path w="599" h="598" extrusionOk="0">
                    <a:moveTo>
                      <a:pt x="251" y="0"/>
                    </a:moveTo>
                    <a:lnTo>
                      <a:pt x="193" y="20"/>
                    </a:lnTo>
                    <a:lnTo>
                      <a:pt x="213" y="20"/>
                    </a:lnTo>
                    <a:lnTo>
                      <a:pt x="116" y="58"/>
                    </a:lnTo>
                    <a:lnTo>
                      <a:pt x="39" y="154"/>
                    </a:lnTo>
                    <a:lnTo>
                      <a:pt x="1" y="251"/>
                    </a:lnTo>
                    <a:lnTo>
                      <a:pt x="1" y="366"/>
                    </a:lnTo>
                    <a:lnTo>
                      <a:pt x="39" y="482"/>
                    </a:lnTo>
                    <a:lnTo>
                      <a:pt x="136" y="559"/>
                    </a:lnTo>
                    <a:lnTo>
                      <a:pt x="232" y="598"/>
                    </a:lnTo>
                    <a:lnTo>
                      <a:pt x="348" y="598"/>
                    </a:lnTo>
                    <a:lnTo>
                      <a:pt x="405" y="559"/>
                    </a:lnTo>
                    <a:lnTo>
                      <a:pt x="463" y="540"/>
                    </a:lnTo>
                    <a:lnTo>
                      <a:pt x="540" y="443"/>
                    </a:lnTo>
                    <a:lnTo>
                      <a:pt x="579" y="328"/>
                    </a:lnTo>
                    <a:lnTo>
                      <a:pt x="598" y="270"/>
                    </a:lnTo>
                    <a:lnTo>
                      <a:pt x="579" y="212"/>
                    </a:lnTo>
                    <a:lnTo>
                      <a:pt x="560" y="154"/>
                    </a:lnTo>
                    <a:lnTo>
                      <a:pt x="521" y="116"/>
                    </a:lnTo>
                    <a:lnTo>
                      <a:pt x="425" y="39"/>
                    </a:lnTo>
                    <a:lnTo>
                      <a:pt x="3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0610188" y="3753125"/>
                <a:ext cx="14975" cy="14950"/>
              </a:xfrm>
              <a:custGeom>
                <a:avLst/>
                <a:gdLst/>
                <a:ahLst/>
                <a:cxnLst/>
                <a:rect l="l" t="t" r="r" b="b"/>
                <a:pathLst>
                  <a:path w="599" h="598" fill="none" extrusionOk="0">
                    <a:moveTo>
                      <a:pt x="213" y="20"/>
                    </a:moveTo>
                    <a:lnTo>
                      <a:pt x="213" y="20"/>
                    </a:lnTo>
                    <a:lnTo>
                      <a:pt x="116" y="58"/>
                    </a:lnTo>
                    <a:lnTo>
                      <a:pt x="39" y="154"/>
                    </a:lnTo>
                    <a:lnTo>
                      <a:pt x="1" y="251"/>
                    </a:lnTo>
                    <a:lnTo>
                      <a:pt x="1" y="366"/>
                    </a:lnTo>
                    <a:lnTo>
                      <a:pt x="1" y="366"/>
                    </a:lnTo>
                    <a:lnTo>
                      <a:pt x="39" y="482"/>
                    </a:lnTo>
                    <a:lnTo>
                      <a:pt x="136" y="559"/>
                    </a:lnTo>
                    <a:lnTo>
                      <a:pt x="232" y="598"/>
                    </a:lnTo>
                    <a:lnTo>
                      <a:pt x="348" y="598"/>
                    </a:lnTo>
                    <a:lnTo>
                      <a:pt x="348" y="598"/>
                    </a:lnTo>
                    <a:lnTo>
                      <a:pt x="405" y="559"/>
                    </a:lnTo>
                    <a:lnTo>
                      <a:pt x="463" y="540"/>
                    </a:lnTo>
                    <a:lnTo>
                      <a:pt x="540" y="443"/>
                    </a:lnTo>
                    <a:lnTo>
                      <a:pt x="579" y="328"/>
                    </a:lnTo>
                    <a:lnTo>
                      <a:pt x="598" y="270"/>
                    </a:lnTo>
                    <a:lnTo>
                      <a:pt x="579" y="212"/>
                    </a:lnTo>
                    <a:lnTo>
                      <a:pt x="579" y="212"/>
                    </a:lnTo>
                    <a:lnTo>
                      <a:pt x="560" y="154"/>
                    </a:lnTo>
                    <a:lnTo>
                      <a:pt x="521" y="116"/>
                    </a:lnTo>
                    <a:lnTo>
                      <a:pt x="425" y="39"/>
                    </a:lnTo>
                    <a:lnTo>
                      <a:pt x="309" y="0"/>
                    </a:lnTo>
                    <a:lnTo>
                      <a:pt x="251" y="0"/>
                    </a:lnTo>
                    <a:lnTo>
                      <a:pt x="193" y="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0770113" y="3809000"/>
                <a:ext cx="5825" cy="9175"/>
              </a:xfrm>
              <a:custGeom>
                <a:avLst/>
                <a:gdLst/>
                <a:ahLst/>
                <a:cxnLst/>
                <a:rect l="l" t="t" r="r" b="b"/>
                <a:pathLst>
                  <a:path w="233" h="367" extrusionOk="0">
                    <a:moveTo>
                      <a:pt x="1" y="0"/>
                    </a:moveTo>
                    <a:lnTo>
                      <a:pt x="97" y="97"/>
                    </a:lnTo>
                    <a:lnTo>
                      <a:pt x="174" y="193"/>
                    </a:lnTo>
                    <a:lnTo>
                      <a:pt x="213" y="289"/>
                    </a:lnTo>
                    <a:lnTo>
                      <a:pt x="232" y="367"/>
                    </a:lnTo>
                    <a:lnTo>
                      <a:pt x="232" y="309"/>
                    </a:lnTo>
                    <a:lnTo>
                      <a:pt x="232" y="251"/>
                    </a:lnTo>
                    <a:lnTo>
                      <a:pt x="194" y="193"/>
                    </a:lnTo>
                    <a:lnTo>
                      <a:pt x="155" y="135"/>
                    </a:lnTo>
                    <a:lnTo>
                      <a:pt x="78" y="5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0770113" y="3809000"/>
                <a:ext cx="5825" cy="9175"/>
              </a:xfrm>
              <a:custGeom>
                <a:avLst/>
                <a:gdLst/>
                <a:ahLst/>
                <a:cxnLst/>
                <a:rect l="l" t="t" r="r" b="b"/>
                <a:pathLst>
                  <a:path w="233" h="367" fill="none" extrusionOk="0">
                    <a:moveTo>
                      <a:pt x="1" y="0"/>
                    </a:moveTo>
                    <a:lnTo>
                      <a:pt x="1" y="0"/>
                    </a:lnTo>
                    <a:lnTo>
                      <a:pt x="97" y="97"/>
                    </a:lnTo>
                    <a:lnTo>
                      <a:pt x="174" y="193"/>
                    </a:lnTo>
                    <a:lnTo>
                      <a:pt x="213" y="289"/>
                    </a:lnTo>
                    <a:lnTo>
                      <a:pt x="232" y="367"/>
                    </a:lnTo>
                    <a:lnTo>
                      <a:pt x="232" y="367"/>
                    </a:lnTo>
                    <a:lnTo>
                      <a:pt x="232" y="367"/>
                    </a:lnTo>
                    <a:lnTo>
                      <a:pt x="232" y="309"/>
                    </a:lnTo>
                    <a:lnTo>
                      <a:pt x="232" y="251"/>
                    </a:lnTo>
                    <a:lnTo>
                      <a:pt x="194" y="193"/>
                    </a:lnTo>
                    <a:lnTo>
                      <a:pt x="155" y="135"/>
                    </a:lnTo>
                    <a:lnTo>
                      <a:pt x="78" y="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0582738" y="3801300"/>
                <a:ext cx="193200" cy="16875"/>
              </a:xfrm>
              <a:custGeom>
                <a:avLst/>
                <a:gdLst/>
                <a:ahLst/>
                <a:cxnLst/>
                <a:rect l="l" t="t" r="r" b="b"/>
                <a:pathLst>
                  <a:path w="7728" h="675" extrusionOk="0">
                    <a:moveTo>
                      <a:pt x="20" y="0"/>
                    </a:moveTo>
                    <a:lnTo>
                      <a:pt x="0" y="636"/>
                    </a:lnTo>
                    <a:lnTo>
                      <a:pt x="7727" y="675"/>
                    </a:lnTo>
                    <a:lnTo>
                      <a:pt x="7727" y="675"/>
                    </a:lnTo>
                    <a:lnTo>
                      <a:pt x="7708" y="597"/>
                    </a:lnTo>
                    <a:lnTo>
                      <a:pt x="7669" y="501"/>
                    </a:lnTo>
                    <a:lnTo>
                      <a:pt x="7592" y="405"/>
                    </a:lnTo>
                    <a:lnTo>
                      <a:pt x="7496" y="308"/>
                    </a:lnTo>
                    <a:lnTo>
                      <a:pt x="7438" y="289"/>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0660763" y="3760350"/>
                <a:ext cx="17850" cy="11575"/>
              </a:xfrm>
              <a:custGeom>
                <a:avLst/>
                <a:gdLst/>
                <a:ahLst/>
                <a:cxnLst/>
                <a:rect l="l" t="t" r="r" b="b"/>
                <a:pathLst>
                  <a:path w="714" h="463" extrusionOk="0">
                    <a:moveTo>
                      <a:pt x="579" y="0"/>
                    </a:moveTo>
                    <a:lnTo>
                      <a:pt x="425" y="20"/>
                    </a:lnTo>
                    <a:lnTo>
                      <a:pt x="348" y="58"/>
                    </a:lnTo>
                    <a:lnTo>
                      <a:pt x="251" y="97"/>
                    </a:lnTo>
                    <a:lnTo>
                      <a:pt x="174" y="154"/>
                    </a:lnTo>
                    <a:lnTo>
                      <a:pt x="117" y="212"/>
                    </a:lnTo>
                    <a:lnTo>
                      <a:pt x="39" y="328"/>
                    </a:lnTo>
                    <a:lnTo>
                      <a:pt x="1" y="424"/>
                    </a:lnTo>
                    <a:lnTo>
                      <a:pt x="1" y="463"/>
                    </a:lnTo>
                    <a:lnTo>
                      <a:pt x="39" y="463"/>
                    </a:lnTo>
                    <a:lnTo>
                      <a:pt x="117" y="386"/>
                    </a:lnTo>
                    <a:lnTo>
                      <a:pt x="213" y="309"/>
                    </a:lnTo>
                    <a:lnTo>
                      <a:pt x="329" y="212"/>
                    </a:lnTo>
                    <a:lnTo>
                      <a:pt x="463" y="135"/>
                    </a:lnTo>
                    <a:lnTo>
                      <a:pt x="579" y="97"/>
                    </a:lnTo>
                    <a:lnTo>
                      <a:pt x="675" y="58"/>
                    </a:lnTo>
                    <a:lnTo>
                      <a:pt x="714" y="39"/>
                    </a:lnTo>
                    <a:lnTo>
                      <a:pt x="695" y="20"/>
                    </a:lnTo>
                    <a:lnTo>
                      <a:pt x="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0685813" y="3769500"/>
                <a:ext cx="13050" cy="14950"/>
              </a:xfrm>
              <a:custGeom>
                <a:avLst/>
                <a:gdLst/>
                <a:ahLst/>
                <a:cxnLst/>
                <a:rect l="l" t="t" r="r" b="b"/>
                <a:pathLst>
                  <a:path w="522" h="598" extrusionOk="0">
                    <a:moveTo>
                      <a:pt x="483" y="0"/>
                    </a:moveTo>
                    <a:lnTo>
                      <a:pt x="386" y="20"/>
                    </a:lnTo>
                    <a:lnTo>
                      <a:pt x="251" y="77"/>
                    </a:lnTo>
                    <a:lnTo>
                      <a:pt x="194" y="116"/>
                    </a:lnTo>
                    <a:lnTo>
                      <a:pt x="136" y="193"/>
                    </a:lnTo>
                    <a:lnTo>
                      <a:pt x="78" y="251"/>
                    </a:lnTo>
                    <a:lnTo>
                      <a:pt x="39" y="328"/>
                    </a:lnTo>
                    <a:lnTo>
                      <a:pt x="1" y="463"/>
                    </a:lnTo>
                    <a:lnTo>
                      <a:pt x="1" y="559"/>
                    </a:lnTo>
                    <a:lnTo>
                      <a:pt x="1" y="578"/>
                    </a:lnTo>
                    <a:lnTo>
                      <a:pt x="20" y="598"/>
                    </a:lnTo>
                    <a:lnTo>
                      <a:pt x="59" y="559"/>
                    </a:lnTo>
                    <a:lnTo>
                      <a:pt x="97" y="482"/>
                    </a:lnTo>
                    <a:lnTo>
                      <a:pt x="155" y="386"/>
                    </a:lnTo>
                    <a:lnTo>
                      <a:pt x="232" y="270"/>
                    </a:lnTo>
                    <a:lnTo>
                      <a:pt x="328" y="174"/>
                    </a:lnTo>
                    <a:lnTo>
                      <a:pt x="425" y="97"/>
                    </a:lnTo>
                    <a:lnTo>
                      <a:pt x="483" y="39"/>
                    </a:lnTo>
                    <a:lnTo>
                      <a:pt x="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0708938" y="3777675"/>
                <a:ext cx="8700" cy="16425"/>
              </a:xfrm>
              <a:custGeom>
                <a:avLst/>
                <a:gdLst/>
                <a:ahLst/>
                <a:cxnLst/>
                <a:rect l="l" t="t" r="r" b="b"/>
                <a:pathLst>
                  <a:path w="348" h="657" extrusionOk="0">
                    <a:moveTo>
                      <a:pt x="309" y="1"/>
                    </a:moveTo>
                    <a:lnTo>
                      <a:pt x="232" y="59"/>
                    </a:lnTo>
                    <a:lnTo>
                      <a:pt x="136" y="136"/>
                    </a:lnTo>
                    <a:lnTo>
                      <a:pt x="59" y="271"/>
                    </a:lnTo>
                    <a:lnTo>
                      <a:pt x="1" y="406"/>
                    </a:lnTo>
                    <a:lnTo>
                      <a:pt x="1" y="540"/>
                    </a:lnTo>
                    <a:lnTo>
                      <a:pt x="20" y="618"/>
                    </a:lnTo>
                    <a:lnTo>
                      <a:pt x="39" y="656"/>
                    </a:lnTo>
                    <a:lnTo>
                      <a:pt x="59" y="618"/>
                    </a:lnTo>
                    <a:lnTo>
                      <a:pt x="97" y="560"/>
                    </a:lnTo>
                    <a:lnTo>
                      <a:pt x="116" y="444"/>
                    </a:lnTo>
                    <a:lnTo>
                      <a:pt x="174" y="329"/>
                    </a:lnTo>
                    <a:lnTo>
                      <a:pt x="232" y="213"/>
                    </a:lnTo>
                    <a:lnTo>
                      <a:pt x="290" y="117"/>
                    </a:lnTo>
                    <a:lnTo>
                      <a:pt x="348" y="59"/>
                    </a:lnTo>
                    <a:lnTo>
                      <a:pt x="348" y="20"/>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0656913" y="3735300"/>
                <a:ext cx="19775" cy="4350"/>
              </a:xfrm>
              <a:custGeom>
                <a:avLst/>
                <a:gdLst/>
                <a:ahLst/>
                <a:cxnLst/>
                <a:rect l="l" t="t" r="r" b="b"/>
                <a:pathLst>
                  <a:path w="791" h="174" extrusionOk="0">
                    <a:moveTo>
                      <a:pt x="386" y="0"/>
                    </a:moveTo>
                    <a:lnTo>
                      <a:pt x="213" y="20"/>
                    </a:lnTo>
                    <a:lnTo>
                      <a:pt x="97" y="77"/>
                    </a:lnTo>
                    <a:lnTo>
                      <a:pt x="20" y="135"/>
                    </a:lnTo>
                    <a:lnTo>
                      <a:pt x="1" y="154"/>
                    </a:lnTo>
                    <a:lnTo>
                      <a:pt x="1" y="174"/>
                    </a:lnTo>
                    <a:lnTo>
                      <a:pt x="116" y="174"/>
                    </a:lnTo>
                    <a:lnTo>
                      <a:pt x="386" y="135"/>
                    </a:lnTo>
                    <a:lnTo>
                      <a:pt x="540" y="116"/>
                    </a:lnTo>
                    <a:lnTo>
                      <a:pt x="675" y="135"/>
                    </a:lnTo>
                    <a:lnTo>
                      <a:pt x="791" y="135"/>
                    </a:lnTo>
                    <a:lnTo>
                      <a:pt x="791" y="116"/>
                    </a:lnTo>
                    <a:lnTo>
                      <a:pt x="772" y="97"/>
                    </a:lnTo>
                    <a:lnTo>
                      <a:pt x="694" y="39"/>
                    </a:lnTo>
                    <a:lnTo>
                      <a:pt x="5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0648238" y="3702525"/>
                <a:ext cx="28950" cy="16425"/>
              </a:xfrm>
              <a:custGeom>
                <a:avLst/>
                <a:gdLst/>
                <a:ahLst/>
                <a:cxnLst/>
                <a:rect l="l" t="t" r="r" b="b"/>
                <a:pathLst>
                  <a:path w="1158" h="657" extrusionOk="0">
                    <a:moveTo>
                      <a:pt x="194" y="136"/>
                    </a:moveTo>
                    <a:lnTo>
                      <a:pt x="290" y="155"/>
                    </a:lnTo>
                    <a:lnTo>
                      <a:pt x="521" y="232"/>
                    </a:lnTo>
                    <a:lnTo>
                      <a:pt x="695" y="309"/>
                    </a:lnTo>
                    <a:lnTo>
                      <a:pt x="868" y="425"/>
                    </a:lnTo>
                    <a:lnTo>
                      <a:pt x="1061" y="598"/>
                    </a:lnTo>
                    <a:lnTo>
                      <a:pt x="1070" y="608"/>
                    </a:lnTo>
                    <a:lnTo>
                      <a:pt x="984" y="579"/>
                    </a:lnTo>
                    <a:lnTo>
                      <a:pt x="791" y="541"/>
                    </a:lnTo>
                    <a:lnTo>
                      <a:pt x="598" y="483"/>
                    </a:lnTo>
                    <a:lnTo>
                      <a:pt x="406" y="386"/>
                    </a:lnTo>
                    <a:lnTo>
                      <a:pt x="213" y="271"/>
                    </a:lnTo>
                    <a:lnTo>
                      <a:pt x="117" y="213"/>
                    </a:lnTo>
                    <a:lnTo>
                      <a:pt x="117" y="194"/>
                    </a:lnTo>
                    <a:lnTo>
                      <a:pt x="117" y="174"/>
                    </a:lnTo>
                    <a:lnTo>
                      <a:pt x="155" y="155"/>
                    </a:lnTo>
                    <a:lnTo>
                      <a:pt x="194" y="136"/>
                    </a:lnTo>
                    <a:close/>
                    <a:moveTo>
                      <a:pt x="194" y="1"/>
                    </a:moveTo>
                    <a:lnTo>
                      <a:pt x="97" y="40"/>
                    </a:lnTo>
                    <a:lnTo>
                      <a:pt x="20" y="97"/>
                    </a:lnTo>
                    <a:lnTo>
                      <a:pt x="1" y="136"/>
                    </a:lnTo>
                    <a:lnTo>
                      <a:pt x="1" y="194"/>
                    </a:lnTo>
                    <a:lnTo>
                      <a:pt x="1" y="251"/>
                    </a:lnTo>
                    <a:lnTo>
                      <a:pt x="39" y="290"/>
                    </a:lnTo>
                    <a:lnTo>
                      <a:pt x="155" y="386"/>
                    </a:lnTo>
                    <a:lnTo>
                      <a:pt x="367" y="502"/>
                    </a:lnTo>
                    <a:lnTo>
                      <a:pt x="579" y="579"/>
                    </a:lnTo>
                    <a:lnTo>
                      <a:pt x="772" y="637"/>
                    </a:lnTo>
                    <a:lnTo>
                      <a:pt x="868" y="656"/>
                    </a:lnTo>
                    <a:lnTo>
                      <a:pt x="1061" y="656"/>
                    </a:lnTo>
                    <a:lnTo>
                      <a:pt x="1109" y="647"/>
                    </a:lnTo>
                    <a:lnTo>
                      <a:pt x="1109" y="647"/>
                    </a:lnTo>
                    <a:lnTo>
                      <a:pt x="1119" y="656"/>
                    </a:lnTo>
                    <a:lnTo>
                      <a:pt x="1138" y="656"/>
                    </a:lnTo>
                    <a:lnTo>
                      <a:pt x="1138" y="641"/>
                    </a:lnTo>
                    <a:lnTo>
                      <a:pt x="1138" y="641"/>
                    </a:lnTo>
                    <a:lnTo>
                      <a:pt x="1157" y="637"/>
                    </a:lnTo>
                    <a:lnTo>
                      <a:pt x="1136" y="630"/>
                    </a:lnTo>
                    <a:lnTo>
                      <a:pt x="1136" y="630"/>
                    </a:lnTo>
                    <a:lnTo>
                      <a:pt x="1119" y="560"/>
                    </a:lnTo>
                    <a:lnTo>
                      <a:pt x="1041" y="463"/>
                    </a:lnTo>
                    <a:lnTo>
                      <a:pt x="926" y="348"/>
                    </a:lnTo>
                    <a:lnTo>
                      <a:pt x="752" y="213"/>
                    </a:lnTo>
                    <a:lnTo>
                      <a:pt x="579" y="117"/>
                    </a:lnTo>
                    <a:lnTo>
                      <a:pt x="444" y="59"/>
                    </a:lnTo>
                    <a:lnTo>
                      <a:pt x="329" y="20"/>
                    </a:lnTo>
                    <a:lnTo>
                      <a:pt x="1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10673788" y="3689050"/>
                <a:ext cx="14950" cy="30850"/>
              </a:xfrm>
              <a:custGeom>
                <a:avLst/>
                <a:gdLst/>
                <a:ahLst/>
                <a:cxnLst/>
                <a:rect l="l" t="t" r="r" b="b"/>
                <a:pathLst>
                  <a:path w="598" h="1234" extrusionOk="0">
                    <a:moveTo>
                      <a:pt x="386" y="0"/>
                    </a:moveTo>
                    <a:lnTo>
                      <a:pt x="309" y="20"/>
                    </a:lnTo>
                    <a:lnTo>
                      <a:pt x="251" y="58"/>
                    </a:lnTo>
                    <a:lnTo>
                      <a:pt x="193" y="116"/>
                    </a:lnTo>
                    <a:lnTo>
                      <a:pt x="154" y="193"/>
                    </a:lnTo>
                    <a:lnTo>
                      <a:pt x="97" y="309"/>
                    </a:lnTo>
                    <a:lnTo>
                      <a:pt x="39" y="424"/>
                    </a:lnTo>
                    <a:lnTo>
                      <a:pt x="0" y="636"/>
                    </a:lnTo>
                    <a:lnTo>
                      <a:pt x="0" y="848"/>
                    </a:lnTo>
                    <a:lnTo>
                      <a:pt x="0" y="945"/>
                    </a:lnTo>
                    <a:lnTo>
                      <a:pt x="19" y="1041"/>
                    </a:lnTo>
                    <a:lnTo>
                      <a:pt x="39" y="1137"/>
                    </a:lnTo>
                    <a:lnTo>
                      <a:pt x="97" y="1234"/>
                    </a:lnTo>
                    <a:lnTo>
                      <a:pt x="97" y="1195"/>
                    </a:lnTo>
                    <a:lnTo>
                      <a:pt x="97" y="1118"/>
                    </a:lnTo>
                    <a:lnTo>
                      <a:pt x="77" y="1002"/>
                    </a:lnTo>
                    <a:lnTo>
                      <a:pt x="97" y="868"/>
                    </a:lnTo>
                    <a:lnTo>
                      <a:pt x="116" y="675"/>
                    </a:lnTo>
                    <a:lnTo>
                      <a:pt x="174" y="482"/>
                    </a:lnTo>
                    <a:lnTo>
                      <a:pt x="270" y="251"/>
                    </a:lnTo>
                    <a:lnTo>
                      <a:pt x="289" y="212"/>
                    </a:lnTo>
                    <a:lnTo>
                      <a:pt x="328" y="174"/>
                    </a:lnTo>
                    <a:lnTo>
                      <a:pt x="405" y="135"/>
                    </a:lnTo>
                    <a:lnTo>
                      <a:pt x="424" y="135"/>
                    </a:lnTo>
                    <a:lnTo>
                      <a:pt x="443" y="174"/>
                    </a:lnTo>
                    <a:lnTo>
                      <a:pt x="482" y="270"/>
                    </a:lnTo>
                    <a:lnTo>
                      <a:pt x="482" y="386"/>
                    </a:lnTo>
                    <a:lnTo>
                      <a:pt x="482" y="501"/>
                    </a:lnTo>
                    <a:lnTo>
                      <a:pt x="424" y="675"/>
                    </a:lnTo>
                    <a:lnTo>
                      <a:pt x="347" y="868"/>
                    </a:lnTo>
                    <a:lnTo>
                      <a:pt x="270" y="983"/>
                    </a:lnTo>
                    <a:lnTo>
                      <a:pt x="193" y="1060"/>
                    </a:lnTo>
                    <a:lnTo>
                      <a:pt x="116" y="1137"/>
                    </a:lnTo>
                    <a:lnTo>
                      <a:pt x="135" y="1137"/>
                    </a:lnTo>
                    <a:lnTo>
                      <a:pt x="212" y="1099"/>
                    </a:lnTo>
                    <a:lnTo>
                      <a:pt x="309" y="1022"/>
                    </a:lnTo>
                    <a:lnTo>
                      <a:pt x="424" y="906"/>
                    </a:lnTo>
                    <a:lnTo>
                      <a:pt x="482" y="810"/>
                    </a:lnTo>
                    <a:lnTo>
                      <a:pt x="540" y="713"/>
                    </a:lnTo>
                    <a:lnTo>
                      <a:pt x="578" y="617"/>
                    </a:lnTo>
                    <a:lnTo>
                      <a:pt x="598" y="501"/>
                    </a:lnTo>
                    <a:lnTo>
                      <a:pt x="598" y="386"/>
                    </a:lnTo>
                    <a:lnTo>
                      <a:pt x="598" y="251"/>
                    </a:lnTo>
                    <a:lnTo>
                      <a:pt x="559" y="97"/>
                    </a:lnTo>
                    <a:lnTo>
                      <a:pt x="520" y="58"/>
                    </a:lnTo>
                    <a:lnTo>
                      <a:pt x="482" y="39"/>
                    </a:lnTo>
                    <a:lnTo>
                      <a:pt x="4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0259488" y="3633175"/>
                <a:ext cx="174900" cy="236075"/>
              </a:xfrm>
              <a:custGeom>
                <a:avLst/>
                <a:gdLst/>
                <a:ahLst/>
                <a:cxnLst/>
                <a:rect l="l" t="t" r="r" b="b"/>
                <a:pathLst>
                  <a:path w="6996" h="9443" extrusionOk="0">
                    <a:moveTo>
                      <a:pt x="3469" y="0"/>
                    </a:moveTo>
                    <a:lnTo>
                      <a:pt x="2198" y="4991"/>
                    </a:lnTo>
                    <a:lnTo>
                      <a:pt x="78" y="8652"/>
                    </a:lnTo>
                    <a:lnTo>
                      <a:pt x="39" y="8748"/>
                    </a:lnTo>
                    <a:lnTo>
                      <a:pt x="1" y="8845"/>
                    </a:lnTo>
                    <a:lnTo>
                      <a:pt x="1" y="8941"/>
                    </a:lnTo>
                    <a:lnTo>
                      <a:pt x="20" y="9037"/>
                    </a:lnTo>
                    <a:lnTo>
                      <a:pt x="59" y="9134"/>
                    </a:lnTo>
                    <a:lnTo>
                      <a:pt x="117" y="9230"/>
                    </a:lnTo>
                    <a:lnTo>
                      <a:pt x="174" y="9307"/>
                    </a:lnTo>
                    <a:lnTo>
                      <a:pt x="271" y="9365"/>
                    </a:lnTo>
                    <a:lnTo>
                      <a:pt x="290" y="9384"/>
                    </a:lnTo>
                    <a:lnTo>
                      <a:pt x="406" y="9423"/>
                    </a:lnTo>
                    <a:lnTo>
                      <a:pt x="540" y="9442"/>
                    </a:lnTo>
                    <a:lnTo>
                      <a:pt x="656" y="9423"/>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415" y="6243"/>
                    </a:lnTo>
                    <a:lnTo>
                      <a:pt x="5608" y="5588"/>
                    </a:lnTo>
                    <a:lnTo>
                      <a:pt x="6186" y="3835"/>
                    </a:lnTo>
                    <a:lnTo>
                      <a:pt x="6996" y="1407"/>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0259488" y="3633175"/>
                <a:ext cx="174900" cy="236075"/>
              </a:xfrm>
              <a:custGeom>
                <a:avLst/>
                <a:gdLst/>
                <a:ahLst/>
                <a:cxnLst/>
                <a:rect l="l" t="t" r="r" b="b"/>
                <a:pathLst>
                  <a:path w="6996" h="9443" fill="none" extrusionOk="0">
                    <a:moveTo>
                      <a:pt x="3469" y="0"/>
                    </a:moveTo>
                    <a:lnTo>
                      <a:pt x="2198" y="4991"/>
                    </a:lnTo>
                    <a:lnTo>
                      <a:pt x="78" y="8652"/>
                    </a:lnTo>
                    <a:lnTo>
                      <a:pt x="78" y="8652"/>
                    </a:lnTo>
                    <a:lnTo>
                      <a:pt x="39" y="8748"/>
                    </a:lnTo>
                    <a:lnTo>
                      <a:pt x="1" y="8845"/>
                    </a:lnTo>
                    <a:lnTo>
                      <a:pt x="1" y="8941"/>
                    </a:lnTo>
                    <a:lnTo>
                      <a:pt x="20" y="9037"/>
                    </a:lnTo>
                    <a:lnTo>
                      <a:pt x="59" y="9134"/>
                    </a:lnTo>
                    <a:lnTo>
                      <a:pt x="117" y="9230"/>
                    </a:lnTo>
                    <a:lnTo>
                      <a:pt x="174" y="9307"/>
                    </a:lnTo>
                    <a:lnTo>
                      <a:pt x="271" y="9365"/>
                    </a:lnTo>
                    <a:lnTo>
                      <a:pt x="271" y="9365"/>
                    </a:lnTo>
                    <a:lnTo>
                      <a:pt x="290" y="9384"/>
                    </a:lnTo>
                    <a:lnTo>
                      <a:pt x="290" y="9384"/>
                    </a:lnTo>
                    <a:lnTo>
                      <a:pt x="406" y="9423"/>
                    </a:lnTo>
                    <a:lnTo>
                      <a:pt x="540" y="9442"/>
                    </a:lnTo>
                    <a:lnTo>
                      <a:pt x="656" y="9423"/>
                    </a:lnTo>
                    <a:lnTo>
                      <a:pt x="772" y="9384"/>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319" y="6590"/>
                    </a:lnTo>
                    <a:lnTo>
                      <a:pt x="5415" y="6243"/>
                    </a:lnTo>
                    <a:lnTo>
                      <a:pt x="5608" y="5588"/>
                    </a:lnTo>
                    <a:lnTo>
                      <a:pt x="6186" y="3835"/>
                    </a:lnTo>
                    <a:lnTo>
                      <a:pt x="6996" y="1407"/>
                    </a:lnTo>
                    <a:lnTo>
                      <a:pt x="3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0272988" y="3789250"/>
                <a:ext cx="121425" cy="80000"/>
              </a:xfrm>
              <a:custGeom>
                <a:avLst/>
                <a:gdLst/>
                <a:ahLst/>
                <a:cxnLst/>
                <a:rect l="l" t="t" r="r" b="b"/>
                <a:pathLst>
                  <a:path w="4857" h="3200" extrusionOk="0">
                    <a:moveTo>
                      <a:pt x="4856" y="0"/>
                    </a:moveTo>
                    <a:lnTo>
                      <a:pt x="4779" y="289"/>
                    </a:lnTo>
                    <a:lnTo>
                      <a:pt x="4818" y="212"/>
                    </a:lnTo>
                    <a:lnTo>
                      <a:pt x="4856" y="0"/>
                    </a:lnTo>
                    <a:close/>
                    <a:moveTo>
                      <a:pt x="4702" y="444"/>
                    </a:moveTo>
                    <a:lnTo>
                      <a:pt x="4567" y="559"/>
                    </a:lnTo>
                    <a:lnTo>
                      <a:pt x="4394" y="694"/>
                    </a:lnTo>
                    <a:lnTo>
                      <a:pt x="3912" y="1022"/>
                    </a:lnTo>
                    <a:lnTo>
                      <a:pt x="4490" y="656"/>
                    </a:lnTo>
                    <a:lnTo>
                      <a:pt x="4606" y="559"/>
                    </a:lnTo>
                    <a:lnTo>
                      <a:pt x="4702" y="444"/>
                    </a:lnTo>
                    <a:close/>
                    <a:moveTo>
                      <a:pt x="1908" y="2216"/>
                    </a:moveTo>
                    <a:lnTo>
                      <a:pt x="925" y="2756"/>
                    </a:lnTo>
                    <a:lnTo>
                      <a:pt x="232" y="3141"/>
                    </a:lnTo>
                    <a:lnTo>
                      <a:pt x="116" y="3180"/>
                    </a:lnTo>
                    <a:lnTo>
                      <a:pt x="0" y="3199"/>
                    </a:lnTo>
                    <a:lnTo>
                      <a:pt x="0" y="3199"/>
                    </a:lnTo>
                    <a:lnTo>
                      <a:pt x="135" y="3180"/>
                    </a:lnTo>
                    <a:lnTo>
                      <a:pt x="251" y="3141"/>
                    </a:lnTo>
                    <a:lnTo>
                      <a:pt x="1908" y="22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0271063" y="3844650"/>
                <a:ext cx="49650" cy="24600"/>
              </a:xfrm>
              <a:custGeom>
                <a:avLst/>
                <a:gdLst/>
                <a:ahLst/>
                <a:cxnLst/>
                <a:rect l="l" t="t" r="r" b="b"/>
                <a:pathLst>
                  <a:path w="1986" h="984" fill="none" extrusionOk="0">
                    <a:moveTo>
                      <a:pt x="1985" y="0"/>
                    </a:moveTo>
                    <a:lnTo>
                      <a:pt x="1985" y="0"/>
                    </a:lnTo>
                    <a:lnTo>
                      <a:pt x="1002" y="540"/>
                    </a:lnTo>
                    <a:lnTo>
                      <a:pt x="309" y="925"/>
                    </a:lnTo>
                    <a:lnTo>
                      <a:pt x="309" y="925"/>
                    </a:lnTo>
                    <a:lnTo>
                      <a:pt x="193" y="964"/>
                    </a:lnTo>
                    <a:lnTo>
                      <a:pt x="77" y="983"/>
                    </a:lnTo>
                    <a:lnTo>
                      <a:pt x="77" y="983"/>
                    </a:lnTo>
                    <a:lnTo>
                      <a:pt x="0" y="983"/>
                    </a:lnTo>
                    <a:lnTo>
                      <a:pt x="0" y="983"/>
                    </a:lnTo>
                    <a:lnTo>
                      <a:pt x="77" y="983"/>
                    </a:lnTo>
                    <a:lnTo>
                      <a:pt x="77" y="983"/>
                    </a:lnTo>
                    <a:lnTo>
                      <a:pt x="212" y="964"/>
                    </a:lnTo>
                    <a:lnTo>
                      <a:pt x="328" y="925"/>
                    </a:lnTo>
                    <a:lnTo>
                      <a:pt x="328" y="925"/>
                    </a:lnTo>
                    <a:lnTo>
                      <a:pt x="19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0370788" y="3800325"/>
                <a:ext cx="19775" cy="14475"/>
              </a:xfrm>
              <a:custGeom>
                <a:avLst/>
                <a:gdLst/>
                <a:ahLst/>
                <a:cxnLst/>
                <a:rect l="l" t="t" r="r" b="b"/>
                <a:pathLst>
                  <a:path w="791" h="579" fill="none" extrusionOk="0">
                    <a:moveTo>
                      <a:pt x="790" y="1"/>
                    </a:moveTo>
                    <a:lnTo>
                      <a:pt x="790" y="1"/>
                    </a:lnTo>
                    <a:lnTo>
                      <a:pt x="655" y="116"/>
                    </a:lnTo>
                    <a:lnTo>
                      <a:pt x="482" y="251"/>
                    </a:lnTo>
                    <a:lnTo>
                      <a:pt x="0" y="579"/>
                    </a:lnTo>
                    <a:lnTo>
                      <a:pt x="0" y="579"/>
                    </a:lnTo>
                    <a:lnTo>
                      <a:pt x="578" y="213"/>
                    </a:lnTo>
                    <a:lnTo>
                      <a:pt x="578" y="213"/>
                    </a:lnTo>
                    <a:lnTo>
                      <a:pt x="694" y="116"/>
                    </a:lnTo>
                    <a:lnTo>
                      <a:pt x="7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10392463" y="3789250"/>
                <a:ext cx="1950" cy="7250"/>
              </a:xfrm>
              <a:custGeom>
                <a:avLst/>
                <a:gdLst/>
                <a:ahLst/>
                <a:cxnLst/>
                <a:rect l="l" t="t" r="r" b="b"/>
                <a:pathLst>
                  <a:path w="78" h="290" fill="none" extrusionOk="0">
                    <a:moveTo>
                      <a:pt x="77" y="0"/>
                    </a:moveTo>
                    <a:lnTo>
                      <a:pt x="77" y="0"/>
                    </a:lnTo>
                    <a:lnTo>
                      <a:pt x="0" y="289"/>
                    </a:lnTo>
                    <a:lnTo>
                      <a:pt x="0" y="289"/>
                    </a:lnTo>
                    <a:lnTo>
                      <a:pt x="39" y="212"/>
                    </a:lnTo>
                    <a:lnTo>
                      <a:pt x="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10266713" y="3789250"/>
                <a:ext cx="128175" cy="80000"/>
              </a:xfrm>
              <a:custGeom>
                <a:avLst/>
                <a:gdLst/>
                <a:ahLst/>
                <a:cxnLst/>
                <a:rect l="l" t="t" r="r" b="b"/>
                <a:pathLst>
                  <a:path w="5127" h="3200" extrusionOk="0">
                    <a:moveTo>
                      <a:pt x="5107" y="0"/>
                    </a:moveTo>
                    <a:lnTo>
                      <a:pt x="5103" y="15"/>
                    </a:lnTo>
                    <a:lnTo>
                      <a:pt x="5126" y="0"/>
                    </a:lnTo>
                    <a:close/>
                    <a:moveTo>
                      <a:pt x="5103" y="15"/>
                    </a:moveTo>
                    <a:lnTo>
                      <a:pt x="1" y="3141"/>
                    </a:lnTo>
                    <a:lnTo>
                      <a:pt x="97" y="3180"/>
                    </a:lnTo>
                    <a:lnTo>
                      <a:pt x="174" y="3199"/>
                    </a:lnTo>
                    <a:lnTo>
                      <a:pt x="251" y="3199"/>
                    </a:lnTo>
                    <a:lnTo>
                      <a:pt x="367" y="3180"/>
                    </a:lnTo>
                    <a:lnTo>
                      <a:pt x="483" y="3141"/>
                    </a:lnTo>
                    <a:lnTo>
                      <a:pt x="1176" y="2756"/>
                    </a:lnTo>
                    <a:lnTo>
                      <a:pt x="2159" y="2216"/>
                    </a:lnTo>
                    <a:lnTo>
                      <a:pt x="3354" y="1523"/>
                    </a:lnTo>
                    <a:lnTo>
                      <a:pt x="4163" y="1022"/>
                    </a:lnTo>
                    <a:lnTo>
                      <a:pt x="4645" y="694"/>
                    </a:lnTo>
                    <a:lnTo>
                      <a:pt x="4818" y="559"/>
                    </a:lnTo>
                    <a:lnTo>
                      <a:pt x="4953" y="444"/>
                    </a:lnTo>
                    <a:lnTo>
                      <a:pt x="5030" y="289"/>
                    </a:lnTo>
                    <a:lnTo>
                      <a:pt x="5103" y="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10266713" y="38677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10375113" y="3742050"/>
                <a:ext cx="14950" cy="14950"/>
              </a:xfrm>
              <a:custGeom>
                <a:avLst/>
                <a:gdLst/>
                <a:ahLst/>
                <a:cxnLst/>
                <a:rect l="l" t="t" r="r" b="b"/>
                <a:pathLst>
                  <a:path w="598" h="598" extrusionOk="0">
                    <a:moveTo>
                      <a:pt x="309" y="0"/>
                    </a:moveTo>
                    <a:lnTo>
                      <a:pt x="193" y="19"/>
                    </a:lnTo>
                    <a:lnTo>
                      <a:pt x="97" y="77"/>
                    </a:lnTo>
                    <a:lnTo>
                      <a:pt x="39" y="154"/>
                    </a:lnTo>
                    <a:lnTo>
                      <a:pt x="0" y="270"/>
                    </a:lnTo>
                    <a:lnTo>
                      <a:pt x="20" y="385"/>
                    </a:lnTo>
                    <a:lnTo>
                      <a:pt x="58" y="463"/>
                    </a:lnTo>
                    <a:lnTo>
                      <a:pt x="135" y="540"/>
                    </a:lnTo>
                    <a:lnTo>
                      <a:pt x="212" y="578"/>
                    </a:lnTo>
                    <a:lnTo>
                      <a:pt x="309" y="597"/>
                    </a:lnTo>
                    <a:lnTo>
                      <a:pt x="386" y="578"/>
                    </a:lnTo>
                    <a:lnTo>
                      <a:pt x="444" y="559"/>
                    </a:lnTo>
                    <a:lnTo>
                      <a:pt x="501" y="520"/>
                    </a:lnTo>
                    <a:lnTo>
                      <a:pt x="559" y="424"/>
                    </a:lnTo>
                    <a:lnTo>
                      <a:pt x="598" y="308"/>
                    </a:lnTo>
                    <a:lnTo>
                      <a:pt x="598" y="251"/>
                    </a:lnTo>
                    <a:lnTo>
                      <a:pt x="598" y="173"/>
                    </a:lnTo>
                    <a:lnTo>
                      <a:pt x="540" y="96"/>
                    </a:lnTo>
                    <a:lnTo>
                      <a:pt x="463" y="39"/>
                    </a:lnTo>
                    <a:lnTo>
                      <a:pt x="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10379438" y="3742525"/>
                <a:ext cx="525" cy="25"/>
              </a:xfrm>
              <a:custGeom>
                <a:avLst/>
                <a:gdLst/>
                <a:ahLst/>
                <a:cxnLst/>
                <a:rect l="l" t="t" r="r" b="b"/>
                <a:pathLst>
                  <a:path w="21" h="1" fill="none" extrusionOk="0">
                    <a:moveTo>
                      <a:pt x="20" y="0"/>
                    </a:moveTo>
                    <a:lnTo>
                      <a:pt x="20"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10379938" y="3742050"/>
                <a:ext cx="25" cy="500"/>
              </a:xfrm>
              <a:custGeom>
                <a:avLst/>
                <a:gdLst/>
                <a:ahLst/>
                <a:cxnLst/>
                <a:rect l="l" t="t" r="r" b="b"/>
                <a:pathLst>
                  <a:path w="1" h="20" fill="none" extrusionOk="0">
                    <a:moveTo>
                      <a:pt x="0" y="0"/>
                    </a:moveTo>
                    <a:lnTo>
                      <a:pt x="0" y="19"/>
                    </a:lnTo>
                    <a:lnTo>
                      <a:pt x="0" y="19"/>
                    </a:lnTo>
                    <a:lnTo>
                      <a:pt x="0" y="19"/>
                    </a:lnTo>
                    <a:lnTo>
                      <a:pt x="0"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10379938" y="3742050"/>
                <a:ext cx="500" cy="25"/>
              </a:xfrm>
              <a:custGeom>
                <a:avLst/>
                <a:gdLst/>
                <a:ahLst/>
                <a:cxnLst/>
                <a:rect l="l" t="t" r="r" b="b"/>
                <a:pathLst>
                  <a:path w="20" h="1" fill="none" extrusionOk="0">
                    <a:moveTo>
                      <a:pt x="19" y="0"/>
                    </a:moveTo>
                    <a:lnTo>
                      <a:pt x="19" y="0"/>
                    </a:lnTo>
                    <a:lnTo>
                      <a:pt x="0" y="0"/>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75113" y="3742050"/>
                <a:ext cx="14950" cy="14950"/>
              </a:xfrm>
              <a:custGeom>
                <a:avLst/>
                <a:gdLst/>
                <a:ahLst/>
                <a:cxnLst/>
                <a:rect l="l" t="t" r="r" b="b"/>
                <a:pathLst>
                  <a:path w="598" h="598" fill="none" extrusionOk="0">
                    <a:moveTo>
                      <a:pt x="309" y="0"/>
                    </a:moveTo>
                    <a:lnTo>
                      <a:pt x="309" y="0"/>
                    </a:lnTo>
                    <a:lnTo>
                      <a:pt x="193" y="19"/>
                    </a:lnTo>
                    <a:lnTo>
                      <a:pt x="193" y="19"/>
                    </a:lnTo>
                    <a:lnTo>
                      <a:pt x="97" y="77"/>
                    </a:lnTo>
                    <a:lnTo>
                      <a:pt x="39" y="154"/>
                    </a:lnTo>
                    <a:lnTo>
                      <a:pt x="0" y="270"/>
                    </a:lnTo>
                    <a:lnTo>
                      <a:pt x="20" y="385"/>
                    </a:lnTo>
                    <a:lnTo>
                      <a:pt x="20" y="385"/>
                    </a:lnTo>
                    <a:lnTo>
                      <a:pt x="58" y="463"/>
                    </a:lnTo>
                    <a:lnTo>
                      <a:pt x="135" y="540"/>
                    </a:lnTo>
                    <a:lnTo>
                      <a:pt x="212" y="578"/>
                    </a:lnTo>
                    <a:lnTo>
                      <a:pt x="309" y="597"/>
                    </a:lnTo>
                    <a:lnTo>
                      <a:pt x="309" y="597"/>
                    </a:lnTo>
                    <a:lnTo>
                      <a:pt x="386" y="578"/>
                    </a:lnTo>
                    <a:lnTo>
                      <a:pt x="386" y="578"/>
                    </a:lnTo>
                    <a:lnTo>
                      <a:pt x="444" y="559"/>
                    </a:lnTo>
                    <a:lnTo>
                      <a:pt x="501" y="520"/>
                    </a:lnTo>
                    <a:lnTo>
                      <a:pt x="559" y="424"/>
                    </a:lnTo>
                    <a:lnTo>
                      <a:pt x="598" y="308"/>
                    </a:lnTo>
                    <a:lnTo>
                      <a:pt x="598" y="251"/>
                    </a:lnTo>
                    <a:lnTo>
                      <a:pt x="598" y="173"/>
                    </a:lnTo>
                    <a:lnTo>
                      <a:pt x="598" y="173"/>
                    </a:lnTo>
                    <a:lnTo>
                      <a:pt x="540" y="96"/>
                    </a:lnTo>
                    <a:lnTo>
                      <a:pt x="463" y="39"/>
                    </a:lnTo>
                    <a:lnTo>
                      <a:pt x="386"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288413" y="3801775"/>
                <a:ext cx="22175" cy="19775"/>
              </a:xfrm>
              <a:custGeom>
                <a:avLst/>
                <a:gdLst/>
                <a:ahLst/>
                <a:cxnLst/>
                <a:rect l="l" t="t" r="r" b="b"/>
                <a:pathLst>
                  <a:path w="887" h="791" extrusionOk="0">
                    <a:moveTo>
                      <a:pt x="19" y="0"/>
                    </a:moveTo>
                    <a:lnTo>
                      <a:pt x="0" y="20"/>
                    </a:lnTo>
                    <a:lnTo>
                      <a:pt x="154" y="58"/>
                    </a:lnTo>
                    <a:lnTo>
                      <a:pt x="289" y="116"/>
                    </a:lnTo>
                    <a:lnTo>
                      <a:pt x="424" y="193"/>
                    </a:lnTo>
                    <a:lnTo>
                      <a:pt x="540" y="289"/>
                    </a:lnTo>
                    <a:lnTo>
                      <a:pt x="636" y="405"/>
                    </a:lnTo>
                    <a:lnTo>
                      <a:pt x="732" y="521"/>
                    </a:lnTo>
                    <a:lnTo>
                      <a:pt x="809" y="656"/>
                    </a:lnTo>
                    <a:lnTo>
                      <a:pt x="867" y="790"/>
                    </a:lnTo>
                    <a:lnTo>
                      <a:pt x="886" y="771"/>
                    </a:lnTo>
                    <a:lnTo>
                      <a:pt x="886" y="733"/>
                    </a:lnTo>
                    <a:lnTo>
                      <a:pt x="867" y="598"/>
                    </a:lnTo>
                    <a:lnTo>
                      <a:pt x="829" y="482"/>
                    </a:lnTo>
                    <a:lnTo>
                      <a:pt x="771" y="386"/>
                    </a:lnTo>
                    <a:lnTo>
                      <a:pt x="694" y="289"/>
                    </a:lnTo>
                    <a:lnTo>
                      <a:pt x="617" y="193"/>
                    </a:lnTo>
                    <a:lnTo>
                      <a:pt x="520" y="135"/>
                    </a:lnTo>
                    <a:lnTo>
                      <a:pt x="424" y="77"/>
                    </a:lnTo>
                    <a:lnTo>
                      <a:pt x="308" y="20"/>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0275388" y="3822000"/>
                <a:ext cx="21225" cy="13525"/>
              </a:xfrm>
              <a:custGeom>
                <a:avLst/>
                <a:gdLst/>
                <a:ahLst/>
                <a:cxnLst/>
                <a:rect l="l" t="t" r="r" b="b"/>
                <a:pathLst>
                  <a:path w="849" h="541" extrusionOk="0">
                    <a:moveTo>
                      <a:pt x="155" y="1"/>
                    </a:moveTo>
                    <a:lnTo>
                      <a:pt x="1" y="20"/>
                    </a:lnTo>
                    <a:lnTo>
                      <a:pt x="251" y="97"/>
                    </a:lnTo>
                    <a:lnTo>
                      <a:pt x="483" y="213"/>
                    </a:lnTo>
                    <a:lnTo>
                      <a:pt x="637" y="328"/>
                    </a:lnTo>
                    <a:lnTo>
                      <a:pt x="752" y="444"/>
                    </a:lnTo>
                    <a:lnTo>
                      <a:pt x="810" y="521"/>
                    </a:lnTo>
                    <a:lnTo>
                      <a:pt x="849" y="540"/>
                    </a:lnTo>
                    <a:lnTo>
                      <a:pt x="849" y="502"/>
                    </a:lnTo>
                    <a:lnTo>
                      <a:pt x="810" y="386"/>
                    </a:lnTo>
                    <a:lnTo>
                      <a:pt x="694" y="251"/>
                    </a:lnTo>
                    <a:lnTo>
                      <a:pt x="617" y="174"/>
                    </a:lnTo>
                    <a:lnTo>
                      <a:pt x="540" y="116"/>
                    </a:lnTo>
                    <a:lnTo>
                      <a:pt x="425" y="39"/>
                    </a:lnTo>
                    <a:lnTo>
                      <a:pt x="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0301413" y="3781550"/>
                <a:ext cx="31325" cy="23150"/>
              </a:xfrm>
              <a:custGeom>
                <a:avLst/>
                <a:gdLst/>
                <a:ahLst/>
                <a:cxnLst/>
                <a:rect l="l" t="t" r="r" b="b"/>
                <a:pathLst>
                  <a:path w="1253" h="926" extrusionOk="0">
                    <a:moveTo>
                      <a:pt x="0" y="0"/>
                    </a:moveTo>
                    <a:lnTo>
                      <a:pt x="347" y="174"/>
                    </a:lnTo>
                    <a:lnTo>
                      <a:pt x="694" y="366"/>
                    </a:lnTo>
                    <a:lnTo>
                      <a:pt x="983" y="636"/>
                    </a:lnTo>
                    <a:lnTo>
                      <a:pt x="1253" y="925"/>
                    </a:lnTo>
                    <a:lnTo>
                      <a:pt x="1253" y="925"/>
                    </a:lnTo>
                    <a:lnTo>
                      <a:pt x="1156" y="732"/>
                    </a:lnTo>
                    <a:lnTo>
                      <a:pt x="1041" y="559"/>
                    </a:lnTo>
                    <a:lnTo>
                      <a:pt x="906" y="424"/>
                    </a:lnTo>
                    <a:lnTo>
                      <a:pt x="752" y="289"/>
                    </a:lnTo>
                    <a:lnTo>
                      <a:pt x="598" y="174"/>
                    </a:lnTo>
                    <a:lnTo>
                      <a:pt x="405" y="96"/>
                    </a:lnTo>
                    <a:lnTo>
                      <a:pt x="212" y="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0313463" y="3756000"/>
                <a:ext cx="31800" cy="11600"/>
              </a:xfrm>
              <a:custGeom>
                <a:avLst/>
                <a:gdLst/>
                <a:ahLst/>
                <a:cxnLst/>
                <a:rect l="l" t="t" r="r" b="b"/>
                <a:pathLst>
                  <a:path w="1272" h="464" extrusionOk="0">
                    <a:moveTo>
                      <a:pt x="347" y="1"/>
                    </a:moveTo>
                    <a:lnTo>
                      <a:pt x="173" y="20"/>
                    </a:lnTo>
                    <a:lnTo>
                      <a:pt x="0" y="59"/>
                    </a:lnTo>
                    <a:lnTo>
                      <a:pt x="19" y="59"/>
                    </a:lnTo>
                    <a:lnTo>
                      <a:pt x="58" y="78"/>
                    </a:lnTo>
                    <a:lnTo>
                      <a:pt x="193" y="97"/>
                    </a:lnTo>
                    <a:lnTo>
                      <a:pt x="405" y="136"/>
                    </a:lnTo>
                    <a:lnTo>
                      <a:pt x="655" y="194"/>
                    </a:lnTo>
                    <a:lnTo>
                      <a:pt x="886" y="290"/>
                    </a:lnTo>
                    <a:lnTo>
                      <a:pt x="1079" y="386"/>
                    </a:lnTo>
                    <a:lnTo>
                      <a:pt x="1214" y="444"/>
                    </a:lnTo>
                    <a:lnTo>
                      <a:pt x="1253" y="463"/>
                    </a:lnTo>
                    <a:lnTo>
                      <a:pt x="1272" y="463"/>
                    </a:lnTo>
                    <a:lnTo>
                      <a:pt x="1156" y="328"/>
                    </a:lnTo>
                    <a:lnTo>
                      <a:pt x="1021" y="232"/>
                    </a:lnTo>
                    <a:lnTo>
                      <a:pt x="867" y="136"/>
                    </a:lnTo>
                    <a:lnTo>
                      <a:pt x="694" y="78"/>
                    </a:lnTo>
                    <a:lnTo>
                      <a:pt x="520" y="3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0322113" y="3720350"/>
                <a:ext cx="33275" cy="11125"/>
              </a:xfrm>
              <a:custGeom>
                <a:avLst/>
                <a:gdLst/>
                <a:ahLst/>
                <a:cxnLst/>
                <a:rect l="l" t="t" r="r" b="b"/>
                <a:pathLst>
                  <a:path w="1331" h="445" extrusionOk="0">
                    <a:moveTo>
                      <a:pt x="328" y="1"/>
                    </a:moveTo>
                    <a:lnTo>
                      <a:pt x="194" y="20"/>
                    </a:lnTo>
                    <a:lnTo>
                      <a:pt x="59" y="78"/>
                    </a:lnTo>
                    <a:lnTo>
                      <a:pt x="1" y="117"/>
                    </a:lnTo>
                    <a:lnTo>
                      <a:pt x="174" y="97"/>
                    </a:lnTo>
                    <a:lnTo>
                      <a:pt x="348" y="97"/>
                    </a:lnTo>
                    <a:lnTo>
                      <a:pt x="521" y="117"/>
                    </a:lnTo>
                    <a:lnTo>
                      <a:pt x="714" y="136"/>
                    </a:lnTo>
                    <a:lnTo>
                      <a:pt x="868" y="194"/>
                    </a:lnTo>
                    <a:lnTo>
                      <a:pt x="1022" y="271"/>
                    </a:lnTo>
                    <a:lnTo>
                      <a:pt x="1196" y="348"/>
                    </a:lnTo>
                    <a:lnTo>
                      <a:pt x="1330" y="444"/>
                    </a:lnTo>
                    <a:lnTo>
                      <a:pt x="1311" y="386"/>
                    </a:lnTo>
                    <a:lnTo>
                      <a:pt x="1196" y="271"/>
                    </a:lnTo>
                    <a:lnTo>
                      <a:pt x="1099" y="194"/>
                    </a:lnTo>
                    <a:lnTo>
                      <a:pt x="984" y="117"/>
                    </a:lnTo>
                    <a:lnTo>
                      <a:pt x="868" y="59"/>
                    </a:lnTo>
                    <a:lnTo>
                      <a:pt x="733" y="20"/>
                    </a:lnTo>
                    <a:lnTo>
                      <a:pt x="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0325988" y="3692900"/>
                <a:ext cx="38075" cy="24125"/>
              </a:xfrm>
              <a:custGeom>
                <a:avLst/>
                <a:gdLst/>
                <a:ahLst/>
                <a:cxnLst/>
                <a:rect l="l" t="t" r="r" b="b"/>
                <a:pathLst>
                  <a:path w="1523" h="965" extrusionOk="0">
                    <a:moveTo>
                      <a:pt x="231" y="78"/>
                    </a:moveTo>
                    <a:lnTo>
                      <a:pt x="270" y="97"/>
                    </a:lnTo>
                    <a:lnTo>
                      <a:pt x="405" y="193"/>
                    </a:lnTo>
                    <a:lnTo>
                      <a:pt x="520" y="309"/>
                    </a:lnTo>
                    <a:lnTo>
                      <a:pt x="617" y="463"/>
                    </a:lnTo>
                    <a:lnTo>
                      <a:pt x="694" y="617"/>
                    </a:lnTo>
                    <a:lnTo>
                      <a:pt x="723" y="675"/>
                    </a:lnTo>
                    <a:lnTo>
                      <a:pt x="723" y="675"/>
                    </a:lnTo>
                    <a:lnTo>
                      <a:pt x="674" y="771"/>
                    </a:lnTo>
                    <a:lnTo>
                      <a:pt x="649" y="836"/>
                    </a:lnTo>
                    <a:lnTo>
                      <a:pt x="649" y="836"/>
                    </a:lnTo>
                    <a:lnTo>
                      <a:pt x="617" y="829"/>
                    </a:lnTo>
                    <a:lnTo>
                      <a:pt x="501" y="791"/>
                    </a:lnTo>
                    <a:lnTo>
                      <a:pt x="424" y="733"/>
                    </a:lnTo>
                    <a:lnTo>
                      <a:pt x="328" y="656"/>
                    </a:lnTo>
                    <a:lnTo>
                      <a:pt x="251" y="579"/>
                    </a:lnTo>
                    <a:lnTo>
                      <a:pt x="193" y="482"/>
                    </a:lnTo>
                    <a:lnTo>
                      <a:pt x="154" y="386"/>
                    </a:lnTo>
                    <a:lnTo>
                      <a:pt x="116" y="290"/>
                    </a:lnTo>
                    <a:lnTo>
                      <a:pt x="96" y="193"/>
                    </a:lnTo>
                    <a:lnTo>
                      <a:pt x="135" y="116"/>
                    </a:lnTo>
                    <a:lnTo>
                      <a:pt x="154" y="97"/>
                    </a:lnTo>
                    <a:lnTo>
                      <a:pt x="193" y="97"/>
                    </a:lnTo>
                    <a:lnTo>
                      <a:pt x="231" y="78"/>
                    </a:lnTo>
                    <a:close/>
                    <a:moveTo>
                      <a:pt x="752" y="733"/>
                    </a:moveTo>
                    <a:lnTo>
                      <a:pt x="771" y="771"/>
                    </a:lnTo>
                    <a:lnTo>
                      <a:pt x="796" y="848"/>
                    </a:lnTo>
                    <a:lnTo>
                      <a:pt x="713" y="848"/>
                    </a:lnTo>
                    <a:lnTo>
                      <a:pt x="695" y="845"/>
                    </a:lnTo>
                    <a:lnTo>
                      <a:pt x="713" y="810"/>
                    </a:lnTo>
                    <a:lnTo>
                      <a:pt x="752" y="733"/>
                    </a:lnTo>
                    <a:close/>
                    <a:moveTo>
                      <a:pt x="1330" y="213"/>
                    </a:moveTo>
                    <a:lnTo>
                      <a:pt x="1368" y="232"/>
                    </a:lnTo>
                    <a:lnTo>
                      <a:pt x="1387" y="251"/>
                    </a:lnTo>
                    <a:lnTo>
                      <a:pt x="1407" y="270"/>
                    </a:lnTo>
                    <a:lnTo>
                      <a:pt x="1426" y="367"/>
                    </a:lnTo>
                    <a:lnTo>
                      <a:pt x="1407" y="444"/>
                    </a:lnTo>
                    <a:lnTo>
                      <a:pt x="1368" y="540"/>
                    </a:lnTo>
                    <a:lnTo>
                      <a:pt x="1310" y="636"/>
                    </a:lnTo>
                    <a:lnTo>
                      <a:pt x="1233" y="714"/>
                    </a:lnTo>
                    <a:lnTo>
                      <a:pt x="1137" y="771"/>
                    </a:lnTo>
                    <a:lnTo>
                      <a:pt x="1041" y="810"/>
                    </a:lnTo>
                    <a:lnTo>
                      <a:pt x="944" y="848"/>
                    </a:lnTo>
                    <a:lnTo>
                      <a:pt x="829" y="848"/>
                    </a:lnTo>
                    <a:lnTo>
                      <a:pt x="809" y="752"/>
                    </a:lnTo>
                    <a:lnTo>
                      <a:pt x="785" y="666"/>
                    </a:lnTo>
                    <a:lnTo>
                      <a:pt x="785" y="666"/>
                    </a:lnTo>
                    <a:lnTo>
                      <a:pt x="790" y="656"/>
                    </a:lnTo>
                    <a:lnTo>
                      <a:pt x="906" y="521"/>
                    </a:lnTo>
                    <a:lnTo>
                      <a:pt x="1021" y="386"/>
                    </a:lnTo>
                    <a:lnTo>
                      <a:pt x="1079" y="328"/>
                    </a:lnTo>
                    <a:lnTo>
                      <a:pt x="1137" y="270"/>
                    </a:lnTo>
                    <a:lnTo>
                      <a:pt x="1214" y="232"/>
                    </a:lnTo>
                    <a:lnTo>
                      <a:pt x="1291" y="213"/>
                    </a:lnTo>
                    <a:close/>
                    <a:moveTo>
                      <a:pt x="173" y="1"/>
                    </a:moveTo>
                    <a:lnTo>
                      <a:pt x="116" y="20"/>
                    </a:lnTo>
                    <a:lnTo>
                      <a:pt x="58" y="58"/>
                    </a:lnTo>
                    <a:lnTo>
                      <a:pt x="19" y="116"/>
                    </a:lnTo>
                    <a:lnTo>
                      <a:pt x="0" y="174"/>
                    </a:lnTo>
                    <a:lnTo>
                      <a:pt x="0" y="232"/>
                    </a:lnTo>
                    <a:lnTo>
                      <a:pt x="0" y="309"/>
                    </a:lnTo>
                    <a:lnTo>
                      <a:pt x="39" y="425"/>
                    </a:lnTo>
                    <a:lnTo>
                      <a:pt x="96" y="540"/>
                    </a:lnTo>
                    <a:lnTo>
                      <a:pt x="173" y="636"/>
                    </a:lnTo>
                    <a:lnTo>
                      <a:pt x="251" y="733"/>
                    </a:lnTo>
                    <a:lnTo>
                      <a:pt x="347" y="810"/>
                    </a:lnTo>
                    <a:lnTo>
                      <a:pt x="462" y="887"/>
                    </a:lnTo>
                    <a:lnTo>
                      <a:pt x="578" y="926"/>
                    </a:lnTo>
                    <a:lnTo>
                      <a:pt x="636" y="945"/>
                    </a:lnTo>
                    <a:lnTo>
                      <a:pt x="636" y="964"/>
                    </a:lnTo>
                    <a:lnTo>
                      <a:pt x="644" y="948"/>
                    </a:lnTo>
                    <a:lnTo>
                      <a:pt x="644" y="948"/>
                    </a:lnTo>
                    <a:lnTo>
                      <a:pt x="694" y="964"/>
                    </a:lnTo>
                    <a:lnTo>
                      <a:pt x="829" y="964"/>
                    </a:lnTo>
                    <a:lnTo>
                      <a:pt x="963" y="945"/>
                    </a:lnTo>
                    <a:lnTo>
                      <a:pt x="1079" y="926"/>
                    </a:lnTo>
                    <a:lnTo>
                      <a:pt x="1195" y="868"/>
                    </a:lnTo>
                    <a:lnTo>
                      <a:pt x="1291" y="791"/>
                    </a:lnTo>
                    <a:lnTo>
                      <a:pt x="1387" y="694"/>
                    </a:lnTo>
                    <a:lnTo>
                      <a:pt x="1464" y="598"/>
                    </a:lnTo>
                    <a:lnTo>
                      <a:pt x="1522" y="463"/>
                    </a:lnTo>
                    <a:lnTo>
                      <a:pt x="1522" y="405"/>
                    </a:lnTo>
                    <a:lnTo>
                      <a:pt x="1522" y="347"/>
                    </a:lnTo>
                    <a:lnTo>
                      <a:pt x="1522" y="290"/>
                    </a:lnTo>
                    <a:lnTo>
                      <a:pt x="1503" y="232"/>
                    </a:lnTo>
                    <a:lnTo>
                      <a:pt x="1464" y="174"/>
                    </a:lnTo>
                    <a:lnTo>
                      <a:pt x="1407" y="135"/>
                    </a:lnTo>
                    <a:lnTo>
                      <a:pt x="1349" y="116"/>
                    </a:lnTo>
                    <a:lnTo>
                      <a:pt x="1272" y="116"/>
                    </a:lnTo>
                    <a:lnTo>
                      <a:pt x="1195" y="155"/>
                    </a:lnTo>
                    <a:lnTo>
                      <a:pt x="1098" y="193"/>
                    </a:lnTo>
                    <a:lnTo>
                      <a:pt x="1021" y="251"/>
                    </a:lnTo>
                    <a:lnTo>
                      <a:pt x="963" y="328"/>
                    </a:lnTo>
                    <a:lnTo>
                      <a:pt x="867" y="425"/>
                    </a:lnTo>
                    <a:lnTo>
                      <a:pt x="790" y="540"/>
                    </a:lnTo>
                    <a:lnTo>
                      <a:pt x="761" y="598"/>
                    </a:lnTo>
                    <a:lnTo>
                      <a:pt x="761" y="598"/>
                    </a:lnTo>
                    <a:lnTo>
                      <a:pt x="713" y="502"/>
                    </a:lnTo>
                    <a:lnTo>
                      <a:pt x="655" y="386"/>
                    </a:lnTo>
                    <a:lnTo>
                      <a:pt x="578" y="270"/>
                    </a:lnTo>
                    <a:lnTo>
                      <a:pt x="520" y="193"/>
                    </a:lnTo>
                    <a:lnTo>
                      <a:pt x="462" y="116"/>
                    </a:lnTo>
                    <a:lnTo>
                      <a:pt x="385" y="58"/>
                    </a:lnTo>
                    <a:lnTo>
                      <a:pt x="2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0558638" y="2281450"/>
                <a:ext cx="23650" cy="29900"/>
              </a:xfrm>
              <a:custGeom>
                <a:avLst/>
                <a:gdLst/>
                <a:ahLst/>
                <a:cxnLst/>
                <a:rect l="l" t="t" r="r" b="b"/>
                <a:pathLst>
                  <a:path w="946" h="1196" fill="none" extrusionOk="0">
                    <a:moveTo>
                      <a:pt x="406" y="1"/>
                    </a:moveTo>
                    <a:lnTo>
                      <a:pt x="945" y="290"/>
                    </a:lnTo>
                    <a:lnTo>
                      <a:pt x="849" y="1195"/>
                    </a:lnTo>
                    <a:lnTo>
                      <a:pt x="1" y="1022"/>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0558638" y="2281450"/>
                <a:ext cx="23650" cy="29900"/>
              </a:xfrm>
              <a:custGeom>
                <a:avLst/>
                <a:gdLst/>
                <a:ahLst/>
                <a:cxnLst/>
                <a:rect l="l" t="t" r="r" b="b"/>
                <a:pathLst>
                  <a:path w="946" h="1196" fill="none" extrusionOk="0">
                    <a:moveTo>
                      <a:pt x="406" y="1"/>
                    </a:moveTo>
                    <a:lnTo>
                      <a:pt x="1" y="1022"/>
                    </a:lnTo>
                    <a:lnTo>
                      <a:pt x="849" y="1195"/>
                    </a:lnTo>
                    <a:lnTo>
                      <a:pt x="945" y="290"/>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0599588" y="2278075"/>
                <a:ext cx="19775" cy="30375"/>
              </a:xfrm>
              <a:custGeom>
                <a:avLst/>
                <a:gdLst/>
                <a:ahLst/>
                <a:cxnLst/>
                <a:rect l="l" t="t" r="r" b="b"/>
                <a:pathLst>
                  <a:path w="791" h="1215" extrusionOk="0">
                    <a:moveTo>
                      <a:pt x="425" y="1"/>
                    </a:moveTo>
                    <a:lnTo>
                      <a:pt x="1" y="367"/>
                    </a:lnTo>
                    <a:lnTo>
                      <a:pt x="251" y="1215"/>
                    </a:lnTo>
                    <a:lnTo>
                      <a:pt x="791" y="964"/>
                    </a:lnTo>
                    <a:lnTo>
                      <a:pt x="4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0578388" y="2315650"/>
                <a:ext cx="67950" cy="317000"/>
              </a:xfrm>
              <a:custGeom>
                <a:avLst/>
                <a:gdLst/>
                <a:ahLst/>
                <a:cxnLst/>
                <a:rect l="l" t="t" r="r" b="b"/>
                <a:pathLst>
                  <a:path w="2718" h="12680" extrusionOk="0">
                    <a:moveTo>
                      <a:pt x="964" y="1"/>
                    </a:moveTo>
                    <a:lnTo>
                      <a:pt x="251" y="58"/>
                    </a:lnTo>
                    <a:lnTo>
                      <a:pt x="1" y="10868"/>
                    </a:lnTo>
                    <a:lnTo>
                      <a:pt x="1832" y="12680"/>
                    </a:lnTo>
                    <a:lnTo>
                      <a:pt x="2718" y="10271"/>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578388" y="2315650"/>
                <a:ext cx="67950" cy="317000"/>
              </a:xfrm>
              <a:custGeom>
                <a:avLst/>
                <a:gdLst/>
                <a:ahLst/>
                <a:cxnLst/>
                <a:rect l="l" t="t" r="r" b="b"/>
                <a:pathLst>
                  <a:path w="2718" h="12680" fill="none" extrusionOk="0">
                    <a:moveTo>
                      <a:pt x="251" y="58"/>
                    </a:moveTo>
                    <a:lnTo>
                      <a:pt x="1" y="10868"/>
                    </a:lnTo>
                    <a:lnTo>
                      <a:pt x="1832" y="12680"/>
                    </a:lnTo>
                    <a:lnTo>
                      <a:pt x="2718" y="10271"/>
                    </a:lnTo>
                    <a:lnTo>
                      <a:pt x="964" y="1"/>
                    </a:lnTo>
                    <a:lnTo>
                      <a:pt x="251" y="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574063" y="2278550"/>
                <a:ext cx="36625" cy="40025"/>
              </a:xfrm>
              <a:custGeom>
                <a:avLst/>
                <a:gdLst/>
                <a:ahLst/>
                <a:cxnLst/>
                <a:rect l="l" t="t" r="r" b="b"/>
                <a:pathLst>
                  <a:path w="1465" h="1601" extrusionOk="0">
                    <a:moveTo>
                      <a:pt x="868" y="1"/>
                    </a:moveTo>
                    <a:lnTo>
                      <a:pt x="444" y="78"/>
                    </a:lnTo>
                    <a:lnTo>
                      <a:pt x="367" y="97"/>
                    </a:lnTo>
                    <a:lnTo>
                      <a:pt x="309" y="136"/>
                    </a:lnTo>
                    <a:lnTo>
                      <a:pt x="251" y="194"/>
                    </a:lnTo>
                    <a:lnTo>
                      <a:pt x="212" y="251"/>
                    </a:lnTo>
                    <a:lnTo>
                      <a:pt x="20" y="656"/>
                    </a:lnTo>
                    <a:lnTo>
                      <a:pt x="1" y="733"/>
                    </a:lnTo>
                    <a:lnTo>
                      <a:pt x="1" y="791"/>
                    </a:lnTo>
                    <a:lnTo>
                      <a:pt x="1" y="849"/>
                    </a:lnTo>
                    <a:lnTo>
                      <a:pt x="20" y="926"/>
                    </a:lnTo>
                    <a:lnTo>
                      <a:pt x="270" y="1427"/>
                    </a:lnTo>
                    <a:lnTo>
                      <a:pt x="328" y="1504"/>
                    </a:lnTo>
                    <a:lnTo>
                      <a:pt x="405" y="1562"/>
                    </a:lnTo>
                    <a:lnTo>
                      <a:pt x="502" y="1600"/>
                    </a:lnTo>
                    <a:lnTo>
                      <a:pt x="598" y="1600"/>
                    </a:lnTo>
                    <a:lnTo>
                      <a:pt x="1118" y="1485"/>
                    </a:lnTo>
                    <a:lnTo>
                      <a:pt x="1214" y="1465"/>
                    </a:lnTo>
                    <a:lnTo>
                      <a:pt x="1292" y="1408"/>
                    </a:lnTo>
                    <a:lnTo>
                      <a:pt x="1330" y="1330"/>
                    </a:lnTo>
                    <a:lnTo>
                      <a:pt x="1369" y="1253"/>
                    </a:lnTo>
                    <a:lnTo>
                      <a:pt x="1465" y="772"/>
                    </a:lnTo>
                    <a:lnTo>
                      <a:pt x="1465" y="675"/>
                    </a:lnTo>
                    <a:lnTo>
                      <a:pt x="1426" y="579"/>
                    </a:lnTo>
                    <a:lnTo>
                      <a:pt x="1195" y="155"/>
                    </a:lnTo>
                    <a:lnTo>
                      <a:pt x="1137" y="78"/>
                    </a:lnTo>
                    <a:lnTo>
                      <a:pt x="1060" y="20"/>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0578388" y="2283375"/>
                <a:ext cx="25575" cy="27475"/>
              </a:xfrm>
              <a:custGeom>
                <a:avLst/>
                <a:gdLst/>
                <a:ahLst/>
                <a:cxnLst/>
                <a:rect l="l" t="t" r="r" b="b"/>
                <a:pathLst>
                  <a:path w="1023" h="1099" extrusionOk="0">
                    <a:moveTo>
                      <a:pt x="1022" y="1"/>
                    </a:moveTo>
                    <a:lnTo>
                      <a:pt x="868" y="155"/>
                    </a:lnTo>
                    <a:lnTo>
                      <a:pt x="502" y="540"/>
                    </a:lnTo>
                    <a:lnTo>
                      <a:pt x="136" y="926"/>
                    </a:lnTo>
                    <a:lnTo>
                      <a:pt x="59" y="1022"/>
                    </a:lnTo>
                    <a:lnTo>
                      <a:pt x="1" y="1099"/>
                    </a:lnTo>
                    <a:lnTo>
                      <a:pt x="155" y="945"/>
                    </a:lnTo>
                    <a:lnTo>
                      <a:pt x="521" y="559"/>
                    </a:lnTo>
                    <a:lnTo>
                      <a:pt x="887" y="174"/>
                    </a:lnTo>
                    <a:lnTo>
                      <a:pt x="964" y="78"/>
                    </a:lnTo>
                    <a:lnTo>
                      <a:pt x="10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0578888" y="2284350"/>
                <a:ext cx="11575" cy="11575"/>
              </a:xfrm>
              <a:custGeom>
                <a:avLst/>
                <a:gdLst/>
                <a:ahLst/>
                <a:cxnLst/>
                <a:rect l="l" t="t" r="r" b="b"/>
                <a:pathLst>
                  <a:path w="463" h="463" extrusionOk="0">
                    <a:moveTo>
                      <a:pt x="0" y="0"/>
                    </a:moveTo>
                    <a:lnTo>
                      <a:pt x="97" y="116"/>
                    </a:lnTo>
                    <a:lnTo>
                      <a:pt x="212" y="231"/>
                    </a:lnTo>
                    <a:lnTo>
                      <a:pt x="328" y="347"/>
                    </a:lnTo>
                    <a:lnTo>
                      <a:pt x="463" y="463"/>
                    </a:lnTo>
                    <a:lnTo>
                      <a:pt x="463" y="463"/>
                    </a:lnTo>
                    <a:lnTo>
                      <a:pt x="366" y="328"/>
                    </a:lnTo>
                    <a:lnTo>
                      <a:pt x="251" y="212"/>
                    </a:lnTo>
                    <a:lnTo>
                      <a:pt x="135" y="9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0604413" y="2282900"/>
                <a:ext cx="5800" cy="29900"/>
              </a:xfrm>
              <a:custGeom>
                <a:avLst/>
                <a:gdLst/>
                <a:ahLst/>
                <a:cxnLst/>
                <a:rect l="l" t="t" r="r" b="b"/>
                <a:pathLst>
                  <a:path w="232" h="1196" extrusionOk="0">
                    <a:moveTo>
                      <a:pt x="0" y="0"/>
                    </a:moveTo>
                    <a:lnTo>
                      <a:pt x="20" y="97"/>
                    </a:lnTo>
                    <a:lnTo>
                      <a:pt x="58" y="174"/>
                    </a:lnTo>
                    <a:lnTo>
                      <a:pt x="116" y="270"/>
                    </a:lnTo>
                    <a:lnTo>
                      <a:pt x="155" y="366"/>
                    </a:lnTo>
                    <a:lnTo>
                      <a:pt x="174" y="463"/>
                    </a:lnTo>
                    <a:lnTo>
                      <a:pt x="193" y="578"/>
                    </a:lnTo>
                    <a:lnTo>
                      <a:pt x="116" y="887"/>
                    </a:lnTo>
                    <a:lnTo>
                      <a:pt x="58" y="1195"/>
                    </a:lnTo>
                    <a:lnTo>
                      <a:pt x="116" y="1022"/>
                    </a:lnTo>
                    <a:lnTo>
                      <a:pt x="174" y="829"/>
                    </a:lnTo>
                    <a:lnTo>
                      <a:pt x="232" y="578"/>
                    </a:lnTo>
                    <a:lnTo>
                      <a:pt x="232" y="463"/>
                    </a:lnTo>
                    <a:lnTo>
                      <a:pt x="193" y="328"/>
                    </a:lnTo>
                    <a:lnTo>
                      <a:pt x="78" y="154"/>
                    </a:lnTo>
                    <a:lnTo>
                      <a:pt x="20" y="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0290813" y="2734750"/>
                <a:ext cx="431650" cy="1007325"/>
              </a:xfrm>
              <a:custGeom>
                <a:avLst/>
                <a:gdLst/>
                <a:ahLst/>
                <a:cxnLst/>
                <a:rect l="l" t="t" r="r" b="b"/>
                <a:pathLst>
                  <a:path w="17266" h="40293" extrusionOk="0">
                    <a:moveTo>
                      <a:pt x="6089" y="1"/>
                    </a:moveTo>
                    <a:lnTo>
                      <a:pt x="20" y="39097"/>
                    </a:lnTo>
                    <a:lnTo>
                      <a:pt x="0" y="39194"/>
                    </a:lnTo>
                    <a:lnTo>
                      <a:pt x="20" y="39367"/>
                    </a:lnTo>
                    <a:lnTo>
                      <a:pt x="58" y="39541"/>
                    </a:lnTo>
                    <a:lnTo>
                      <a:pt x="135" y="39695"/>
                    </a:lnTo>
                    <a:lnTo>
                      <a:pt x="232" y="39830"/>
                    </a:lnTo>
                    <a:lnTo>
                      <a:pt x="367" y="39945"/>
                    </a:lnTo>
                    <a:lnTo>
                      <a:pt x="501" y="40022"/>
                    </a:lnTo>
                    <a:lnTo>
                      <a:pt x="675" y="40080"/>
                    </a:lnTo>
                    <a:lnTo>
                      <a:pt x="848" y="40099"/>
                    </a:lnTo>
                    <a:lnTo>
                      <a:pt x="4721" y="40234"/>
                    </a:lnTo>
                    <a:lnTo>
                      <a:pt x="4875" y="40234"/>
                    </a:lnTo>
                    <a:lnTo>
                      <a:pt x="5030" y="40196"/>
                    </a:lnTo>
                    <a:lnTo>
                      <a:pt x="5184" y="40138"/>
                    </a:lnTo>
                    <a:lnTo>
                      <a:pt x="5299" y="40042"/>
                    </a:lnTo>
                    <a:lnTo>
                      <a:pt x="5415" y="39945"/>
                    </a:lnTo>
                    <a:lnTo>
                      <a:pt x="5492" y="39810"/>
                    </a:lnTo>
                    <a:lnTo>
                      <a:pt x="5569" y="39675"/>
                    </a:lnTo>
                    <a:lnTo>
                      <a:pt x="5608" y="39521"/>
                    </a:lnTo>
                    <a:lnTo>
                      <a:pt x="11620" y="5627"/>
                    </a:lnTo>
                    <a:lnTo>
                      <a:pt x="10907" y="39753"/>
                    </a:lnTo>
                    <a:lnTo>
                      <a:pt x="10926" y="39849"/>
                    </a:lnTo>
                    <a:lnTo>
                      <a:pt x="10945" y="39945"/>
                    </a:lnTo>
                    <a:lnTo>
                      <a:pt x="10984" y="40042"/>
                    </a:lnTo>
                    <a:lnTo>
                      <a:pt x="11041" y="40099"/>
                    </a:lnTo>
                    <a:lnTo>
                      <a:pt x="11119" y="40176"/>
                    </a:lnTo>
                    <a:lnTo>
                      <a:pt x="11196" y="40215"/>
                    </a:lnTo>
                    <a:lnTo>
                      <a:pt x="11292" y="40234"/>
                    </a:lnTo>
                    <a:lnTo>
                      <a:pt x="11388" y="40254"/>
                    </a:lnTo>
                    <a:lnTo>
                      <a:pt x="16013" y="40292"/>
                    </a:lnTo>
                    <a:lnTo>
                      <a:pt x="16109" y="40292"/>
                    </a:lnTo>
                    <a:lnTo>
                      <a:pt x="16206" y="40254"/>
                    </a:lnTo>
                    <a:lnTo>
                      <a:pt x="16283" y="40215"/>
                    </a:lnTo>
                    <a:lnTo>
                      <a:pt x="16360" y="40157"/>
                    </a:lnTo>
                    <a:lnTo>
                      <a:pt x="16418" y="40080"/>
                    </a:lnTo>
                    <a:lnTo>
                      <a:pt x="16456" y="40003"/>
                    </a:lnTo>
                    <a:lnTo>
                      <a:pt x="16495" y="39907"/>
                    </a:lnTo>
                    <a:lnTo>
                      <a:pt x="16514" y="39810"/>
                    </a:lnTo>
                    <a:lnTo>
                      <a:pt x="17265" y="155"/>
                    </a:lnTo>
                    <a:lnTo>
                      <a:pt x="6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0358738" y="2789675"/>
                <a:ext cx="146950" cy="898425"/>
              </a:xfrm>
              <a:custGeom>
                <a:avLst/>
                <a:gdLst/>
                <a:ahLst/>
                <a:cxnLst/>
                <a:rect l="l" t="t" r="r" b="b"/>
                <a:pathLst>
                  <a:path w="5878" h="35937" extrusionOk="0">
                    <a:moveTo>
                      <a:pt x="5877" y="0"/>
                    </a:moveTo>
                    <a:lnTo>
                      <a:pt x="5858" y="97"/>
                    </a:lnTo>
                    <a:lnTo>
                      <a:pt x="5820" y="366"/>
                    </a:lnTo>
                    <a:lnTo>
                      <a:pt x="5646" y="1426"/>
                    </a:lnTo>
                    <a:lnTo>
                      <a:pt x="5049" y="5280"/>
                    </a:lnTo>
                    <a:lnTo>
                      <a:pt x="4143" y="10984"/>
                    </a:lnTo>
                    <a:lnTo>
                      <a:pt x="2987" y="17978"/>
                    </a:lnTo>
                    <a:lnTo>
                      <a:pt x="867" y="30676"/>
                    </a:lnTo>
                    <a:lnTo>
                      <a:pt x="232" y="34530"/>
                    </a:lnTo>
                    <a:lnTo>
                      <a:pt x="58" y="35571"/>
                    </a:lnTo>
                    <a:lnTo>
                      <a:pt x="20" y="35841"/>
                    </a:lnTo>
                    <a:lnTo>
                      <a:pt x="0" y="35937"/>
                    </a:lnTo>
                    <a:lnTo>
                      <a:pt x="39" y="35841"/>
                    </a:lnTo>
                    <a:lnTo>
                      <a:pt x="97" y="35571"/>
                    </a:lnTo>
                    <a:lnTo>
                      <a:pt x="289" y="34530"/>
                    </a:lnTo>
                    <a:lnTo>
                      <a:pt x="964" y="30696"/>
                    </a:lnTo>
                    <a:lnTo>
                      <a:pt x="1927" y="24973"/>
                    </a:lnTo>
                    <a:lnTo>
                      <a:pt x="3103" y="17998"/>
                    </a:lnTo>
                    <a:lnTo>
                      <a:pt x="4239" y="11003"/>
                    </a:lnTo>
                    <a:lnTo>
                      <a:pt x="5126" y="5280"/>
                    </a:lnTo>
                    <a:lnTo>
                      <a:pt x="5704" y="1426"/>
                    </a:lnTo>
                    <a:lnTo>
                      <a:pt x="5839" y="366"/>
                    </a:lnTo>
                    <a:lnTo>
                      <a:pt x="5858" y="212"/>
                    </a:lnTo>
                    <a:lnTo>
                      <a:pt x="5877" y="97"/>
                    </a:lnTo>
                    <a:lnTo>
                      <a:pt x="5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654988" y="2790625"/>
                <a:ext cx="8700" cy="901350"/>
              </a:xfrm>
              <a:custGeom>
                <a:avLst/>
                <a:gdLst/>
                <a:ahLst/>
                <a:cxnLst/>
                <a:rect l="l" t="t" r="r" b="b"/>
                <a:pathLst>
                  <a:path w="348" h="36054" extrusionOk="0">
                    <a:moveTo>
                      <a:pt x="348" y="1"/>
                    </a:moveTo>
                    <a:lnTo>
                      <a:pt x="309" y="1407"/>
                    </a:lnTo>
                    <a:lnTo>
                      <a:pt x="251" y="5281"/>
                    </a:lnTo>
                    <a:lnTo>
                      <a:pt x="116" y="18017"/>
                    </a:lnTo>
                    <a:lnTo>
                      <a:pt x="20" y="30773"/>
                    </a:lnTo>
                    <a:lnTo>
                      <a:pt x="1" y="34627"/>
                    </a:lnTo>
                    <a:lnTo>
                      <a:pt x="1" y="36053"/>
                    </a:lnTo>
                    <a:lnTo>
                      <a:pt x="39" y="34627"/>
                    </a:lnTo>
                    <a:lnTo>
                      <a:pt x="97" y="30773"/>
                    </a:lnTo>
                    <a:lnTo>
                      <a:pt x="213" y="18017"/>
                    </a:lnTo>
                    <a:lnTo>
                      <a:pt x="328" y="5281"/>
                    </a:lnTo>
                    <a:lnTo>
                      <a:pt x="348" y="1407"/>
                    </a:lnTo>
                    <a:lnTo>
                      <a:pt x="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566363" y="3693875"/>
                <a:ext cx="140675" cy="2900"/>
              </a:xfrm>
              <a:custGeom>
                <a:avLst/>
                <a:gdLst/>
                <a:ahLst/>
                <a:cxnLst/>
                <a:rect l="l" t="t" r="r" b="b"/>
                <a:pathLst>
                  <a:path w="5627" h="116" extrusionOk="0">
                    <a:moveTo>
                      <a:pt x="2813" y="0"/>
                    </a:moveTo>
                    <a:lnTo>
                      <a:pt x="810" y="19"/>
                    </a:lnTo>
                    <a:lnTo>
                      <a:pt x="212" y="39"/>
                    </a:lnTo>
                    <a:lnTo>
                      <a:pt x="0" y="58"/>
                    </a:lnTo>
                    <a:lnTo>
                      <a:pt x="212" y="77"/>
                    </a:lnTo>
                    <a:lnTo>
                      <a:pt x="810" y="96"/>
                    </a:lnTo>
                    <a:lnTo>
                      <a:pt x="2813" y="116"/>
                    </a:lnTo>
                    <a:lnTo>
                      <a:pt x="4798" y="96"/>
                    </a:lnTo>
                    <a:lnTo>
                      <a:pt x="5396" y="77"/>
                    </a:lnTo>
                    <a:lnTo>
                      <a:pt x="5627" y="58"/>
                    </a:lnTo>
                    <a:lnTo>
                      <a:pt x="5396" y="39"/>
                    </a:lnTo>
                    <a:lnTo>
                      <a:pt x="4798" y="19"/>
                    </a:lnTo>
                    <a:lnTo>
                      <a:pt x="2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0294663" y="3689050"/>
                <a:ext cx="143575" cy="3875"/>
              </a:xfrm>
              <a:custGeom>
                <a:avLst/>
                <a:gdLst/>
                <a:ahLst/>
                <a:cxnLst/>
                <a:rect l="l" t="t" r="r" b="b"/>
                <a:pathLst>
                  <a:path w="5743" h="155" extrusionOk="0">
                    <a:moveTo>
                      <a:pt x="3989" y="0"/>
                    </a:moveTo>
                    <a:lnTo>
                      <a:pt x="2872" y="20"/>
                    </a:lnTo>
                    <a:lnTo>
                      <a:pt x="829" y="78"/>
                    </a:lnTo>
                    <a:lnTo>
                      <a:pt x="232" y="97"/>
                    </a:lnTo>
                    <a:lnTo>
                      <a:pt x="116" y="97"/>
                    </a:lnTo>
                    <a:lnTo>
                      <a:pt x="1" y="116"/>
                    </a:lnTo>
                    <a:lnTo>
                      <a:pt x="116" y="135"/>
                    </a:lnTo>
                    <a:lnTo>
                      <a:pt x="232" y="135"/>
                    </a:lnTo>
                    <a:lnTo>
                      <a:pt x="482" y="155"/>
                    </a:lnTo>
                    <a:lnTo>
                      <a:pt x="1754" y="155"/>
                    </a:lnTo>
                    <a:lnTo>
                      <a:pt x="2872" y="135"/>
                    </a:lnTo>
                    <a:lnTo>
                      <a:pt x="4895" y="78"/>
                    </a:lnTo>
                    <a:lnTo>
                      <a:pt x="5511" y="58"/>
                    </a:lnTo>
                    <a:lnTo>
                      <a:pt x="5627" y="58"/>
                    </a:lnTo>
                    <a:lnTo>
                      <a:pt x="5743" y="39"/>
                    </a:lnTo>
                    <a:lnTo>
                      <a:pt x="5511" y="20"/>
                    </a:lnTo>
                    <a:lnTo>
                      <a:pt x="5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0575988" y="2750650"/>
                <a:ext cx="25550" cy="108900"/>
              </a:xfrm>
              <a:custGeom>
                <a:avLst/>
                <a:gdLst/>
                <a:ahLst/>
                <a:cxnLst/>
                <a:rect l="l" t="t" r="r" b="b"/>
                <a:pathLst>
                  <a:path w="1022" h="4356" extrusionOk="0">
                    <a:moveTo>
                      <a:pt x="1022" y="1"/>
                    </a:moveTo>
                    <a:lnTo>
                      <a:pt x="964" y="347"/>
                    </a:lnTo>
                    <a:lnTo>
                      <a:pt x="926" y="675"/>
                    </a:lnTo>
                    <a:lnTo>
                      <a:pt x="791" y="2332"/>
                    </a:lnTo>
                    <a:lnTo>
                      <a:pt x="752" y="2795"/>
                    </a:lnTo>
                    <a:lnTo>
                      <a:pt x="714" y="3238"/>
                    </a:lnTo>
                    <a:lnTo>
                      <a:pt x="675" y="3411"/>
                    </a:lnTo>
                    <a:lnTo>
                      <a:pt x="636" y="3585"/>
                    </a:lnTo>
                    <a:lnTo>
                      <a:pt x="579" y="3758"/>
                    </a:lnTo>
                    <a:lnTo>
                      <a:pt x="482" y="3931"/>
                    </a:lnTo>
                    <a:lnTo>
                      <a:pt x="386" y="4066"/>
                    </a:lnTo>
                    <a:lnTo>
                      <a:pt x="290" y="4182"/>
                    </a:lnTo>
                    <a:lnTo>
                      <a:pt x="155" y="4278"/>
                    </a:lnTo>
                    <a:lnTo>
                      <a:pt x="1" y="4355"/>
                    </a:lnTo>
                    <a:lnTo>
                      <a:pt x="97" y="4355"/>
                    </a:lnTo>
                    <a:lnTo>
                      <a:pt x="193" y="4317"/>
                    </a:lnTo>
                    <a:lnTo>
                      <a:pt x="290" y="4240"/>
                    </a:lnTo>
                    <a:lnTo>
                      <a:pt x="386" y="4163"/>
                    </a:lnTo>
                    <a:lnTo>
                      <a:pt x="482" y="4066"/>
                    </a:lnTo>
                    <a:lnTo>
                      <a:pt x="559" y="3970"/>
                    </a:lnTo>
                    <a:lnTo>
                      <a:pt x="656" y="3796"/>
                    </a:lnTo>
                    <a:lnTo>
                      <a:pt x="714" y="3623"/>
                    </a:lnTo>
                    <a:lnTo>
                      <a:pt x="771" y="3430"/>
                    </a:lnTo>
                    <a:lnTo>
                      <a:pt x="810" y="3238"/>
                    </a:lnTo>
                    <a:lnTo>
                      <a:pt x="848" y="2814"/>
                    </a:lnTo>
                    <a:lnTo>
                      <a:pt x="887" y="2332"/>
                    </a:lnTo>
                    <a:lnTo>
                      <a:pt x="1003" y="675"/>
                    </a:lnTo>
                    <a:lnTo>
                      <a:pt x="1022" y="347"/>
                    </a:lnTo>
                    <a:lnTo>
                      <a:pt x="10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10451213" y="2623950"/>
                <a:ext cx="5825" cy="19300"/>
              </a:xfrm>
              <a:custGeom>
                <a:avLst/>
                <a:gdLst/>
                <a:ahLst/>
                <a:cxnLst/>
                <a:rect l="l" t="t" r="r" b="b"/>
                <a:pathLst>
                  <a:path w="233" h="772" extrusionOk="0">
                    <a:moveTo>
                      <a:pt x="232" y="1"/>
                    </a:moveTo>
                    <a:lnTo>
                      <a:pt x="1" y="193"/>
                    </a:lnTo>
                    <a:lnTo>
                      <a:pt x="20" y="772"/>
                    </a:lnTo>
                    <a:lnTo>
                      <a:pt x="2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10451213" y="2623950"/>
                <a:ext cx="5825" cy="19300"/>
              </a:xfrm>
              <a:custGeom>
                <a:avLst/>
                <a:gdLst/>
                <a:ahLst/>
                <a:cxnLst/>
                <a:rect l="l" t="t" r="r" b="b"/>
                <a:pathLst>
                  <a:path w="233" h="772" fill="none" extrusionOk="0">
                    <a:moveTo>
                      <a:pt x="232" y="1"/>
                    </a:moveTo>
                    <a:lnTo>
                      <a:pt x="232" y="1"/>
                    </a:lnTo>
                    <a:lnTo>
                      <a:pt x="1" y="193"/>
                    </a:lnTo>
                    <a:lnTo>
                      <a:pt x="20" y="772"/>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0451713" y="2553150"/>
                <a:ext cx="224025" cy="129125"/>
              </a:xfrm>
              <a:custGeom>
                <a:avLst/>
                <a:gdLst/>
                <a:ahLst/>
                <a:cxnLst/>
                <a:rect l="l" t="t" r="r" b="b"/>
                <a:pathLst>
                  <a:path w="8961" h="5165" extrusionOk="0">
                    <a:moveTo>
                      <a:pt x="7650" y="0"/>
                    </a:moveTo>
                    <a:lnTo>
                      <a:pt x="7785" y="771"/>
                    </a:lnTo>
                    <a:lnTo>
                      <a:pt x="6918" y="3122"/>
                    </a:lnTo>
                    <a:lnTo>
                      <a:pt x="6899" y="4124"/>
                    </a:lnTo>
                    <a:lnTo>
                      <a:pt x="6860" y="5029"/>
                    </a:lnTo>
                    <a:lnTo>
                      <a:pt x="6860" y="5068"/>
                    </a:lnTo>
                    <a:lnTo>
                      <a:pt x="7342" y="4952"/>
                    </a:lnTo>
                    <a:lnTo>
                      <a:pt x="7669" y="4856"/>
                    </a:lnTo>
                    <a:lnTo>
                      <a:pt x="7978" y="4721"/>
                    </a:lnTo>
                    <a:lnTo>
                      <a:pt x="8112" y="4644"/>
                    </a:lnTo>
                    <a:lnTo>
                      <a:pt x="8247" y="4567"/>
                    </a:lnTo>
                    <a:lnTo>
                      <a:pt x="8363" y="4451"/>
                    </a:lnTo>
                    <a:lnTo>
                      <a:pt x="8479" y="4336"/>
                    </a:lnTo>
                    <a:lnTo>
                      <a:pt x="8613" y="4124"/>
                    </a:lnTo>
                    <a:lnTo>
                      <a:pt x="8710" y="3893"/>
                    </a:lnTo>
                    <a:lnTo>
                      <a:pt x="8787" y="3642"/>
                    </a:lnTo>
                    <a:lnTo>
                      <a:pt x="8825" y="3411"/>
                    </a:lnTo>
                    <a:lnTo>
                      <a:pt x="8902" y="2929"/>
                    </a:lnTo>
                    <a:lnTo>
                      <a:pt x="8941" y="2467"/>
                    </a:lnTo>
                    <a:lnTo>
                      <a:pt x="8960" y="2004"/>
                    </a:lnTo>
                    <a:lnTo>
                      <a:pt x="8960" y="1542"/>
                    </a:lnTo>
                    <a:lnTo>
                      <a:pt x="8960" y="1388"/>
                    </a:lnTo>
                    <a:lnTo>
                      <a:pt x="8960" y="1253"/>
                    </a:lnTo>
                    <a:lnTo>
                      <a:pt x="8941" y="1099"/>
                    </a:lnTo>
                    <a:lnTo>
                      <a:pt x="8902" y="964"/>
                    </a:lnTo>
                    <a:lnTo>
                      <a:pt x="8864" y="810"/>
                    </a:lnTo>
                    <a:lnTo>
                      <a:pt x="8806" y="675"/>
                    </a:lnTo>
                    <a:lnTo>
                      <a:pt x="8748" y="559"/>
                    </a:lnTo>
                    <a:lnTo>
                      <a:pt x="8671" y="424"/>
                    </a:lnTo>
                    <a:lnTo>
                      <a:pt x="8498" y="270"/>
                    </a:lnTo>
                    <a:lnTo>
                      <a:pt x="8286" y="135"/>
                    </a:lnTo>
                    <a:lnTo>
                      <a:pt x="8074" y="58"/>
                    </a:lnTo>
                    <a:lnTo>
                      <a:pt x="7823" y="0"/>
                    </a:lnTo>
                    <a:close/>
                    <a:moveTo>
                      <a:pt x="5087" y="463"/>
                    </a:moveTo>
                    <a:lnTo>
                      <a:pt x="4432" y="675"/>
                    </a:lnTo>
                    <a:lnTo>
                      <a:pt x="3796" y="906"/>
                    </a:lnTo>
                    <a:lnTo>
                      <a:pt x="3180" y="1156"/>
                    </a:lnTo>
                    <a:lnTo>
                      <a:pt x="2563" y="1445"/>
                    </a:lnTo>
                    <a:lnTo>
                      <a:pt x="1946" y="1754"/>
                    </a:lnTo>
                    <a:lnTo>
                      <a:pt x="1349" y="2081"/>
                    </a:lnTo>
                    <a:lnTo>
                      <a:pt x="790" y="2447"/>
                    </a:lnTo>
                    <a:lnTo>
                      <a:pt x="212" y="2833"/>
                    </a:lnTo>
                    <a:lnTo>
                      <a:pt x="0" y="3604"/>
                    </a:lnTo>
                    <a:lnTo>
                      <a:pt x="39" y="4124"/>
                    </a:lnTo>
                    <a:lnTo>
                      <a:pt x="174" y="4239"/>
                    </a:lnTo>
                    <a:lnTo>
                      <a:pt x="347" y="4355"/>
                    </a:lnTo>
                    <a:lnTo>
                      <a:pt x="501" y="4451"/>
                    </a:lnTo>
                    <a:lnTo>
                      <a:pt x="694" y="4528"/>
                    </a:lnTo>
                    <a:lnTo>
                      <a:pt x="867" y="4586"/>
                    </a:lnTo>
                    <a:lnTo>
                      <a:pt x="1060" y="4644"/>
                    </a:lnTo>
                    <a:lnTo>
                      <a:pt x="1253" y="4663"/>
                    </a:lnTo>
                    <a:lnTo>
                      <a:pt x="1638" y="4663"/>
                    </a:lnTo>
                    <a:lnTo>
                      <a:pt x="1831" y="4644"/>
                    </a:lnTo>
                    <a:lnTo>
                      <a:pt x="2139" y="4548"/>
                    </a:lnTo>
                    <a:lnTo>
                      <a:pt x="2467" y="4451"/>
                    </a:lnTo>
                    <a:lnTo>
                      <a:pt x="2775" y="4355"/>
                    </a:lnTo>
                    <a:lnTo>
                      <a:pt x="2929" y="4336"/>
                    </a:lnTo>
                    <a:lnTo>
                      <a:pt x="3103" y="4316"/>
                    </a:lnTo>
                    <a:lnTo>
                      <a:pt x="3180" y="4316"/>
                    </a:lnTo>
                    <a:lnTo>
                      <a:pt x="3372" y="4355"/>
                    </a:lnTo>
                    <a:lnTo>
                      <a:pt x="3546" y="4413"/>
                    </a:lnTo>
                    <a:lnTo>
                      <a:pt x="3719" y="4471"/>
                    </a:lnTo>
                    <a:lnTo>
                      <a:pt x="3893" y="4567"/>
                    </a:lnTo>
                    <a:lnTo>
                      <a:pt x="4220" y="4740"/>
                    </a:lnTo>
                    <a:lnTo>
                      <a:pt x="4567" y="4914"/>
                    </a:lnTo>
                    <a:lnTo>
                      <a:pt x="4875" y="5029"/>
                    </a:lnTo>
                    <a:lnTo>
                      <a:pt x="5184" y="5107"/>
                    </a:lnTo>
                    <a:lnTo>
                      <a:pt x="5492" y="5164"/>
                    </a:lnTo>
                    <a:lnTo>
                      <a:pt x="6070" y="5164"/>
                    </a:lnTo>
                    <a:lnTo>
                      <a:pt x="6301" y="5145"/>
                    </a:lnTo>
                    <a:lnTo>
                      <a:pt x="6783" y="5068"/>
                    </a:lnTo>
                    <a:lnTo>
                      <a:pt x="6783" y="5049"/>
                    </a:lnTo>
                    <a:lnTo>
                      <a:pt x="6821" y="4124"/>
                    </a:lnTo>
                    <a:lnTo>
                      <a:pt x="6821" y="3103"/>
                    </a:lnTo>
                    <a:lnTo>
                      <a:pt x="5068" y="1368"/>
                    </a:lnTo>
                    <a:lnTo>
                      <a:pt x="5087" y="463"/>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0451713" y="2564700"/>
                <a:ext cx="170550" cy="117575"/>
              </a:xfrm>
              <a:custGeom>
                <a:avLst/>
                <a:gdLst/>
                <a:ahLst/>
                <a:cxnLst/>
                <a:rect l="l" t="t" r="r" b="b"/>
                <a:pathLst>
                  <a:path w="6822" h="4703" fill="none" extrusionOk="0">
                    <a:moveTo>
                      <a:pt x="5087" y="1"/>
                    </a:moveTo>
                    <a:lnTo>
                      <a:pt x="5087" y="1"/>
                    </a:lnTo>
                    <a:lnTo>
                      <a:pt x="4432" y="213"/>
                    </a:lnTo>
                    <a:lnTo>
                      <a:pt x="3796" y="444"/>
                    </a:lnTo>
                    <a:lnTo>
                      <a:pt x="3180" y="694"/>
                    </a:lnTo>
                    <a:lnTo>
                      <a:pt x="2563" y="983"/>
                    </a:lnTo>
                    <a:lnTo>
                      <a:pt x="1946" y="1292"/>
                    </a:lnTo>
                    <a:lnTo>
                      <a:pt x="1349" y="1619"/>
                    </a:lnTo>
                    <a:lnTo>
                      <a:pt x="790" y="1985"/>
                    </a:lnTo>
                    <a:lnTo>
                      <a:pt x="212" y="2371"/>
                    </a:lnTo>
                    <a:lnTo>
                      <a:pt x="0" y="3142"/>
                    </a:lnTo>
                    <a:lnTo>
                      <a:pt x="39" y="3662"/>
                    </a:lnTo>
                    <a:lnTo>
                      <a:pt x="39" y="3662"/>
                    </a:lnTo>
                    <a:lnTo>
                      <a:pt x="174" y="3777"/>
                    </a:lnTo>
                    <a:lnTo>
                      <a:pt x="347" y="3893"/>
                    </a:lnTo>
                    <a:lnTo>
                      <a:pt x="501" y="3989"/>
                    </a:lnTo>
                    <a:lnTo>
                      <a:pt x="694" y="4066"/>
                    </a:lnTo>
                    <a:lnTo>
                      <a:pt x="867" y="4124"/>
                    </a:lnTo>
                    <a:lnTo>
                      <a:pt x="1060" y="4182"/>
                    </a:lnTo>
                    <a:lnTo>
                      <a:pt x="1253" y="4201"/>
                    </a:lnTo>
                    <a:lnTo>
                      <a:pt x="1445" y="4201"/>
                    </a:lnTo>
                    <a:lnTo>
                      <a:pt x="1445" y="4201"/>
                    </a:lnTo>
                    <a:lnTo>
                      <a:pt x="1638" y="4201"/>
                    </a:lnTo>
                    <a:lnTo>
                      <a:pt x="1831" y="4182"/>
                    </a:lnTo>
                    <a:lnTo>
                      <a:pt x="1831" y="4182"/>
                    </a:lnTo>
                    <a:lnTo>
                      <a:pt x="2139" y="4086"/>
                    </a:lnTo>
                    <a:lnTo>
                      <a:pt x="2467" y="3989"/>
                    </a:lnTo>
                    <a:lnTo>
                      <a:pt x="2775" y="3893"/>
                    </a:lnTo>
                    <a:lnTo>
                      <a:pt x="2929" y="3874"/>
                    </a:lnTo>
                    <a:lnTo>
                      <a:pt x="3103" y="3854"/>
                    </a:lnTo>
                    <a:lnTo>
                      <a:pt x="3103" y="3854"/>
                    </a:lnTo>
                    <a:lnTo>
                      <a:pt x="3180" y="3854"/>
                    </a:lnTo>
                    <a:lnTo>
                      <a:pt x="3180" y="3854"/>
                    </a:lnTo>
                    <a:lnTo>
                      <a:pt x="3372" y="3893"/>
                    </a:lnTo>
                    <a:lnTo>
                      <a:pt x="3546" y="3951"/>
                    </a:lnTo>
                    <a:lnTo>
                      <a:pt x="3719" y="4009"/>
                    </a:lnTo>
                    <a:lnTo>
                      <a:pt x="3893" y="4105"/>
                    </a:lnTo>
                    <a:lnTo>
                      <a:pt x="4220" y="4278"/>
                    </a:lnTo>
                    <a:lnTo>
                      <a:pt x="4567" y="4452"/>
                    </a:lnTo>
                    <a:lnTo>
                      <a:pt x="4567" y="4452"/>
                    </a:lnTo>
                    <a:lnTo>
                      <a:pt x="4875" y="4567"/>
                    </a:lnTo>
                    <a:lnTo>
                      <a:pt x="5184" y="4645"/>
                    </a:lnTo>
                    <a:lnTo>
                      <a:pt x="5492" y="4702"/>
                    </a:lnTo>
                    <a:lnTo>
                      <a:pt x="5819" y="4702"/>
                    </a:lnTo>
                    <a:lnTo>
                      <a:pt x="5819" y="4702"/>
                    </a:lnTo>
                    <a:lnTo>
                      <a:pt x="6070" y="4702"/>
                    </a:lnTo>
                    <a:lnTo>
                      <a:pt x="6301" y="4683"/>
                    </a:lnTo>
                    <a:lnTo>
                      <a:pt x="6783" y="4606"/>
                    </a:lnTo>
                    <a:lnTo>
                      <a:pt x="6783" y="4606"/>
                    </a:lnTo>
                    <a:lnTo>
                      <a:pt x="6783" y="4587"/>
                    </a:lnTo>
                    <a:lnTo>
                      <a:pt x="6783" y="4587"/>
                    </a:lnTo>
                    <a:lnTo>
                      <a:pt x="6821" y="3662"/>
                    </a:lnTo>
                    <a:lnTo>
                      <a:pt x="6821" y="2641"/>
                    </a:lnTo>
                    <a:lnTo>
                      <a:pt x="5068" y="906"/>
                    </a:lnTo>
                    <a:lnTo>
                      <a:pt x="50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0623188" y="2553150"/>
                <a:ext cx="52550" cy="126700"/>
              </a:xfrm>
              <a:custGeom>
                <a:avLst/>
                <a:gdLst/>
                <a:ahLst/>
                <a:cxnLst/>
                <a:rect l="l" t="t" r="r" b="b"/>
                <a:pathLst>
                  <a:path w="2102" h="5068" fill="none" extrusionOk="0">
                    <a:moveTo>
                      <a:pt x="791" y="0"/>
                    </a:moveTo>
                    <a:lnTo>
                      <a:pt x="926" y="771"/>
                    </a:lnTo>
                    <a:lnTo>
                      <a:pt x="59" y="3122"/>
                    </a:lnTo>
                    <a:lnTo>
                      <a:pt x="59" y="3122"/>
                    </a:lnTo>
                    <a:lnTo>
                      <a:pt x="40" y="4124"/>
                    </a:lnTo>
                    <a:lnTo>
                      <a:pt x="1" y="5029"/>
                    </a:lnTo>
                    <a:lnTo>
                      <a:pt x="1" y="5029"/>
                    </a:lnTo>
                    <a:lnTo>
                      <a:pt x="1" y="5068"/>
                    </a:lnTo>
                    <a:lnTo>
                      <a:pt x="1" y="5068"/>
                    </a:lnTo>
                    <a:lnTo>
                      <a:pt x="483" y="4952"/>
                    </a:lnTo>
                    <a:lnTo>
                      <a:pt x="483" y="4952"/>
                    </a:lnTo>
                    <a:lnTo>
                      <a:pt x="810" y="4856"/>
                    </a:lnTo>
                    <a:lnTo>
                      <a:pt x="1119" y="4721"/>
                    </a:lnTo>
                    <a:lnTo>
                      <a:pt x="1253" y="4644"/>
                    </a:lnTo>
                    <a:lnTo>
                      <a:pt x="1388" y="4567"/>
                    </a:lnTo>
                    <a:lnTo>
                      <a:pt x="1504" y="4451"/>
                    </a:lnTo>
                    <a:lnTo>
                      <a:pt x="1620" y="4336"/>
                    </a:lnTo>
                    <a:lnTo>
                      <a:pt x="1620" y="4336"/>
                    </a:lnTo>
                    <a:lnTo>
                      <a:pt x="1754" y="4124"/>
                    </a:lnTo>
                    <a:lnTo>
                      <a:pt x="1851" y="3893"/>
                    </a:lnTo>
                    <a:lnTo>
                      <a:pt x="1928" y="3642"/>
                    </a:lnTo>
                    <a:lnTo>
                      <a:pt x="1966" y="3411"/>
                    </a:lnTo>
                    <a:lnTo>
                      <a:pt x="1966" y="3411"/>
                    </a:lnTo>
                    <a:lnTo>
                      <a:pt x="2043" y="2929"/>
                    </a:lnTo>
                    <a:lnTo>
                      <a:pt x="2082" y="2467"/>
                    </a:lnTo>
                    <a:lnTo>
                      <a:pt x="2101" y="2004"/>
                    </a:lnTo>
                    <a:lnTo>
                      <a:pt x="2101" y="1542"/>
                    </a:lnTo>
                    <a:lnTo>
                      <a:pt x="2101" y="1542"/>
                    </a:lnTo>
                    <a:lnTo>
                      <a:pt x="2101" y="1388"/>
                    </a:lnTo>
                    <a:lnTo>
                      <a:pt x="2101" y="1253"/>
                    </a:lnTo>
                    <a:lnTo>
                      <a:pt x="2082" y="1099"/>
                    </a:lnTo>
                    <a:lnTo>
                      <a:pt x="2043" y="964"/>
                    </a:lnTo>
                    <a:lnTo>
                      <a:pt x="2005" y="810"/>
                    </a:lnTo>
                    <a:lnTo>
                      <a:pt x="1947" y="675"/>
                    </a:lnTo>
                    <a:lnTo>
                      <a:pt x="1889" y="559"/>
                    </a:lnTo>
                    <a:lnTo>
                      <a:pt x="1812" y="424"/>
                    </a:lnTo>
                    <a:lnTo>
                      <a:pt x="1812" y="424"/>
                    </a:lnTo>
                    <a:lnTo>
                      <a:pt x="1639" y="270"/>
                    </a:lnTo>
                    <a:lnTo>
                      <a:pt x="1427" y="135"/>
                    </a:lnTo>
                    <a:lnTo>
                      <a:pt x="1215" y="58"/>
                    </a:lnTo>
                    <a:lnTo>
                      <a:pt x="964" y="0"/>
                    </a:lnTo>
                    <a:lnTo>
                      <a:pt x="964" y="0"/>
                    </a:lnTo>
                    <a:lnTo>
                      <a:pt x="7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0621263" y="2630700"/>
                <a:ext cx="3400" cy="49150"/>
              </a:xfrm>
              <a:custGeom>
                <a:avLst/>
                <a:gdLst/>
                <a:ahLst/>
                <a:cxnLst/>
                <a:rect l="l" t="t" r="r" b="b"/>
                <a:pathLst>
                  <a:path w="136" h="1966" extrusionOk="0">
                    <a:moveTo>
                      <a:pt x="39" y="1"/>
                    </a:moveTo>
                    <a:lnTo>
                      <a:pt x="39" y="1022"/>
                    </a:lnTo>
                    <a:lnTo>
                      <a:pt x="1" y="1947"/>
                    </a:lnTo>
                    <a:lnTo>
                      <a:pt x="1" y="1966"/>
                    </a:lnTo>
                    <a:lnTo>
                      <a:pt x="78" y="1966"/>
                    </a:lnTo>
                    <a:lnTo>
                      <a:pt x="78" y="1927"/>
                    </a:lnTo>
                    <a:lnTo>
                      <a:pt x="117" y="1022"/>
                    </a:lnTo>
                    <a:lnTo>
                      <a:pt x="136" y="20"/>
                    </a:lnTo>
                    <a:lnTo>
                      <a:pt x="117" y="78"/>
                    </a:lnTo>
                    <a:lnTo>
                      <a:pt x="39"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0621263" y="2630700"/>
                <a:ext cx="3400" cy="49150"/>
              </a:xfrm>
              <a:custGeom>
                <a:avLst/>
                <a:gdLst/>
                <a:ahLst/>
                <a:cxnLst/>
                <a:rect l="l" t="t" r="r" b="b"/>
                <a:pathLst>
                  <a:path w="136" h="1966" fill="none" extrusionOk="0">
                    <a:moveTo>
                      <a:pt x="39" y="1"/>
                    </a:moveTo>
                    <a:lnTo>
                      <a:pt x="39" y="1"/>
                    </a:lnTo>
                    <a:lnTo>
                      <a:pt x="39" y="1022"/>
                    </a:lnTo>
                    <a:lnTo>
                      <a:pt x="1" y="1947"/>
                    </a:lnTo>
                    <a:lnTo>
                      <a:pt x="1" y="1947"/>
                    </a:lnTo>
                    <a:lnTo>
                      <a:pt x="1" y="1966"/>
                    </a:lnTo>
                    <a:lnTo>
                      <a:pt x="1" y="1966"/>
                    </a:lnTo>
                    <a:lnTo>
                      <a:pt x="78" y="1966"/>
                    </a:lnTo>
                    <a:lnTo>
                      <a:pt x="78" y="1966"/>
                    </a:lnTo>
                    <a:lnTo>
                      <a:pt x="78" y="1927"/>
                    </a:lnTo>
                    <a:lnTo>
                      <a:pt x="78" y="1927"/>
                    </a:lnTo>
                    <a:lnTo>
                      <a:pt x="117" y="1022"/>
                    </a:lnTo>
                    <a:lnTo>
                      <a:pt x="136" y="20"/>
                    </a:lnTo>
                    <a:lnTo>
                      <a:pt x="117" y="78"/>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0578388" y="2553150"/>
                <a:ext cx="67950" cy="79500"/>
              </a:xfrm>
              <a:custGeom>
                <a:avLst/>
                <a:gdLst/>
                <a:ahLst/>
                <a:cxnLst/>
                <a:rect l="l" t="t" r="r" b="b"/>
                <a:pathLst>
                  <a:path w="2718" h="3180" extrusionOk="0">
                    <a:moveTo>
                      <a:pt x="2140" y="0"/>
                    </a:move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578388" y="2553150"/>
                <a:ext cx="67950" cy="79500"/>
              </a:xfrm>
              <a:custGeom>
                <a:avLst/>
                <a:gdLst/>
                <a:ahLst/>
                <a:cxnLst/>
                <a:rect l="l" t="t" r="r" b="b"/>
                <a:pathLst>
                  <a:path w="2718" h="3180" fill="none" extrusionOk="0">
                    <a:moveTo>
                      <a:pt x="2467" y="0"/>
                    </a:moveTo>
                    <a:lnTo>
                      <a:pt x="2467" y="0"/>
                    </a:lnTo>
                    <a:lnTo>
                      <a:pt x="2140" y="0"/>
                    </a:lnTo>
                    <a:lnTo>
                      <a:pt x="1812" y="58"/>
                    </a:ln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lnTo>
                      <a:pt x="2583" y="0"/>
                    </a:lnTo>
                    <a:lnTo>
                      <a:pt x="2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312013" y="2347925"/>
                <a:ext cx="251950" cy="326650"/>
              </a:xfrm>
              <a:custGeom>
                <a:avLst/>
                <a:gdLst/>
                <a:ahLst/>
                <a:cxnLst/>
                <a:rect l="l" t="t" r="r" b="b"/>
                <a:pathLst>
                  <a:path w="10078" h="13066" extrusionOk="0">
                    <a:moveTo>
                      <a:pt x="3449" y="1"/>
                    </a:moveTo>
                    <a:lnTo>
                      <a:pt x="1850" y="4452"/>
                    </a:lnTo>
                    <a:lnTo>
                      <a:pt x="713" y="7670"/>
                    </a:lnTo>
                    <a:lnTo>
                      <a:pt x="309" y="8845"/>
                    </a:lnTo>
                    <a:lnTo>
                      <a:pt x="97" y="9481"/>
                    </a:lnTo>
                    <a:lnTo>
                      <a:pt x="39" y="9674"/>
                    </a:lnTo>
                    <a:lnTo>
                      <a:pt x="20" y="9866"/>
                    </a:lnTo>
                    <a:lnTo>
                      <a:pt x="0" y="10059"/>
                    </a:lnTo>
                    <a:lnTo>
                      <a:pt x="0" y="10252"/>
                    </a:lnTo>
                    <a:lnTo>
                      <a:pt x="0" y="10425"/>
                    </a:lnTo>
                    <a:lnTo>
                      <a:pt x="20" y="10618"/>
                    </a:lnTo>
                    <a:lnTo>
                      <a:pt x="58" y="10791"/>
                    </a:lnTo>
                    <a:lnTo>
                      <a:pt x="116" y="10965"/>
                    </a:lnTo>
                    <a:lnTo>
                      <a:pt x="174" y="11138"/>
                    </a:lnTo>
                    <a:lnTo>
                      <a:pt x="251" y="11312"/>
                    </a:lnTo>
                    <a:lnTo>
                      <a:pt x="347" y="11466"/>
                    </a:lnTo>
                    <a:lnTo>
                      <a:pt x="443" y="11639"/>
                    </a:lnTo>
                    <a:lnTo>
                      <a:pt x="655" y="11928"/>
                    </a:lnTo>
                    <a:lnTo>
                      <a:pt x="925" y="12198"/>
                    </a:lnTo>
                    <a:lnTo>
                      <a:pt x="1195" y="12429"/>
                    </a:lnTo>
                    <a:lnTo>
                      <a:pt x="1522" y="12641"/>
                    </a:lnTo>
                    <a:lnTo>
                      <a:pt x="1850" y="12795"/>
                    </a:lnTo>
                    <a:lnTo>
                      <a:pt x="2197" y="12930"/>
                    </a:lnTo>
                    <a:lnTo>
                      <a:pt x="2563" y="13026"/>
                    </a:lnTo>
                    <a:lnTo>
                      <a:pt x="2736" y="13046"/>
                    </a:lnTo>
                    <a:lnTo>
                      <a:pt x="2929" y="13065"/>
                    </a:lnTo>
                    <a:lnTo>
                      <a:pt x="3295" y="13065"/>
                    </a:lnTo>
                    <a:lnTo>
                      <a:pt x="3488" y="13026"/>
                    </a:lnTo>
                    <a:lnTo>
                      <a:pt x="3681" y="13007"/>
                    </a:lnTo>
                    <a:lnTo>
                      <a:pt x="3835" y="12949"/>
                    </a:lnTo>
                    <a:lnTo>
                      <a:pt x="4124" y="12834"/>
                    </a:lnTo>
                    <a:lnTo>
                      <a:pt x="4914" y="12506"/>
                    </a:lnTo>
                    <a:lnTo>
                      <a:pt x="7091" y="11581"/>
                    </a:lnTo>
                    <a:lnTo>
                      <a:pt x="10078" y="10271"/>
                    </a:lnTo>
                    <a:lnTo>
                      <a:pt x="8459" y="8094"/>
                    </a:lnTo>
                    <a:lnTo>
                      <a:pt x="5164" y="8325"/>
                    </a:lnTo>
                    <a:lnTo>
                      <a:pt x="5164" y="8325"/>
                    </a:lnTo>
                    <a:lnTo>
                      <a:pt x="6417" y="4105"/>
                    </a:lnTo>
                    <a:lnTo>
                      <a:pt x="3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0439188" y="2450050"/>
                <a:ext cx="77575" cy="106975"/>
              </a:xfrm>
              <a:custGeom>
                <a:avLst/>
                <a:gdLst/>
                <a:ahLst/>
                <a:cxnLst/>
                <a:rect l="l" t="t" r="r" b="b"/>
                <a:pathLst>
                  <a:path w="3103" h="4279" extrusionOk="0">
                    <a:moveTo>
                      <a:pt x="1330" y="1"/>
                    </a:moveTo>
                    <a:lnTo>
                      <a:pt x="1272" y="136"/>
                    </a:lnTo>
                    <a:lnTo>
                      <a:pt x="1233" y="290"/>
                    </a:lnTo>
                    <a:lnTo>
                      <a:pt x="983" y="1041"/>
                    </a:lnTo>
                    <a:lnTo>
                      <a:pt x="212" y="3546"/>
                    </a:lnTo>
                    <a:lnTo>
                      <a:pt x="20" y="4201"/>
                    </a:lnTo>
                    <a:lnTo>
                      <a:pt x="0" y="4278"/>
                    </a:lnTo>
                    <a:lnTo>
                      <a:pt x="77" y="4278"/>
                    </a:lnTo>
                    <a:lnTo>
                      <a:pt x="2235" y="4124"/>
                    </a:lnTo>
                    <a:lnTo>
                      <a:pt x="2871" y="4066"/>
                    </a:lnTo>
                    <a:lnTo>
                      <a:pt x="2987" y="4066"/>
                    </a:lnTo>
                    <a:lnTo>
                      <a:pt x="3103" y="4047"/>
                    </a:lnTo>
                    <a:lnTo>
                      <a:pt x="2987" y="4028"/>
                    </a:lnTo>
                    <a:lnTo>
                      <a:pt x="2852" y="4028"/>
                    </a:lnTo>
                    <a:lnTo>
                      <a:pt x="2216" y="4047"/>
                    </a:lnTo>
                    <a:lnTo>
                      <a:pt x="139" y="4158"/>
                    </a:lnTo>
                    <a:lnTo>
                      <a:pt x="139" y="4158"/>
                    </a:lnTo>
                    <a:lnTo>
                      <a:pt x="309" y="3565"/>
                    </a:lnTo>
                    <a:lnTo>
                      <a:pt x="732" y="2197"/>
                    </a:lnTo>
                    <a:lnTo>
                      <a:pt x="1041" y="1060"/>
                    </a:lnTo>
                    <a:lnTo>
                      <a:pt x="1272" y="290"/>
                    </a:lnTo>
                    <a:lnTo>
                      <a:pt x="1311" y="155"/>
                    </a:lnTo>
                    <a:lnTo>
                      <a:pt x="1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0404013" y="2612875"/>
                <a:ext cx="143100" cy="59275"/>
              </a:xfrm>
              <a:custGeom>
                <a:avLst/>
                <a:gdLst/>
                <a:ahLst/>
                <a:cxnLst/>
                <a:rect l="l" t="t" r="r" b="b"/>
                <a:pathLst>
                  <a:path w="5724" h="2371" extrusionOk="0">
                    <a:moveTo>
                      <a:pt x="5723" y="1"/>
                    </a:moveTo>
                    <a:lnTo>
                      <a:pt x="5512" y="78"/>
                    </a:lnTo>
                    <a:lnTo>
                      <a:pt x="4876" y="328"/>
                    </a:lnTo>
                    <a:lnTo>
                      <a:pt x="2852" y="1137"/>
                    </a:lnTo>
                    <a:lnTo>
                      <a:pt x="829" y="1985"/>
                    </a:lnTo>
                    <a:lnTo>
                      <a:pt x="213" y="2255"/>
                    </a:lnTo>
                    <a:lnTo>
                      <a:pt x="1" y="2371"/>
                    </a:lnTo>
                    <a:lnTo>
                      <a:pt x="232" y="2294"/>
                    </a:lnTo>
                    <a:lnTo>
                      <a:pt x="848" y="2062"/>
                    </a:lnTo>
                    <a:lnTo>
                      <a:pt x="2891" y="1234"/>
                    </a:lnTo>
                    <a:lnTo>
                      <a:pt x="4914" y="386"/>
                    </a:lnTo>
                    <a:lnTo>
                      <a:pt x="5512" y="116"/>
                    </a:lnTo>
                    <a:lnTo>
                      <a:pt x="57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0518188" y="2481850"/>
                <a:ext cx="158500" cy="145025"/>
              </a:xfrm>
              <a:custGeom>
                <a:avLst/>
                <a:gdLst/>
                <a:ahLst/>
                <a:cxnLst/>
                <a:rect l="l" t="t" r="r" b="b"/>
                <a:pathLst>
                  <a:path w="6340" h="5801" extrusionOk="0">
                    <a:moveTo>
                      <a:pt x="232" y="0"/>
                    </a:moveTo>
                    <a:lnTo>
                      <a:pt x="174" y="20"/>
                    </a:lnTo>
                    <a:lnTo>
                      <a:pt x="135" y="58"/>
                    </a:lnTo>
                    <a:lnTo>
                      <a:pt x="58" y="135"/>
                    </a:lnTo>
                    <a:lnTo>
                      <a:pt x="0" y="232"/>
                    </a:lnTo>
                    <a:lnTo>
                      <a:pt x="0" y="289"/>
                    </a:lnTo>
                    <a:lnTo>
                      <a:pt x="0" y="347"/>
                    </a:lnTo>
                    <a:lnTo>
                      <a:pt x="463" y="2582"/>
                    </a:lnTo>
                    <a:lnTo>
                      <a:pt x="1195" y="5473"/>
                    </a:lnTo>
                    <a:lnTo>
                      <a:pt x="1253" y="5588"/>
                    </a:lnTo>
                    <a:lnTo>
                      <a:pt x="1349" y="5685"/>
                    </a:lnTo>
                    <a:lnTo>
                      <a:pt x="1465" y="5743"/>
                    </a:lnTo>
                    <a:lnTo>
                      <a:pt x="1580" y="5781"/>
                    </a:lnTo>
                    <a:lnTo>
                      <a:pt x="5357" y="5800"/>
                    </a:lnTo>
                    <a:lnTo>
                      <a:pt x="5415" y="5800"/>
                    </a:lnTo>
                    <a:lnTo>
                      <a:pt x="5492" y="5781"/>
                    </a:lnTo>
                    <a:lnTo>
                      <a:pt x="5550" y="5743"/>
                    </a:lnTo>
                    <a:lnTo>
                      <a:pt x="5608" y="5704"/>
                    </a:lnTo>
                    <a:lnTo>
                      <a:pt x="5665" y="5646"/>
                    </a:lnTo>
                    <a:lnTo>
                      <a:pt x="5704" y="5588"/>
                    </a:lnTo>
                    <a:lnTo>
                      <a:pt x="5723" y="5531"/>
                    </a:lnTo>
                    <a:lnTo>
                      <a:pt x="5742" y="5454"/>
                    </a:lnTo>
                    <a:lnTo>
                      <a:pt x="6340" y="347"/>
                    </a:lnTo>
                    <a:lnTo>
                      <a:pt x="6340" y="328"/>
                    </a:lnTo>
                    <a:lnTo>
                      <a:pt x="6340" y="270"/>
                    </a:lnTo>
                    <a:lnTo>
                      <a:pt x="6321" y="212"/>
                    </a:lnTo>
                    <a:lnTo>
                      <a:pt x="6263" y="116"/>
                    </a:lnTo>
                    <a:lnTo>
                      <a:pt x="6166" y="58"/>
                    </a:lnTo>
                    <a:lnTo>
                      <a:pt x="6109" y="39"/>
                    </a:lnTo>
                    <a:lnTo>
                      <a:pt x="6051" y="39"/>
                    </a:lnTo>
                    <a:lnTo>
                      <a:pt x="2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0517213" y="2517025"/>
                <a:ext cx="152250" cy="89125"/>
              </a:xfrm>
              <a:custGeom>
                <a:avLst/>
                <a:gdLst/>
                <a:ahLst/>
                <a:cxnLst/>
                <a:rect l="l" t="t" r="r" b="b"/>
                <a:pathLst>
                  <a:path w="6090" h="3565" extrusionOk="0">
                    <a:moveTo>
                      <a:pt x="1" y="0"/>
                    </a:moveTo>
                    <a:lnTo>
                      <a:pt x="39" y="1253"/>
                    </a:lnTo>
                    <a:lnTo>
                      <a:pt x="251" y="1831"/>
                    </a:lnTo>
                    <a:lnTo>
                      <a:pt x="213" y="2544"/>
                    </a:lnTo>
                    <a:lnTo>
                      <a:pt x="213" y="2659"/>
                    </a:lnTo>
                    <a:lnTo>
                      <a:pt x="232" y="2794"/>
                    </a:lnTo>
                    <a:lnTo>
                      <a:pt x="271" y="2910"/>
                    </a:lnTo>
                    <a:lnTo>
                      <a:pt x="348" y="3025"/>
                    </a:lnTo>
                    <a:lnTo>
                      <a:pt x="405" y="3122"/>
                    </a:lnTo>
                    <a:lnTo>
                      <a:pt x="502" y="3218"/>
                    </a:lnTo>
                    <a:lnTo>
                      <a:pt x="598" y="3295"/>
                    </a:lnTo>
                    <a:lnTo>
                      <a:pt x="714" y="3353"/>
                    </a:lnTo>
                    <a:lnTo>
                      <a:pt x="926" y="3430"/>
                    </a:lnTo>
                    <a:lnTo>
                      <a:pt x="1080" y="3488"/>
                    </a:lnTo>
                    <a:lnTo>
                      <a:pt x="1253" y="3526"/>
                    </a:lnTo>
                    <a:lnTo>
                      <a:pt x="1407" y="3546"/>
                    </a:lnTo>
                    <a:lnTo>
                      <a:pt x="1562" y="3565"/>
                    </a:lnTo>
                    <a:lnTo>
                      <a:pt x="1735" y="3565"/>
                    </a:lnTo>
                    <a:lnTo>
                      <a:pt x="1889" y="3546"/>
                    </a:lnTo>
                    <a:lnTo>
                      <a:pt x="2063" y="3507"/>
                    </a:lnTo>
                    <a:lnTo>
                      <a:pt x="2217" y="3468"/>
                    </a:lnTo>
                    <a:lnTo>
                      <a:pt x="2737" y="3276"/>
                    </a:lnTo>
                    <a:lnTo>
                      <a:pt x="3045" y="3199"/>
                    </a:lnTo>
                    <a:lnTo>
                      <a:pt x="3450" y="3122"/>
                    </a:lnTo>
                    <a:lnTo>
                      <a:pt x="3835" y="2987"/>
                    </a:lnTo>
                    <a:lnTo>
                      <a:pt x="4201" y="2871"/>
                    </a:lnTo>
                    <a:lnTo>
                      <a:pt x="4876" y="2678"/>
                    </a:lnTo>
                    <a:lnTo>
                      <a:pt x="5570" y="2486"/>
                    </a:lnTo>
                    <a:lnTo>
                      <a:pt x="5974" y="2370"/>
                    </a:lnTo>
                    <a:lnTo>
                      <a:pt x="6032" y="2332"/>
                    </a:lnTo>
                    <a:lnTo>
                      <a:pt x="6071" y="2293"/>
                    </a:lnTo>
                    <a:lnTo>
                      <a:pt x="6090" y="2235"/>
                    </a:lnTo>
                    <a:lnTo>
                      <a:pt x="6071" y="2177"/>
                    </a:lnTo>
                    <a:lnTo>
                      <a:pt x="6032" y="2062"/>
                    </a:lnTo>
                    <a:lnTo>
                      <a:pt x="5974" y="1946"/>
                    </a:lnTo>
                    <a:lnTo>
                      <a:pt x="5936" y="1927"/>
                    </a:lnTo>
                    <a:lnTo>
                      <a:pt x="5859" y="1927"/>
                    </a:lnTo>
                    <a:lnTo>
                      <a:pt x="5608" y="1965"/>
                    </a:lnTo>
                    <a:lnTo>
                      <a:pt x="5261" y="2023"/>
                    </a:lnTo>
                    <a:lnTo>
                      <a:pt x="4876" y="2100"/>
                    </a:lnTo>
                    <a:lnTo>
                      <a:pt x="4163" y="2274"/>
                    </a:lnTo>
                    <a:lnTo>
                      <a:pt x="3835" y="2370"/>
                    </a:lnTo>
                    <a:lnTo>
                      <a:pt x="3874" y="2332"/>
                    </a:lnTo>
                    <a:lnTo>
                      <a:pt x="3912" y="2274"/>
                    </a:lnTo>
                    <a:lnTo>
                      <a:pt x="4105" y="2177"/>
                    </a:lnTo>
                    <a:lnTo>
                      <a:pt x="4606" y="1927"/>
                    </a:lnTo>
                    <a:lnTo>
                      <a:pt x="5146" y="1696"/>
                    </a:lnTo>
                    <a:lnTo>
                      <a:pt x="5338" y="1599"/>
                    </a:lnTo>
                    <a:lnTo>
                      <a:pt x="5454" y="1542"/>
                    </a:lnTo>
                    <a:lnTo>
                      <a:pt x="5512" y="1503"/>
                    </a:lnTo>
                    <a:lnTo>
                      <a:pt x="5531" y="1445"/>
                    </a:lnTo>
                    <a:lnTo>
                      <a:pt x="5512" y="1387"/>
                    </a:lnTo>
                    <a:lnTo>
                      <a:pt x="5492" y="1330"/>
                    </a:lnTo>
                    <a:lnTo>
                      <a:pt x="5435" y="1272"/>
                    </a:lnTo>
                    <a:lnTo>
                      <a:pt x="5358" y="1233"/>
                    </a:lnTo>
                    <a:lnTo>
                      <a:pt x="5261" y="1175"/>
                    </a:lnTo>
                    <a:lnTo>
                      <a:pt x="5146" y="1156"/>
                    </a:lnTo>
                    <a:lnTo>
                      <a:pt x="5069" y="1137"/>
                    </a:lnTo>
                    <a:lnTo>
                      <a:pt x="4953" y="1156"/>
                    </a:lnTo>
                    <a:lnTo>
                      <a:pt x="4645" y="1233"/>
                    </a:lnTo>
                    <a:lnTo>
                      <a:pt x="3855" y="1503"/>
                    </a:lnTo>
                    <a:lnTo>
                      <a:pt x="3431" y="1638"/>
                    </a:lnTo>
                    <a:lnTo>
                      <a:pt x="3065" y="1754"/>
                    </a:lnTo>
                    <a:lnTo>
                      <a:pt x="2930" y="1773"/>
                    </a:lnTo>
                    <a:lnTo>
                      <a:pt x="2795" y="1792"/>
                    </a:lnTo>
                    <a:lnTo>
                      <a:pt x="2698" y="1792"/>
                    </a:lnTo>
                    <a:lnTo>
                      <a:pt x="2641" y="1773"/>
                    </a:lnTo>
                    <a:lnTo>
                      <a:pt x="2621" y="1734"/>
                    </a:lnTo>
                    <a:lnTo>
                      <a:pt x="2641" y="1676"/>
                    </a:lnTo>
                    <a:lnTo>
                      <a:pt x="2660" y="1619"/>
                    </a:lnTo>
                    <a:lnTo>
                      <a:pt x="2698" y="1542"/>
                    </a:lnTo>
                    <a:lnTo>
                      <a:pt x="2833" y="1407"/>
                    </a:lnTo>
                    <a:lnTo>
                      <a:pt x="2987" y="1253"/>
                    </a:lnTo>
                    <a:lnTo>
                      <a:pt x="3354" y="964"/>
                    </a:lnTo>
                    <a:lnTo>
                      <a:pt x="3508" y="829"/>
                    </a:lnTo>
                    <a:lnTo>
                      <a:pt x="3604" y="732"/>
                    </a:lnTo>
                    <a:lnTo>
                      <a:pt x="3662" y="655"/>
                    </a:lnTo>
                    <a:lnTo>
                      <a:pt x="3681" y="578"/>
                    </a:lnTo>
                    <a:lnTo>
                      <a:pt x="3681" y="501"/>
                    </a:lnTo>
                    <a:lnTo>
                      <a:pt x="3662" y="424"/>
                    </a:lnTo>
                    <a:lnTo>
                      <a:pt x="3623" y="366"/>
                    </a:lnTo>
                    <a:lnTo>
                      <a:pt x="3566" y="308"/>
                    </a:lnTo>
                    <a:lnTo>
                      <a:pt x="3508" y="251"/>
                    </a:lnTo>
                    <a:lnTo>
                      <a:pt x="3450" y="193"/>
                    </a:lnTo>
                    <a:lnTo>
                      <a:pt x="3411" y="193"/>
                    </a:lnTo>
                    <a:lnTo>
                      <a:pt x="3334" y="212"/>
                    </a:lnTo>
                    <a:lnTo>
                      <a:pt x="3180" y="289"/>
                    </a:lnTo>
                    <a:lnTo>
                      <a:pt x="2968" y="424"/>
                    </a:lnTo>
                    <a:lnTo>
                      <a:pt x="2737" y="597"/>
                    </a:lnTo>
                    <a:lnTo>
                      <a:pt x="2294" y="925"/>
                    </a:lnTo>
                    <a:lnTo>
                      <a:pt x="2120" y="1060"/>
                    </a:lnTo>
                    <a:lnTo>
                      <a:pt x="1985" y="1156"/>
                    </a:lnTo>
                    <a:lnTo>
                      <a:pt x="1870" y="1195"/>
                    </a:lnTo>
                    <a:lnTo>
                      <a:pt x="1619" y="1195"/>
                    </a:lnTo>
                    <a:lnTo>
                      <a:pt x="1485" y="1175"/>
                    </a:lnTo>
                    <a:lnTo>
                      <a:pt x="1330" y="1156"/>
                    </a:lnTo>
                    <a:lnTo>
                      <a:pt x="1195" y="1098"/>
                    </a:lnTo>
                    <a:lnTo>
                      <a:pt x="945" y="1002"/>
                    </a:lnTo>
                    <a:lnTo>
                      <a:pt x="829" y="867"/>
                    </a:lnTo>
                    <a:lnTo>
                      <a:pt x="714" y="713"/>
                    </a:lnTo>
                    <a:lnTo>
                      <a:pt x="637" y="559"/>
                    </a:lnTo>
                    <a:lnTo>
                      <a:pt x="560" y="385"/>
                    </a:lnTo>
                    <a:lnTo>
                      <a:pt x="521" y="289"/>
                    </a:lnTo>
                    <a:lnTo>
                      <a:pt x="483" y="212"/>
                    </a:lnTo>
                    <a:lnTo>
                      <a:pt x="405" y="154"/>
                    </a:lnTo>
                    <a:lnTo>
                      <a:pt x="348" y="96"/>
                    </a:lnTo>
                    <a:lnTo>
                      <a:pt x="271" y="58"/>
                    </a:lnTo>
                    <a:lnTo>
                      <a:pt x="174" y="19"/>
                    </a:lnTo>
                    <a:lnTo>
                      <a:pt x="9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0592863" y="2497750"/>
                <a:ext cx="11100" cy="11100"/>
              </a:xfrm>
              <a:custGeom>
                <a:avLst/>
                <a:gdLst/>
                <a:ahLst/>
                <a:cxnLst/>
                <a:rect l="l" t="t" r="r" b="b"/>
                <a:pathLst>
                  <a:path w="444" h="444" extrusionOk="0">
                    <a:moveTo>
                      <a:pt x="212" y="0"/>
                    </a:moveTo>
                    <a:lnTo>
                      <a:pt x="135" y="20"/>
                    </a:lnTo>
                    <a:lnTo>
                      <a:pt x="58" y="77"/>
                    </a:lnTo>
                    <a:lnTo>
                      <a:pt x="19" y="135"/>
                    </a:lnTo>
                    <a:lnTo>
                      <a:pt x="0" y="232"/>
                    </a:lnTo>
                    <a:lnTo>
                      <a:pt x="19" y="309"/>
                    </a:lnTo>
                    <a:lnTo>
                      <a:pt x="58" y="386"/>
                    </a:lnTo>
                    <a:lnTo>
                      <a:pt x="135" y="424"/>
                    </a:lnTo>
                    <a:lnTo>
                      <a:pt x="212" y="443"/>
                    </a:lnTo>
                    <a:lnTo>
                      <a:pt x="308" y="424"/>
                    </a:lnTo>
                    <a:lnTo>
                      <a:pt x="366" y="386"/>
                    </a:lnTo>
                    <a:lnTo>
                      <a:pt x="424" y="309"/>
                    </a:lnTo>
                    <a:lnTo>
                      <a:pt x="443" y="232"/>
                    </a:lnTo>
                    <a:lnTo>
                      <a:pt x="424" y="135"/>
                    </a:lnTo>
                    <a:lnTo>
                      <a:pt x="366" y="77"/>
                    </a:lnTo>
                    <a:lnTo>
                      <a:pt x="308" y="2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3"/>
            <p:cNvGrpSpPr/>
            <p:nvPr/>
          </p:nvGrpSpPr>
          <p:grpSpPr>
            <a:xfrm flipH="1">
              <a:off x="624432" y="2334651"/>
              <a:ext cx="1439662" cy="2259991"/>
              <a:chOff x="8430775" y="2402625"/>
              <a:chExt cx="946150" cy="1485175"/>
            </a:xfrm>
          </p:grpSpPr>
          <p:sp>
            <p:nvSpPr>
              <p:cNvPr id="677" name="Google Shape;677;p33"/>
              <p:cNvSpPr/>
              <p:nvPr/>
            </p:nvSpPr>
            <p:spPr>
              <a:xfrm>
                <a:off x="8635025" y="3675350"/>
                <a:ext cx="182125" cy="212450"/>
              </a:xfrm>
              <a:custGeom>
                <a:avLst/>
                <a:gdLst/>
                <a:ahLst/>
                <a:cxnLst/>
                <a:rect l="l" t="t" r="r" b="b"/>
                <a:pathLst>
                  <a:path w="7285" h="8498" extrusionOk="0">
                    <a:moveTo>
                      <a:pt x="5203" y="0"/>
                    </a:moveTo>
                    <a:lnTo>
                      <a:pt x="1581" y="1330"/>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8635025" y="3675350"/>
                <a:ext cx="182125" cy="212450"/>
              </a:xfrm>
              <a:custGeom>
                <a:avLst/>
                <a:gdLst/>
                <a:ahLst/>
                <a:cxnLst/>
                <a:rect l="l" t="t" r="r" b="b"/>
                <a:pathLst>
                  <a:path w="7285" h="8498" fill="none" extrusionOk="0">
                    <a:moveTo>
                      <a:pt x="1581" y="1330"/>
                    </a:moveTo>
                    <a:lnTo>
                      <a:pt x="3084" y="5029"/>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lnTo>
                      <a:pt x="1581" y="1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8758350" y="3773125"/>
                <a:ext cx="14975" cy="14475"/>
              </a:xfrm>
              <a:custGeom>
                <a:avLst/>
                <a:gdLst/>
                <a:ahLst/>
                <a:cxnLst/>
                <a:rect l="l" t="t" r="r" b="b"/>
                <a:pathLst>
                  <a:path w="599" h="579" extrusionOk="0">
                    <a:moveTo>
                      <a:pt x="251" y="1"/>
                    </a:moveTo>
                    <a:lnTo>
                      <a:pt x="193" y="20"/>
                    </a:lnTo>
                    <a:lnTo>
                      <a:pt x="136" y="39"/>
                    </a:lnTo>
                    <a:lnTo>
                      <a:pt x="97" y="78"/>
                    </a:lnTo>
                    <a:lnTo>
                      <a:pt x="20" y="193"/>
                    </a:lnTo>
                    <a:lnTo>
                      <a:pt x="1" y="251"/>
                    </a:lnTo>
                    <a:lnTo>
                      <a:pt x="1" y="309"/>
                    </a:lnTo>
                    <a:lnTo>
                      <a:pt x="20" y="367"/>
                    </a:lnTo>
                    <a:lnTo>
                      <a:pt x="39" y="425"/>
                    </a:lnTo>
                    <a:lnTo>
                      <a:pt x="116" y="521"/>
                    </a:lnTo>
                    <a:lnTo>
                      <a:pt x="213" y="579"/>
                    </a:lnTo>
                    <a:lnTo>
                      <a:pt x="348" y="579"/>
                    </a:lnTo>
                    <a:lnTo>
                      <a:pt x="444" y="540"/>
                    </a:lnTo>
                    <a:lnTo>
                      <a:pt x="540" y="482"/>
                    </a:lnTo>
                    <a:lnTo>
                      <a:pt x="579" y="367"/>
                    </a:lnTo>
                    <a:lnTo>
                      <a:pt x="598" y="251"/>
                    </a:lnTo>
                    <a:lnTo>
                      <a:pt x="560" y="155"/>
                    </a:lnTo>
                    <a:lnTo>
                      <a:pt x="482" y="58"/>
                    </a:lnTo>
                    <a:lnTo>
                      <a:pt x="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8758350" y="3773125"/>
                <a:ext cx="14975" cy="14475"/>
              </a:xfrm>
              <a:custGeom>
                <a:avLst/>
                <a:gdLst/>
                <a:ahLst/>
                <a:cxnLst/>
                <a:rect l="l" t="t" r="r" b="b"/>
                <a:pathLst>
                  <a:path w="599" h="579" fill="none" extrusionOk="0">
                    <a:moveTo>
                      <a:pt x="270" y="1"/>
                    </a:moveTo>
                    <a:lnTo>
                      <a:pt x="270" y="1"/>
                    </a:lnTo>
                    <a:lnTo>
                      <a:pt x="386" y="1"/>
                    </a:lnTo>
                    <a:lnTo>
                      <a:pt x="482" y="58"/>
                    </a:lnTo>
                    <a:lnTo>
                      <a:pt x="560" y="155"/>
                    </a:lnTo>
                    <a:lnTo>
                      <a:pt x="598" y="251"/>
                    </a:lnTo>
                    <a:lnTo>
                      <a:pt x="598" y="251"/>
                    </a:lnTo>
                    <a:lnTo>
                      <a:pt x="579" y="367"/>
                    </a:lnTo>
                    <a:lnTo>
                      <a:pt x="540" y="482"/>
                    </a:lnTo>
                    <a:lnTo>
                      <a:pt x="444" y="540"/>
                    </a:lnTo>
                    <a:lnTo>
                      <a:pt x="348" y="579"/>
                    </a:lnTo>
                    <a:lnTo>
                      <a:pt x="348" y="579"/>
                    </a:lnTo>
                    <a:lnTo>
                      <a:pt x="270" y="579"/>
                    </a:lnTo>
                    <a:lnTo>
                      <a:pt x="213" y="579"/>
                    </a:lnTo>
                    <a:lnTo>
                      <a:pt x="116" y="521"/>
                    </a:lnTo>
                    <a:lnTo>
                      <a:pt x="39" y="425"/>
                    </a:lnTo>
                    <a:lnTo>
                      <a:pt x="20" y="367"/>
                    </a:lnTo>
                    <a:lnTo>
                      <a:pt x="1" y="309"/>
                    </a:lnTo>
                    <a:lnTo>
                      <a:pt x="1" y="309"/>
                    </a:lnTo>
                    <a:lnTo>
                      <a:pt x="1" y="251"/>
                    </a:lnTo>
                    <a:lnTo>
                      <a:pt x="20" y="193"/>
                    </a:lnTo>
                    <a:lnTo>
                      <a:pt x="97" y="78"/>
                    </a:lnTo>
                    <a:lnTo>
                      <a:pt x="136" y="39"/>
                    </a:lnTo>
                    <a:lnTo>
                      <a:pt x="193" y="20"/>
                    </a:lnTo>
                    <a:lnTo>
                      <a:pt x="251"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8635025" y="3877675"/>
                <a:ext cx="2925" cy="7250"/>
              </a:xfrm>
              <a:custGeom>
                <a:avLst/>
                <a:gdLst/>
                <a:ahLst/>
                <a:cxnLst/>
                <a:rect l="l" t="t" r="r" b="b"/>
                <a:pathLst>
                  <a:path w="117" h="290" extrusionOk="0">
                    <a:moveTo>
                      <a:pt x="116" y="0"/>
                    </a:moveTo>
                    <a:lnTo>
                      <a:pt x="59" y="77"/>
                    </a:lnTo>
                    <a:lnTo>
                      <a:pt x="20" y="173"/>
                    </a:lnTo>
                    <a:lnTo>
                      <a:pt x="1" y="270"/>
                    </a:lnTo>
                    <a:lnTo>
                      <a:pt x="1" y="289"/>
                    </a:lnTo>
                    <a:lnTo>
                      <a:pt x="20" y="212"/>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8635025" y="3877675"/>
                <a:ext cx="2925" cy="9175"/>
              </a:xfrm>
              <a:custGeom>
                <a:avLst/>
                <a:gdLst/>
                <a:ahLst/>
                <a:cxnLst/>
                <a:rect l="l" t="t" r="r" b="b"/>
                <a:pathLst>
                  <a:path w="117" h="367" fill="none" extrusionOk="0">
                    <a:moveTo>
                      <a:pt x="116" y="0"/>
                    </a:moveTo>
                    <a:lnTo>
                      <a:pt x="116" y="0"/>
                    </a:lnTo>
                    <a:lnTo>
                      <a:pt x="59" y="77"/>
                    </a:lnTo>
                    <a:lnTo>
                      <a:pt x="20" y="173"/>
                    </a:lnTo>
                    <a:lnTo>
                      <a:pt x="1" y="270"/>
                    </a:lnTo>
                    <a:lnTo>
                      <a:pt x="1" y="328"/>
                    </a:lnTo>
                    <a:lnTo>
                      <a:pt x="1" y="366"/>
                    </a:lnTo>
                    <a:lnTo>
                      <a:pt x="1" y="366"/>
                    </a:lnTo>
                    <a:lnTo>
                      <a:pt x="1" y="289"/>
                    </a:lnTo>
                    <a:lnTo>
                      <a:pt x="20" y="212"/>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635525" y="3817450"/>
                <a:ext cx="181625" cy="70350"/>
              </a:xfrm>
              <a:custGeom>
                <a:avLst/>
                <a:gdLst/>
                <a:ahLst/>
                <a:cxnLst/>
                <a:rect l="l" t="t" r="r" b="b"/>
                <a:pathLst>
                  <a:path w="7265" h="2814" fill="none" extrusionOk="0">
                    <a:moveTo>
                      <a:pt x="7207" y="0"/>
                    </a:moveTo>
                    <a:lnTo>
                      <a:pt x="7265" y="193"/>
                    </a:lnTo>
                    <a:lnTo>
                      <a:pt x="0" y="2814"/>
                    </a:lnTo>
                    <a:lnTo>
                      <a:pt x="0" y="2814"/>
                    </a:lnTo>
                    <a:lnTo>
                      <a:pt x="0" y="2814"/>
                    </a:lnTo>
                    <a:lnTo>
                      <a:pt x="7265" y="193"/>
                    </a:lnTo>
                    <a:lnTo>
                      <a:pt x="72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635025" y="3807325"/>
                <a:ext cx="182125" cy="80475"/>
              </a:xfrm>
              <a:custGeom>
                <a:avLst/>
                <a:gdLst/>
                <a:ahLst/>
                <a:cxnLst/>
                <a:rect l="l" t="t" r="r" b="b"/>
                <a:pathLst>
                  <a:path w="7285" h="3219" extrusionOk="0">
                    <a:moveTo>
                      <a:pt x="7053" y="1"/>
                    </a:moveTo>
                    <a:lnTo>
                      <a:pt x="174" y="2737"/>
                    </a:lnTo>
                    <a:lnTo>
                      <a:pt x="116" y="2814"/>
                    </a:lnTo>
                    <a:lnTo>
                      <a:pt x="20" y="3026"/>
                    </a:lnTo>
                    <a:lnTo>
                      <a:pt x="1" y="3103"/>
                    </a:lnTo>
                    <a:lnTo>
                      <a:pt x="1" y="3180"/>
                    </a:lnTo>
                    <a:lnTo>
                      <a:pt x="20" y="3219"/>
                    </a:lnTo>
                    <a:lnTo>
                      <a:pt x="7285" y="598"/>
                    </a:lnTo>
                    <a:lnTo>
                      <a:pt x="7227" y="405"/>
                    </a:lnTo>
                    <a:lnTo>
                      <a:pt x="7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8708250" y="3799150"/>
                <a:ext cx="20275" cy="6750"/>
              </a:xfrm>
              <a:custGeom>
                <a:avLst/>
                <a:gdLst/>
                <a:ahLst/>
                <a:cxnLst/>
                <a:rect l="l" t="t" r="r" b="b"/>
                <a:pathLst>
                  <a:path w="811" h="270" extrusionOk="0">
                    <a:moveTo>
                      <a:pt x="271" y="0"/>
                    </a:moveTo>
                    <a:lnTo>
                      <a:pt x="116" y="19"/>
                    </a:lnTo>
                    <a:lnTo>
                      <a:pt x="39" y="58"/>
                    </a:lnTo>
                    <a:lnTo>
                      <a:pt x="20" y="77"/>
                    </a:lnTo>
                    <a:lnTo>
                      <a:pt x="1" y="97"/>
                    </a:lnTo>
                    <a:lnTo>
                      <a:pt x="59" y="116"/>
                    </a:lnTo>
                    <a:lnTo>
                      <a:pt x="271" y="116"/>
                    </a:lnTo>
                    <a:lnTo>
                      <a:pt x="425" y="135"/>
                    </a:lnTo>
                    <a:lnTo>
                      <a:pt x="579" y="174"/>
                    </a:lnTo>
                    <a:lnTo>
                      <a:pt x="694" y="231"/>
                    </a:lnTo>
                    <a:lnTo>
                      <a:pt x="772" y="270"/>
                    </a:lnTo>
                    <a:lnTo>
                      <a:pt x="810" y="270"/>
                    </a:lnTo>
                    <a:lnTo>
                      <a:pt x="810" y="251"/>
                    </a:lnTo>
                    <a:lnTo>
                      <a:pt x="810" y="231"/>
                    </a:lnTo>
                    <a:lnTo>
                      <a:pt x="752" y="154"/>
                    </a:lnTo>
                    <a:lnTo>
                      <a:pt x="617" y="58"/>
                    </a:lnTo>
                    <a:lnTo>
                      <a:pt x="540" y="39"/>
                    </a:lnTo>
                    <a:lnTo>
                      <a:pt x="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8692350" y="3815050"/>
                <a:ext cx="16425" cy="10600"/>
              </a:xfrm>
              <a:custGeom>
                <a:avLst/>
                <a:gdLst/>
                <a:ahLst/>
                <a:cxnLst/>
                <a:rect l="l" t="t" r="r" b="b"/>
                <a:pathLst>
                  <a:path w="657" h="424" extrusionOk="0">
                    <a:moveTo>
                      <a:pt x="116" y="0"/>
                    </a:moveTo>
                    <a:lnTo>
                      <a:pt x="20" y="19"/>
                    </a:lnTo>
                    <a:lnTo>
                      <a:pt x="1" y="19"/>
                    </a:lnTo>
                    <a:lnTo>
                      <a:pt x="1" y="39"/>
                    </a:lnTo>
                    <a:lnTo>
                      <a:pt x="20" y="58"/>
                    </a:lnTo>
                    <a:lnTo>
                      <a:pt x="116" y="96"/>
                    </a:lnTo>
                    <a:lnTo>
                      <a:pt x="232" y="135"/>
                    </a:lnTo>
                    <a:lnTo>
                      <a:pt x="348" y="193"/>
                    </a:lnTo>
                    <a:lnTo>
                      <a:pt x="463" y="270"/>
                    </a:lnTo>
                    <a:lnTo>
                      <a:pt x="560" y="347"/>
                    </a:lnTo>
                    <a:lnTo>
                      <a:pt x="617" y="405"/>
                    </a:lnTo>
                    <a:lnTo>
                      <a:pt x="656" y="424"/>
                    </a:lnTo>
                    <a:lnTo>
                      <a:pt x="656" y="385"/>
                    </a:lnTo>
                    <a:lnTo>
                      <a:pt x="637" y="289"/>
                    </a:lnTo>
                    <a:lnTo>
                      <a:pt x="560" y="193"/>
                    </a:lnTo>
                    <a:lnTo>
                      <a:pt x="502" y="135"/>
                    </a:lnTo>
                    <a:lnTo>
                      <a:pt x="425" y="77"/>
                    </a:lnTo>
                    <a:lnTo>
                      <a:pt x="348" y="39"/>
                    </a:lnTo>
                    <a:lnTo>
                      <a:pt x="251" y="19"/>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8677425" y="3829975"/>
                <a:ext cx="12550" cy="13025"/>
              </a:xfrm>
              <a:custGeom>
                <a:avLst/>
                <a:gdLst/>
                <a:ahLst/>
                <a:cxnLst/>
                <a:rect l="l" t="t" r="r" b="b"/>
                <a:pathLst>
                  <a:path w="502" h="521" extrusionOk="0">
                    <a:moveTo>
                      <a:pt x="20" y="0"/>
                    </a:moveTo>
                    <a:lnTo>
                      <a:pt x="1" y="20"/>
                    </a:lnTo>
                    <a:lnTo>
                      <a:pt x="20" y="39"/>
                    </a:lnTo>
                    <a:lnTo>
                      <a:pt x="78" y="97"/>
                    </a:lnTo>
                    <a:lnTo>
                      <a:pt x="155" y="155"/>
                    </a:lnTo>
                    <a:lnTo>
                      <a:pt x="251" y="251"/>
                    </a:lnTo>
                    <a:lnTo>
                      <a:pt x="405" y="444"/>
                    </a:lnTo>
                    <a:lnTo>
                      <a:pt x="463" y="501"/>
                    </a:lnTo>
                    <a:lnTo>
                      <a:pt x="482" y="521"/>
                    </a:lnTo>
                    <a:lnTo>
                      <a:pt x="502" y="501"/>
                    </a:lnTo>
                    <a:lnTo>
                      <a:pt x="502" y="482"/>
                    </a:lnTo>
                    <a:lnTo>
                      <a:pt x="502" y="386"/>
                    </a:lnTo>
                    <a:lnTo>
                      <a:pt x="444" y="270"/>
                    </a:lnTo>
                    <a:lnTo>
                      <a:pt x="347" y="155"/>
                    </a:lnTo>
                    <a:lnTo>
                      <a:pt x="232" y="58"/>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8702475" y="3772175"/>
                <a:ext cx="19300" cy="7250"/>
              </a:xfrm>
              <a:custGeom>
                <a:avLst/>
                <a:gdLst/>
                <a:ahLst/>
                <a:cxnLst/>
                <a:rect l="l" t="t" r="r" b="b"/>
                <a:pathLst>
                  <a:path w="772" h="290" extrusionOk="0">
                    <a:moveTo>
                      <a:pt x="502" y="0"/>
                    </a:moveTo>
                    <a:lnTo>
                      <a:pt x="328" y="39"/>
                    </a:lnTo>
                    <a:lnTo>
                      <a:pt x="174" y="96"/>
                    </a:lnTo>
                    <a:lnTo>
                      <a:pt x="58" y="174"/>
                    </a:lnTo>
                    <a:lnTo>
                      <a:pt x="1" y="251"/>
                    </a:lnTo>
                    <a:lnTo>
                      <a:pt x="1" y="289"/>
                    </a:lnTo>
                    <a:lnTo>
                      <a:pt x="39" y="289"/>
                    </a:lnTo>
                    <a:lnTo>
                      <a:pt x="116" y="251"/>
                    </a:lnTo>
                    <a:lnTo>
                      <a:pt x="232" y="212"/>
                    </a:lnTo>
                    <a:lnTo>
                      <a:pt x="367" y="154"/>
                    </a:lnTo>
                    <a:lnTo>
                      <a:pt x="521" y="116"/>
                    </a:lnTo>
                    <a:lnTo>
                      <a:pt x="636" y="96"/>
                    </a:lnTo>
                    <a:lnTo>
                      <a:pt x="733" y="96"/>
                    </a:lnTo>
                    <a:lnTo>
                      <a:pt x="771" y="58"/>
                    </a:lnTo>
                    <a:lnTo>
                      <a:pt x="752" y="58"/>
                    </a:lnTo>
                    <a:lnTo>
                      <a:pt x="733" y="39"/>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8695250" y="3737475"/>
                <a:ext cx="24100" cy="23625"/>
              </a:xfrm>
              <a:custGeom>
                <a:avLst/>
                <a:gdLst/>
                <a:ahLst/>
                <a:cxnLst/>
                <a:rect l="l" t="t" r="r" b="b"/>
                <a:pathLst>
                  <a:path w="964" h="945" extrusionOk="0">
                    <a:moveTo>
                      <a:pt x="791" y="116"/>
                    </a:moveTo>
                    <a:lnTo>
                      <a:pt x="810" y="136"/>
                    </a:lnTo>
                    <a:lnTo>
                      <a:pt x="829" y="155"/>
                    </a:lnTo>
                    <a:lnTo>
                      <a:pt x="810" y="174"/>
                    </a:lnTo>
                    <a:lnTo>
                      <a:pt x="752" y="271"/>
                    </a:lnTo>
                    <a:lnTo>
                      <a:pt x="617" y="444"/>
                    </a:lnTo>
                    <a:lnTo>
                      <a:pt x="463" y="579"/>
                    </a:lnTo>
                    <a:lnTo>
                      <a:pt x="309" y="714"/>
                    </a:lnTo>
                    <a:lnTo>
                      <a:pt x="155" y="810"/>
                    </a:lnTo>
                    <a:lnTo>
                      <a:pt x="62" y="879"/>
                    </a:lnTo>
                    <a:lnTo>
                      <a:pt x="78" y="849"/>
                    </a:lnTo>
                    <a:lnTo>
                      <a:pt x="212" y="617"/>
                    </a:lnTo>
                    <a:lnTo>
                      <a:pt x="328" y="463"/>
                    </a:lnTo>
                    <a:lnTo>
                      <a:pt x="463" y="328"/>
                    </a:lnTo>
                    <a:lnTo>
                      <a:pt x="656" y="174"/>
                    </a:lnTo>
                    <a:lnTo>
                      <a:pt x="752" y="136"/>
                    </a:lnTo>
                    <a:lnTo>
                      <a:pt x="791" y="116"/>
                    </a:lnTo>
                    <a:close/>
                    <a:moveTo>
                      <a:pt x="713" y="1"/>
                    </a:moveTo>
                    <a:lnTo>
                      <a:pt x="579" y="78"/>
                    </a:lnTo>
                    <a:lnTo>
                      <a:pt x="386" y="232"/>
                    </a:lnTo>
                    <a:lnTo>
                      <a:pt x="251" y="386"/>
                    </a:lnTo>
                    <a:lnTo>
                      <a:pt x="135" y="579"/>
                    </a:lnTo>
                    <a:lnTo>
                      <a:pt x="78" y="656"/>
                    </a:lnTo>
                    <a:lnTo>
                      <a:pt x="39" y="752"/>
                    </a:lnTo>
                    <a:lnTo>
                      <a:pt x="20" y="849"/>
                    </a:lnTo>
                    <a:lnTo>
                      <a:pt x="20" y="911"/>
                    </a:lnTo>
                    <a:lnTo>
                      <a:pt x="0" y="926"/>
                    </a:lnTo>
                    <a:lnTo>
                      <a:pt x="20" y="922"/>
                    </a:lnTo>
                    <a:lnTo>
                      <a:pt x="20" y="922"/>
                    </a:lnTo>
                    <a:lnTo>
                      <a:pt x="20" y="945"/>
                    </a:lnTo>
                    <a:lnTo>
                      <a:pt x="39" y="926"/>
                    </a:lnTo>
                    <a:lnTo>
                      <a:pt x="43" y="917"/>
                    </a:lnTo>
                    <a:lnTo>
                      <a:pt x="97" y="906"/>
                    </a:lnTo>
                    <a:lnTo>
                      <a:pt x="193" y="887"/>
                    </a:lnTo>
                    <a:lnTo>
                      <a:pt x="270" y="849"/>
                    </a:lnTo>
                    <a:lnTo>
                      <a:pt x="367" y="791"/>
                    </a:lnTo>
                    <a:lnTo>
                      <a:pt x="540" y="675"/>
                    </a:lnTo>
                    <a:lnTo>
                      <a:pt x="694" y="540"/>
                    </a:lnTo>
                    <a:lnTo>
                      <a:pt x="868" y="348"/>
                    </a:lnTo>
                    <a:lnTo>
                      <a:pt x="945" y="213"/>
                    </a:lnTo>
                    <a:lnTo>
                      <a:pt x="964" y="174"/>
                    </a:lnTo>
                    <a:lnTo>
                      <a:pt x="964" y="116"/>
                    </a:lnTo>
                    <a:lnTo>
                      <a:pt x="925" y="59"/>
                    </a:lnTo>
                    <a:lnTo>
                      <a:pt x="887" y="20"/>
                    </a:lnTo>
                    <a:lnTo>
                      <a:pt x="8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8676475" y="3735075"/>
                <a:ext cx="20725" cy="26525"/>
              </a:xfrm>
              <a:custGeom>
                <a:avLst/>
                <a:gdLst/>
                <a:ahLst/>
                <a:cxnLst/>
                <a:rect l="l" t="t" r="r" b="b"/>
                <a:pathLst>
                  <a:path w="829" h="1061" extrusionOk="0">
                    <a:moveTo>
                      <a:pt x="116" y="0"/>
                    </a:moveTo>
                    <a:lnTo>
                      <a:pt x="77" y="20"/>
                    </a:lnTo>
                    <a:lnTo>
                      <a:pt x="39" y="58"/>
                    </a:lnTo>
                    <a:lnTo>
                      <a:pt x="19" y="97"/>
                    </a:lnTo>
                    <a:lnTo>
                      <a:pt x="0" y="155"/>
                    </a:lnTo>
                    <a:lnTo>
                      <a:pt x="0" y="309"/>
                    </a:lnTo>
                    <a:lnTo>
                      <a:pt x="39" y="424"/>
                    </a:lnTo>
                    <a:lnTo>
                      <a:pt x="96" y="540"/>
                    </a:lnTo>
                    <a:lnTo>
                      <a:pt x="154" y="636"/>
                    </a:lnTo>
                    <a:lnTo>
                      <a:pt x="212" y="733"/>
                    </a:lnTo>
                    <a:lnTo>
                      <a:pt x="289" y="810"/>
                    </a:lnTo>
                    <a:lnTo>
                      <a:pt x="385" y="868"/>
                    </a:lnTo>
                    <a:lnTo>
                      <a:pt x="540" y="945"/>
                    </a:lnTo>
                    <a:lnTo>
                      <a:pt x="655" y="983"/>
                    </a:lnTo>
                    <a:lnTo>
                      <a:pt x="751" y="983"/>
                    </a:lnTo>
                    <a:lnTo>
                      <a:pt x="443" y="790"/>
                    </a:lnTo>
                    <a:lnTo>
                      <a:pt x="308" y="656"/>
                    </a:lnTo>
                    <a:lnTo>
                      <a:pt x="193" y="501"/>
                    </a:lnTo>
                    <a:lnTo>
                      <a:pt x="154" y="386"/>
                    </a:lnTo>
                    <a:lnTo>
                      <a:pt x="135" y="270"/>
                    </a:lnTo>
                    <a:lnTo>
                      <a:pt x="116" y="174"/>
                    </a:lnTo>
                    <a:lnTo>
                      <a:pt x="135" y="135"/>
                    </a:lnTo>
                    <a:lnTo>
                      <a:pt x="154" y="116"/>
                    </a:lnTo>
                    <a:lnTo>
                      <a:pt x="251" y="135"/>
                    </a:lnTo>
                    <a:lnTo>
                      <a:pt x="328" y="193"/>
                    </a:lnTo>
                    <a:lnTo>
                      <a:pt x="482" y="347"/>
                    </a:lnTo>
                    <a:lnTo>
                      <a:pt x="597" y="521"/>
                    </a:lnTo>
                    <a:lnTo>
                      <a:pt x="694" y="694"/>
                    </a:lnTo>
                    <a:lnTo>
                      <a:pt x="751" y="848"/>
                    </a:lnTo>
                    <a:lnTo>
                      <a:pt x="771" y="945"/>
                    </a:lnTo>
                    <a:lnTo>
                      <a:pt x="790" y="1022"/>
                    </a:lnTo>
                    <a:lnTo>
                      <a:pt x="809" y="1060"/>
                    </a:lnTo>
                    <a:lnTo>
                      <a:pt x="829" y="964"/>
                    </a:lnTo>
                    <a:lnTo>
                      <a:pt x="829" y="848"/>
                    </a:lnTo>
                    <a:lnTo>
                      <a:pt x="809" y="752"/>
                    </a:lnTo>
                    <a:lnTo>
                      <a:pt x="790" y="675"/>
                    </a:lnTo>
                    <a:lnTo>
                      <a:pt x="694" y="463"/>
                    </a:lnTo>
                    <a:lnTo>
                      <a:pt x="597" y="289"/>
                    </a:lnTo>
                    <a:lnTo>
                      <a:pt x="501" y="193"/>
                    </a:lnTo>
                    <a:lnTo>
                      <a:pt x="424" y="97"/>
                    </a:lnTo>
                    <a:lnTo>
                      <a:pt x="347" y="39"/>
                    </a:lnTo>
                    <a:lnTo>
                      <a:pt x="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8806525" y="3658950"/>
                <a:ext cx="182125" cy="212000"/>
              </a:xfrm>
              <a:custGeom>
                <a:avLst/>
                <a:gdLst/>
                <a:ahLst/>
                <a:cxnLst/>
                <a:rect l="l" t="t" r="r" b="b"/>
                <a:pathLst>
                  <a:path w="7285" h="8480" extrusionOk="0">
                    <a:moveTo>
                      <a:pt x="5184" y="1"/>
                    </a:moveTo>
                    <a:lnTo>
                      <a:pt x="1561" y="13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8806525" y="3658950"/>
                <a:ext cx="182125" cy="212000"/>
              </a:xfrm>
              <a:custGeom>
                <a:avLst/>
                <a:gdLst/>
                <a:ahLst/>
                <a:cxnLst/>
                <a:rect l="l" t="t" r="r" b="b"/>
                <a:pathLst>
                  <a:path w="7285" h="8480" fill="none" extrusionOk="0">
                    <a:moveTo>
                      <a:pt x="1561" y="1311"/>
                    </a:moveTo>
                    <a:lnTo>
                      <a:pt x="3045" y="50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lnTo>
                      <a:pt x="1561" y="131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8929375" y="3756275"/>
                <a:ext cx="14950" cy="14475"/>
              </a:xfrm>
              <a:custGeom>
                <a:avLst/>
                <a:gdLst/>
                <a:ahLst/>
                <a:cxnLst/>
                <a:rect l="l" t="t" r="r" b="b"/>
                <a:pathLst>
                  <a:path w="598" h="579" extrusionOk="0">
                    <a:moveTo>
                      <a:pt x="193" y="0"/>
                    </a:moveTo>
                    <a:lnTo>
                      <a:pt x="135" y="39"/>
                    </a:lnTo>
                    <a:lnTo>
                      <a:pt x="97" y="77"/>
                    </a:lnTo>
                    <a:lnTo>
                      <a:pt x="19" y="193"/>
                    </a:lnTo>
                    <a:lnTo>
                      <a:pt x="0" y="251"/>
                    </a:lnTo>
                    <a:lnTo>
                      <a:pt x="0" y="309"/>
                    </a:lnTo>
                    <a:lnTo>
                      <a:pt x="19" y="366"/>
                    </a:lnTo>
                    <a:lnTo>
                      <a:pt x="39" y="424"/>
                    </a:lnTo>
                    <a:lnTo>
                      <a:pt x="116" y="501"/>
                    </a:lnTo>
                    <a:lnTo>
                      <a:pt x="212" y="559"/>
                    </a:lnTo>
                    <a:lnTo>
                      <a:pt x="289" y="578"/>
                    </a:lnTo>
                    <a:lnTo>
                      <a:pt x="347" y="578"/>
                    </a:lnTo>
                    <a:lnTo>
                      <a:pt x="443" y="540"/>
                    </a:lnTo>
                    <a:lnTo>
                      <a:pt x="540" y="463"/>
                    </a:lnTo>
                    <a:lnTo>
                      <a:pt x="598" y="366"/>
                    </a:lnTo>
                    <a:lnTo>
                      <a:pt x="598" y="251"/>
                    </a:lnTo>
                    <a:lnTo>
                      <a:pt x="559" y="154"/>
                    </a:lnTo>
                    <a:lnTo>
                      <a:pt x="482" y="58"/>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8929375" y="3756275"/>
                <a:ext cx="14950" cy="14475"/>
              </a:xfrm>
              <a:custGeom>
                <a:avLst/>
                <a:gdLst/>
                <a:ahLst/>
                <a:cxnLst/>
                <a:rect l="l" t="t" r="r" b="b"/>
                <a:pathLst>
                  <a:path w="598" h="579" fill="none" extrusionOk="0">
                    <a:moveTo>
                      <a:pt x="270" y="0"/>
                    </a:moveTo>
                    <a:lnTo>
                      <a:pt x="270" y="0"/>
                    </a:lnTo>
                    <a:lnTo>
                      <a:pt x="386" y="0"/>
                    </a:lnTo>
                    <a:lnTo>
                      <a:pt x="482" y="58"/>
                    </a:lnTo>
                    <a:lnTo>
                      <a:pt x="559" y="154"/>
                    </a:lnTo>
                    <a:lnTo>
                      <a:pt x="598" y="251"/>
                    </a:lnTo>
                    <a:lnTo>
                      <a:pt x="598" y="251"/>
                    </a:lnTo>
                    <a:lnTo>
                      <a:pt x="598" y="366"/>
                    </a:lnTo>
                    <a:lnTo>
                      <a:pt x="540" y="463"/>
                    </a:lnTo>
                    <a:lnTo>
                      <a:pt x="443" y="540"/>
                    </a:lnTo>
                    <a:lnTo>
                      <a:pt x="347" y="578"/>
                    </a:lnTo>
                    <a:lnTo>
                      <a:pt x="347" y="578"/>
                    </a:lnTo>
                    <a:lnTo>
                      <a:pt x="289" y="578"/>
                    </a:lnTo>
                    <a:lnTo>
                      <a:pt x="212" y="559"/>
                    </a:lnTo>
                    <a:lnTo>
                      <a:pt x="116" y="501"/>
                    </a:lnTo>
                    <a:lnTo>
                      <a:pt x="39" y="424"/>
                    </a:lnTo>
                    <a:lnTo>
                      <a:pt x="19" y="366"/>
                    </a:lnTo>
                    <a:lnTo>
                      <a:pt x="0" y="309"/>
                    </a:lnTo>
                    <a:lnTo>
                      <a:pt x="0" y="309"/>
                    </a:lnTo>
                    <a:lnTo>
                      <a:pt x="0" y="251"/>
                    </a:lnTo>
                    <a:lnTo>
                      <a:pt x="19" y="193"/>
                    </a:lnTo>
                    <a:lnTo>
                      <a:pt x="97" y="77"/>
                    </a:lnTo>
                    <a:lnTo>
                      <a:pt x="135" y="39"/>
                    </a:lnTo>
                    <a:lnTo>
                      <a:pt x="193" y="0"/>
                    </a:lnTo>
                    <a:lnTo>
                      <a:pt x="251" y="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8806050" y="3860800"/>
                <a:ext cx="2900" cy="9175"/>
              </a:xfrm>
              <a:custGeom>
                <a:avLst/>
                <a:gdLst/>
                <a:ahLst/>
                <a:cxnLst/>
                <a:rect l="l" t="t" r="r" b="b"/>
                <a:pathLst>
                  <a:path w="116" h="367" extrusionOk="0">
                    <a:moveTo>
                      <a:pt x="116" y="1"/>
                    </a:moveTo>
                    <a:lnTo>
                      <a:pt x="77" y="78"/>
                    </a:lnTo>
                    <a:lnTo>
                      <a:pt x="20" y="174"/>
                    </a:lnTo>
                    <a:lnTo>
                      <a:pt x="0" y="270"/>
                    </a:lnTo>
                    <a:lnTo>
                      <a:pt x="0" y="328"/>
                    </a:lnTo>
                    <a:lnTo>
                      <a:pt x="20" y="367"/>
                    </a:lnTo>
                    <a:lnTo>
                      <a:pt x="20" y="290"/>
                    </a:lnTo>
                    <a:lnTo>
                      <a:pt x="39" y="213"/>
                    </a:lnTo>
                    <a:lnTo>
                      <a:pt x="77" y="116"/>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8806050" y="3860800"/>
                <a:ext cx="2900" cy="9175"/>
              </a:xfrm>
              <a:custGeom>
                <a:avLst/>
                <a:gdLst/>
                <a:ahLst/>
                <a:cxnLst/>
                <a:rect l="l" t="t" r="r" b="b"/>
                <a:pathLst>
                  <a:path w="116" h="367" fill="none" extrusionOk="0">
                    <a:moveTo>
                      <a:pt x="116" y="1"/>
                    </a:moveTo>
                    <a:lnTo>
                      <a:pt x="116" y="1"/>
                    </a:lnTo>
                    <a:lnTo>
                      <a:pt x="77" y="78"/>
                    </a:lnTo>
                    <a:lnTo>
                      <a:pt x="20" y="174"/>
                    </a:lnTo>
                    <a:lnTo>
                      <a:pt x="0" y="270"/>
                    </a:lnTo>
                    <a:lnTo>
                      <a:pt x="0" y="328"/>
                    </a:lnTo>
                    <a:lnTo>
                      <a:pt x="20" y="367"/>
                    </a:lnTo>
                    <a:lnTo>
                      <a:pt x="20" y="367"/>
                    </a:lnTo>
                    <a:lnTo>
                      <a:pt x="20" y="290"/>
                    </a:lnTo>
                    <a:lnTo>
                      <a:pt x="39" y="213"/>
                    </a:lnTo>
                    <a:lnTo>
                      <a:pt x="77" y="116"/>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8988150" y="3804450"/>
                <a:ext cx="500" cy="500"/>
              </a:xfrm>
              <a:custGeom>
                <a:avLst/>
                <a:gdLst/>
                <a:ahLst/>
                <a:cxnLst/>
                <a:rect l="l" t="t" r="r" b="b"/>
                <a:pathLst>
                  <a:path w="20" h="20" fill="none" extrusionOk="0">
                    <a:moveTo>
                      <a:pt x="0" y="0"/>
                    </a:moveTo>
                    <a:lnTo>
                      <a:pt x="19" y="19"/>
                    </a:lnTo>
                    <a:lnTo>
                      <a:pt x="19"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8806525" y="3790475"/>
                <a:ext cx="182125" cy="80475"/>
              </a:xfrm>
              <a:custGeom>
                <a:avLst/>
                <a:gdLst/>
                <a:ahLst/>
                <a:cxnLst/>
                <a:rect l="l" t="t" r="r" b="b"/>
                <a:pathLst>
                  <a:path w="7285" h="3219" extrusionOk="0">
                    <a:moveTo>
                      <a:pt x="7053" y="0"/>
                    </a:moveTo>
                    <a:lnTo>
                      <a:pt x="174" y="2737"/>
                    </a:lnTo>
                    <a:lnTo>
                      <a:pt x="97" y="2814"/>
                    </a:lnTo>
                    <a:lnTo>
                      <a:pt x="58" y="2929"/>
                    </a:lnTo>
                    <a:lnTo>
                      <a:pt x="20" y="3026"/>
                    </a:lnTo>
                    <a:lnTo>
                      <a:pt x="1" y="3103"/>
                    </a:lnTo>
                    <a:lnTo>
                      <a:pt x="1" y="3180"/>
                    </a:lnTo>
                    <a:lnTo>
                      <a:pt x="20" y="3218"/>
                    </a:lnTo>
                    <a:lnTo>
                      <a:pt x="7284" y="578"/>
                    </a:lnTo>
                    <a:lnTo>
                      <a:pt x="7265" y="559"/>
                    </a:lnTo>
                    <a:lnTo>
                      <a:pt x="70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8879750" y="3781800"/>
                <a:ext cx="20250" cy="7250"/>
              </a:xfrm>
              <a:custGeom>
                <a:avLst/>
                <a:gdLst/>
                <a:ahLst/>
                <a:cxnLst/>
                <a:rect l="l" t="t" r="r" b="b"/>
                <a:pathLst>
                  <a:path w="810" h="290" extrusionOk="0">
                    <a:moveTo>
                      <a:pt x="251" y="1"/>
                    </a:moveTo>
                    <a:lnTo>
                      <a:pt x="116" y="39"/>
                    </a:lnTo>
                    <a:lnTo>
                      <a:pt x="20" y="78"/>
                    </a:lnTo>
                    <a:lnTo>
                      <a:pt x="0" y="97"/>
                    </a:lnTo>
                    <a:lnTo>
                      <a:pt x="39" y="116"/>
                    </a:lnTo>
                    <a:lnTo>
                      <a:pt x="251" y="116"/>
                    </a:lnTo>
                    <a:lnTo>
                      <a:pt x="405" y="135"/>
                    </a:lnTo>
                    <a:lnTo>
                      <a:pt x="559" y="193"/>
                    </a:lnTo>
                    <a:lnTo>
                      <a:pt x="675" y="251"/>
                    </a:lnTo>
                    <a:lnTo>
                      <a:pt x="752" y="270"/>
                    </a:lnTo>
                    <a:lnTo>
                      <a:pt x="791" y="290"/>
                    </a:lnTo>
                    <a:lnTo>
                      <a:pt x="810" y="270"/>
                    </a:lnTo>
                    <a:lnTo>
                      <a:pt x="791" y="232"/>
                    </a:lnTo>
                    <a:lnTo>
                      <a:pt x="733" y="155"/>
                    </a:lnTo>
                    <a:lnTo>
                      <a:pt x="598" y="78"/>
                    </a:lnTo>
                    <a:lnTo>
                      <a:pt x="521" y="39"/>
                    </a:lnTo>
                    <a:lnTo>
                      <a:pt x="444" y="20"/>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8863375" y="3798175"/>
                <a:ext cx="16875" cy="10625"/>
              </a:xfrm>
              <a:custGeom>
                <a:avLst/>
                <a:gdLst/>
                <a:ahLst/>
                <a:cxnLst/>
                <a:rect l="l" t="t" r="r" b="b"/>
                <a:pathLst>
                  <a:path w="675" h="425" extrusionOk="0">
                    <a:moveTo>
                      <a:pt x="116" y="1"/>
                    </a:moveTo>
                    <a:lnTo>
                      <a:pt x="39" y="20"/>
                    </a:lnTo>
                    <a:lnTo>
                      <a:pt x="0" y="20"/>
                    </a:lnTo>
                    <a:lnTo>
                      <a:pt x="0" y="39"/>
                    </a:lnTo>
                    <a:lnTo>
                      <a:pt x="39" y="58"/>
                    </a:lnTo>
                    <a:lnTo>
                      <a:pt x="116" y="97"/>
                    </a:lnTo>
                    <a:lnTo>
                      <a:pt x="232" y="136"/>
                    </a:lnTo>
                    <a:lnTo>
                      <a:pt x="347" y="193"/>
                    </a:lnTo>
                    <a:lnTo>
                      <a:pt x="463" y="270"/>
                    </a:lnTo>
                    <a:lnTo>
                      <a:pt x="559" y="348"/>
                    </a:lnTo>
                    <a:lnTo>
                      <a:pt x="617" y="405"/>
                    </a:lnTo>
                    <a:lnTo>
                      <a:pt x="655" y="425"/>
                    </a:lnTo>
                    <a:lnTo>
                      <a:pt x="675" y="405"/>
                    </a:lnTo>
                    <a:lnTo>
                      <a:pt x="675" y="386"/>
                    </a:lnTo>
                    <a:lnTo>
                      <a:pt x="636" y="290"/>
                    </a:lnTo>
                    <a:lnTo>
                      <a:pt x="559" y="193"/>
                    </a:lnTo>
                    <a:lnTo>
                      <a:pt x="501" y="136"/>
                    </a:lnTo>
                    <a:lnTo>
                      <a:pt x="424" y="78"/>
                    </a:lnTo>
                    <a:lnTo>
                      <a:pt x="347" y="39"/>
                    </a:lnTo>
                    <a:lnTo>
                      <a:pt x="270" y="20"/>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8848450" y="3813100"/>
                <a:ext cx="12525" cy="13050"/>
              </a:xfrm>
              <a:custGeom>
                <a:avLst/>
                <a:gdLst/>
                <a:ahLst/>
                <a:cxnLst/>
                <a:rect l="l" t="t" r="r" b="b"/>
                <a:pathLst>
                  <a:path w="501" h="522" extrusionOk="0">
                    <a:moveTo>
                      <a:pt x="0" y="1"/>
                    </a:moveTo>
                    <a:lnTo>
                      <a:pt x="19" y="40"/>
                    </a:lnTo>
                    <a:lnTo>
                      <a:pt x="77" y="97"/>
                    </a:lnTo>
                    <a:lnTo>
                      <a:pt x="154" y="155"/>
                    </a:lnTo>
                    <a:lnTo>
                      <a:pt x="251" y="251"/>
                    </a:lnTo>
                    <a:lnTo>
                      <a:pt x="347" y="348"/>
                    </a:lnTo>
                    <a:lnTo>
                      <a:pt x="405" y="425"/>
                    </a:lnTo>
                    <a:lnTo>
                      <a:pt x="462" y="502"/>
                    </a:lnTo>
                    <a:lnTo>
                      <a:pt x="501" y="521"/>
                    </a:lnTo>
                    <a:lnTo>
                      <a:pt x="501" y="502"/>
                    </a:lnTo>
                    <a:lnTo>
                      <a:pt x="501" y="483"/>
                    </a:lnTo>
                    <a:lnTo>
                      <a:pt x="501" y="386"/>
                    </a:lnTo>
                    <a:lnTo>
                      <a:pt x="443" y="271"/>
                    </a:lnTo>
                    <a:lnTo>
                      <a:pt x="347" y="155"/>
                    </a:lnTo>
                    <a:lnTo>
                      <a:pt x="231" y="59"/>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8873475" y="3754825"/>
                <a:ext cx="19300" cy="7725"/>
              </a:xfrm>
              <a:custGeom>
                <a:avLst/>
                <a:gdLst/>
                <a:ahLst/>
                <a:cxnLst/>
                <a:rect l="l" t="t" r="r" b="b"/>
                <a:pathLst>
                  <a:path w="772" h="309" extrusionOk="0">
                    <a:moveTo>
                      <a:pt x="502" y="0"/>
                    </a:moveTo>
                    <a:lnTo>
                      <a:pt x="329" y="39"/>
                    </a:lnTo>
                    <a:lnTo>
                      <a:pt x="251" y="78"/>
                    </a:lnTo>
                    <a:lnTo>
                      <a:pt x="174" y="116"/>
                    </a:lnTo>
                    <a:lnTo>
                      <a:pt x="59" y="193"/>
                    </a:lnTo>
                    <a:lnTo>
                      <a:pt x="1" y="270"/>
                    </a:lnTo>
                    <a:lnTo>
                      <a:pt x="1" y="309"/>
                    </a:lnTo>
                    <a:lnTo>
                      <a:pt x="40" y="309"/>
                    </a:lnTo>
                    <a:lnTo>
                      <a:pt x="117" y="270"/>
                    </a:lnTo>
                    <a:lnTo>
                      <a:pt x="232" y="212"/>
                    </a:lnTo>
                    <a:lnTo>
                      <a:pt x="367" y="155"/>
                    </a:lnTo>
                    <a:lnTo>
                      <a:pt x="521" y="135"/>
                    </a:lnTo>
                    <a:lnTo>
                      <a:pt x="656" y="116"/>
                    </a:lnTo>
                    <a:lnTo>
                      <a:pt x="733" y="97"/>
                    </a:lnTo>
                    <a:lnTo>
                      <a:pt x="772" y="78"/>
                    </a:lnTo>
                    <a:lnTo>
                      <a:pt x="752" y="58"/>
                    </a:lnTo>
                    <a:lnTo>
                      <a:pt x="733" y="39"/>
                    </a:lnTo>
                    <a:lnTo>
                      <a:pt x="637" y="20"/>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866250" y="3720150"/>
                <a:ext cx="24125" cy="24100"/>
              </a:xfrm>
              <a:custGeom>
                <a:avLst/>
                <a:gdLst/>
                <a:ahLst/>
                <a:cxnLst/>
                <a:rect l="l" t="t" r="r" b="b"/>
                <a:pathLst>
                  <a:path w="965" h="964" extrusionOk="0">
                    <a:moveTo>
                      <a:pt x="791" y="135"/>
                    </a:moveTo>
                    <a:lnTo>
                      <a:pt x="830" y="154"/>
                    </a:lnTo>
                    <a:lnTo>
                      <a:pt x="849" y="174"/>
                    </a:lnTo>
                    <a:lnTo>
                      <a:pt x="830" y="193"/>
                    </a:lnTo>
                    <a:lnTo>
                      <a:pt x="772" y="289"/>
                    </a:lnTo>
                    <a:lnTo>
                      <a:pt x="618" y="463"/>
                    </a:lnTo>
                    <a:lnTo>
                      <a:pt x="463" y="597"/>
                    </a:lnTo>
                    <a:lnTo>
                      <a:pt x="309" y="732"/>
                    </a:lnTo>
                    <a:lnTo>
                      <a:pt x="60" y="904"/>
                    </a:lnTo>
                    <a:lnTo>
                      <a:pt x="78" y="867"/>
                    </a:lnTo>
                    <a:lnTo>
                      <a:pt x="213" y="636"/>
                    </a:lnTo>
                    <a:lnTo>
                      <a:pt x="329" y="482"/>
                    </a:lnTo>
                    <a:lnTo>
                      <a:pt x="463" y="328"/>
                    </a:lnTo>
                    <a:lnTo>
                      <a:pt x="656" y="193"/>
                    </a:lnTo>
                    <a:lnTo>
                      <a:pt x="752" y="154"/>
                    </a:lnTo>
                    <a:lnTo>
                      <a:pt x="791" y="135"/>
                    </a:lnTo>
                    <a:close/>
                    <a:moveTo>
                      <a:pt x="772" y="0"/>
                    </a:moveTo>
                    <a:lnTo>
                      <a:pt x="714" y="19"/>
                    </a:lnTo>
                    <a:lnTo>
                      <a:pt x="579" y="96"/>
                    </a:lnTo>
                    <a:lnTo>
                      <a:pt x="386" y="251"/>
                    </a:lnTo>
                    <a:lnTo>
                      <a:pt x="251" y="405"/>
                    </a:lnTo>
                    <a:lnTo>
                      <a:pt x="136" y="597"/>
                    </a:lnTo>
                    <a:lnTo>
                      <a:pt x="78" y="675"/>
                    </a:lnTo>
                    <a:lnTo>
                      <a:pt x="40" y="771"/>
                    </a:lnTo>
                    <a:lnTo>
                      <a:pt x="20" y="867"/>
                    </a:lnTo>
                    <a:lnTo>
                      <a:pt x="20" y="931"/>
                    </a:lnTo>
                    <a:lnTo>
                      <a:pt x="1" y="944"/>
                    </a:lnTo>
                    <a:lnTo>
                      <a:pt x="1" y="944"/>
                    </a:lnTo>
                    <a:lnTo>
                      <a:pt x="20" y="940"/>
                    </a:lnTo>
                    <a:lnTo>
                      <a:pt x="20" y="940"/>
                    </a:lnTo>
                    <a:lnTo>
                      <a:pt x="20" y="964"/>
                    </a:lnTo>
                    <a:lnTo>
                      <a:pt x="40" y="944"/>
                    </a:lnTo>
                    <a:lnTo>
                      <a:pt x="44" y="936"/>
                    </a:lnTo>
                    <a:lnTo>
                      <a:pt x="44" y="936"/>
                    </a:lnTo>
                    <a:lnTo>
                      <a:pt x="97" y="925"/>
                    </a:lnTo>
                    <a:lnTo>
                      <a:pt x="194" y="906"/>
                    </a:lnTo>
                    <a:lnTo>
                      <a:pt x="290" y="848"/>
                    </a:lnTo>
                    <a:lnTo>
                      <a:pt x="367" y="809"/>
                    </a:lnTo>
                    <a:lnTo>
                      <a:pt x="540" y="694"/>
                    </a:lnTo>
                    <a:lnTo>
                      <a:pt x="714" y="559"/>
                    </a:lnTo>
                    <a:lnTo>
                      <a:pt x="868" y="366"/>
                    </a:lnTo>
                    <a:lnTo>
                      <a:pt x="926" y="308"/>
                    </a:lnTo>
                    <a:lnTo>
                      <a:pt x="945" y="231"/>
                    </a:lnTo>
                    <a:lnTo>
                      <a:pt x="964" y="193"/>
                    </a:lnTo>
                    <a:lnTo>
                      <a:pt x="964" y="135"/>
                    </a:lnTo>
                    <a:lnTo>
                      <a:pt x="945" y="77"/>
                    </a:lnTo>
                    <a:lnTo>
                      <a:pt x="907" y="39"/>
                    </a:lnTo>
                    <a:lnTo>
                      <a:pt x="849" y="19"/>
                    </a:lnTo>
                    <a:lnTo>
                      <a:pt x="810" y="19"/>
                    </a:lnTo>
                    <a:lnTo>
                      <a:pt x="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847475" y="3718225"/>
                <a:ext cx="20750" cy="26500"/>
              </a:xfrm>
              <a:custGeom>
                <a:avLst/>
                <a:gdLst/>
                <a:ahLst/>
                <a:cxnLst/>
                <a:rect l="l" t="t" r="r" b="b"/>
                <a:pathLst>
                  <a:path w="830" h="1060" extrusionOk="0">
                    <a:moveTo>
                      <a:pt x="116" y="0"/>
                    </a:moveTo>
                    <a:lnTo>
                      <a:pt x="78" y="19"/>
                    </a:lnTo>
                    <a:lnTo>
                      <a:pt x="39" y="58"/>
                    </a:lnTo>
                    <a:lnTo>
                      <a:pt x="20" y="96"/>
                    </a:lnTo>
                    <a:lnTo>
                      <a:pt x="0" y="154"/>
                    </a:lnTo>
                    <a:lnTo>
                      <a:pt x="0" y="308"/>
                    </a:lnTo>
                    <a:lnTo>
                      <a:pt x="39" y="424"/>
                    </a:lnTo>
                    <a:lnTo>
                      <a:pt x="97" y="540"/>
                    </a:lnTo>
                    <a:lnTo>
                      <a:pt x="155" y="636"/>
                    </a:lnTo>
                    <a:lnTo>
                      <a:pt x="212" y="713"/>
                    </a:lnTo>
                    <a:lnTo>
                      <a:pt x="290" y="790"/>
                    </a:lnTo>
                    <a:lnTo>
                      <a:pt x="386" y="867"/>
                    </a:lnTo>
                    <a:lnTo>
                      <a:pt x="540" y="944"/>
                    </a:lnTo>
                    <a:lnTo>
                      <a:pt x="656" y="983"/>
                    </a:lnTo>
                    <a:lnTo>
                      <a:pt x="752" y="983"/>
                    </a:lnTo>
                    <a:lnTo>
                      <a:pt x="598" y="886"/>
                    </a:lnTo>
                    <a:lnTo>
                      <a:pt x="444" y="790"/>
                    </a:lnTo>
                    <a:lnTo>
                      <a:pt x="309" y="655"/>
                    </a:lnTo>
                    <a:lnTo>
                      <a:pt x="193" y="482"/>
                    </a:lnTo>
                    <a:lnTo>
                      <a:pt x="155" y="385"/>
                    </a:lnTo>
                    <a:lnTo>
                      <a:pt x="135" y="270"/>
                    </a:lnTo>
                    <a:lnTo>
                      <a:pt x="135" y="154"/>
                    </a:lnTo>
                    <a:lnTo>
                      <a:pt x="135" y="135"/>
                    </a:lnTo>
                    <a:lnTo>
                      <a:pt x="155" y="116"/>
                    </a:lnTo>
                    <a:lnTo>
                      <a:pt x="251" y="135"/>
                    </a:lnTo>
                    <a:lnTo>
                      <a:pt x="328" y="193"/>
                    </a:lnTo>
                    <a:lnTo>
                      <a:pt x="482" y="347"/>
                    </a:lnTo>
                    <a:lnTo>
                      <a:pt x="598" y="520"/>
                    </a:lnTo>
                    <a:lnTo>
                      <a:pt x="694" y="694"/>
                    </a:lnTo>
                    <a:lnTo>
                      <a:pt x="752" y="829"/>
                    </a:lnTo>
                    <a:lnTo>
                      <a:pt x="791" y="944"/>
                    </a:lnTo>
                    <a:lnTo>
                      <a:pt x="810" y="1021"/>
                    </a:lnTo>
                    <a:lnTo>
                      <a:pt x="810" y="1060"/>
                    </a:lnTo>
                    <a:lnTo>
                      <a:pt x="829" y="944"/>
                    </a:lnTo>
                    <a:lnTo>
                      <a:pt x="829" y="848"/>
                    </a:lnTo>
                    <a:lnTo>
                      <a:pt x="810" y="752"/>
                    </a:lnTo>
                    <a:lnTo>
                      <a:pt x="791" y="674"/>
                    </a:lnTo>
                    <a:lnTo>
                      <a:pt x="713" y="462"/>
                    </a:lnTo>
                    <a:lnTo>
                      <a:pt x="598" y="289"/>
                    </a:lnTo>
                    <a:lnTo>
                      <a:pt x="501" y="193"/>
                    </a:lnTo>
                    <a:lnTo>
                      <a:pt x="424" y="96"/>
                    </a:lnTo>
                    <a:lnTo>
                      <a:pt x="347" y="39"/>
                    </a:lnTo>
                    <a:lnTo>
                      <a:pt x="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796900" y="2435875"/>
                <a:ext cx="183550" cy="270750"/>
              </a:xfrm>
              <a:custGeom>
                <a:avLst/>
                <a:gdLst/>
                <a:ahLst/>
                <a:cxnLst/>
                <a:rect l="l" t="t" r="r" b="b"/>
                <a:pathLst>
                  <a:path w="7342" h="10830" extrusionOk="0">
                    <a:moveTo>
                      <a:pt x="1349" y="0"/>
                    </a:moveTo>
                    <a:lnTo>
                      <a:pt x="1137" y="1002"/>
                    </a:lnTo>
                    <a:lnTo>
                      <a:pt x="655" y="3256"/>
                    </a:lnTo>
                    <a:lnTo>
                      <a:pt x="405" y="4528"/>
                    </a:lnTo>
                    <a:lnTo>
                      <a:pt x="193" y="5684"/>
                    </a:lnTo>
                    <a:lnTo>
                      <a:pt x="58" y="6629"/>
                    </a:lnTo>
                    <a:lnTo>
                      <a:pt x="20" y="6956"/>
                    </a:lnTo>
                    <a:lnTo>
                      <a:pt x="0" y="7187"/>
                    </a:lnTo>
                    <a:lnTo>
                      <a:pt x="20" y="7303"/>
                    </a:lnTo>
                    <a:lnTo>
                      <a:pt x="39" y="7419"/>
                    </a:lnTo>
                    <a:lnTo>
                      <a:pt x="116" y="7631"/>
                    </a:lnTo>
                    <a:lnTo>
                      <a:pt x="231" y="7823"/>
                    </a:lnTo>
                    <a:lnTo>
                      <a:pt x="386" y="7997"/>
                    </a:lnTo>
                    <a:lnTo>
                      <a:pt x="559" y="8151"/>
                    </a:lnTo>
                    <a:lnTo>
                      <a:pt x="732" y="8286"/>
                    </a:lnTo>
                    <a:lnTo>
                      <a:pt x="925" y="8382"/>
                    </a:lnTo>
                    <a:lnTo>
                      <a:pt x="1137" y="8478"/>
                    </a:lnTo>
                    <a:lnTo>
                      <a:pt x="1330" y="8555"/>
                    </a:lnTo>
                    <a:lnTo>
                      <a:pt x="1522" y="8633"/>
                    </a:lnTo>
                    <a:lnTo>
                      <a:pt x="1869" y="8710"/>
                    </a:lnTo>
                    <a:lnTo>
                      <a:pt x="2101" y="8767"/>
                    </a:lnTo>
                    <a:lnTo>
                      <a:pt x="2197" y="8767"/>
                    </a:lnTo>
                    <a:lnTo>
                      <a:pt x="3083" y="10829"/>
                    </a:lnTo>
                    <a:lnTo>
                      <a:pt x="7342" y="10675"/>
                    </a:lnTo>
                    <a:lnTo>
                      <a:pt x="6263" y="8035"/>
                    </a:lnTo>
                    <a:lnTo>
                      <a:pt x="6956" y="2351"/>
                    </a:lnTo>
                    <a:lnTo>
                      <a:pt x="134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8795450" y="2402625"/>
                <a:ext cx="210525" cy="262575"/>
              </a:xfrm>
              <a:custGeom>
                <a:avLst/>
                <a:gdLst/>
                <a:ahLst/>
                <a:cxnLst/>
                <a:rect l="l" t="t" r="r" b="b"/>
                <a:pathLst>
                  <a:path w="8421" h="10503" extrusionOk="0">
                    <a:moveTo>
                      <a:pt x="5839" y="10348"/>
                    </a:moveTo>
                    <a:lnTo>
                      <a:pt x="5800" y="10367"/>
                    </a:lnTo>
                    <a:lnTo>
                      <a:pt x="5839" y="10348"/>
                    </a:lnTo>
                    <a:close/>
                    <a:moveTo>
                      <a:pt x="5800" y="10367"/>
                    </a:moveTo>
                    <a:lnTo>
                      <a:pt x="5685" y="10425"/>
                    </a:lnTo>
                    <a:lnTo>
                      <a:pt x="5663" y="10432"/>
                    </a:lnTo>
                    <a:lnTo>
                      <a:pt x="5646" y="10444"/>
                    </a:lnTo>
                    <a:lnTo>
                      <a:pt x="5800" y="10367"/>
                    </a:lnTo>
                    <a:close/>
                    <a:moveTo>
                      <a:pt x="1773" y="0"/>
                    </a:moveTo>
                    <a:lnTo>
                      <a:pt x="1561" y="58"/>
                    </a:lnTo>
                    <a:lnTo>
                      <a:pt x="1369" y="155"/>
                    </a:lnTo>
                    <a:lnTo>
                      <a:pt x="1195" y="270"/>
                    </a:lnTo>
                    <a:lnTo>
                      <a:pt x="1041" y="444"/>
                    </a:lnTo>
                    <a:lnTo>
                      <a:pt x="983" y="540"/>
                    </a:lnTo>
                    <a:lnTo>
                      <a:pt x="925" y="636"/>
                    </a:lnTo>
                    <a:lnTo>
                      <a:pt x="810" y="713"/>
                    </a:lnTo>
                    <a:lnTo>
                      <a:pt x="675" y="790"/>
                    </a:lnTo>
                    <a:lnTo>
                      <a:pt x="540" y="887"/>
                    </a:lnTo>
                    <a:lnTo>
                      <a:pt x="386" y="1022"/>
                    </a:lnTo>
                    <a:lnTo>
                      <a:pt x="251" y="1195"/>
                    </a:lnTo>
                    <a:lnTo>
                      <a:pt x="116" y="1407"/>
                    </a:lnTo>
                    <a:lnTo>
                      <a:pt x="78" y="1503"/>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1137" y="3565"/>
                    </a:lnTo>
                    <a:lnTo>
                      <a:pt x="1291" y="3681"/>
                    </a:lnTo>
                    <a:lnTo>
                      <a:pt x="1426" y="3796"/>
                    </a:lnTo>
                    <a:lnTo>
                      <a:pt x="1542" y="3931"/>
                    </a:lnTo>
                    <a:lnTo>
                      <a:pt x="1600" y="4047"/>
                    </a:lnTo>
                    <a:lnTo>
                      <a:pt x="1638" y="4163"/>
                    </a:lnTo>
                    <a:lnTo>
                      <a:pt x="1658" y="4278"/>
                    </a:lnTo>
                    <a:lnTo>
                      <a:pt x="1677" y="4413"/>
                    </a:lnTo>
                    <a:lnTo>
                      <a:pt x="1658" y="4683"/>
                    </a:lnTo>
                    <a:lnTo>
                      <a:pt x="1600" y="4933"/>
                    </a:lnTo>
                    <a:lnTo>
                      <a:pt x="1523" y="5203"/>
                    </a:lnTo>
                    <a:lnTo>
                      <a:pt x="1465" y="5454"/>
                    </a:lnTo>
                    <a:lnTo>
                      <a:pt x="1446" y="5704"/>
                    </a:lnTo>
                    <a:lnTo>
                      <a:pt x="1446" y="5974"/>
                    </a:lnTo>
                    <a:lnTo>
                      <a:pt x="1465" y="6070"/>
                    </a:lnTo>
                    <a:lnTo>
                      <a:pt x="1503" y="6147"/>
                    </a:lnTo>
                    <a:lnTo>
                      <a:pt x="1561" y="6205"/>
                    </a:lnTo>
                    <a:lnTo>
                      <a:pt x="1600" y="6224"/>
                    </a:lnTo>
                    <a:lnTo>
                      <a:pt x="1696" y="6224"/>
                    </a:lnTo>
                    <a:lnTo>
                      <a:pt x="1715" y="6186"/>
                    </a:lnTo>
                    <a:lnTo>
                      <a:pt x="1792" y="6109"/>
                    </a:lnTo>
                    <a:lnTo>
                      <a:pt x="1831" y="6012"/>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949" y="5762"/>
                    </a:lnTo>
                    <a:lnTo>
                      <a:pt x="2987" y="5858"/>
                    </a:lnTo>
                    <a:lnTo>
                      <a:pt x="3026" y="5974"/>
                    </a:lnTo>
                    <a:lnTo>
                      <a:pt x="3026" y="6070"/>
                    </a:lnTo>
                    <a:lnTo>
                      <a:pt x="3026" y="6167"/>
                    </a:lnTo>
                    <a:lnTo>
                      <a:pt x="3006" y="6282"/>
                    </a:lnTo>
                    <a:lnTo>
                      <a:pt x="2968" y="6378"/>
                    </a:lnTo>
                    <a:lnTo>
                      <a:pt x="2910" y="6475"/>
                    </a:lnTo>
                    <a:lnTo>
                      <a:pt x="2833" y="6571"/>
                    </a:lnTo>
                    <a:lnTo>
                      <a:pt x="2737" y="6648"/>
                    </a:lnTo>
                    <a:lnTo>
                      <a:pt x="2544" y="6822"/>
                    </a:lnTo>
                    <a:lnTo>
                      <a:pt x="2371" y="6995"/>
                    </a:lnTo>
                    <a:lnTo>
                      <a:pt x="2293" y="7091"/>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833" y="8806"/>
                    </a:lnTo>
                    <a:lnTo>
                      <a:pt x="2949" y="8980"/>
                    </a:lnTo>
                    <a:lnTo>
                      <a:pt x="3122" y="9172"/>
                    </a:lnTo>
                    <a:lnTo>
                      <a:pt x="3276" y="9365"/>
                    </a:lnTo>
                    <a:lnTo>
                      <a:pt x="3450" y="9539"/>
                    </a:lnTo>
                    <a:lnTo>
                      <a:pt x="3642" y="9712"/>
                    </a:lnTo>
                    <a:lnTo>
                      <a:pt x="3835" y="9866"/>
                    </a:lnTo>
                    <a:lnTo>
                      <a:pt x="4028" y="10001"/>
                    </a:lnTo>
                    <a:lnTo>
                      <a:pt x="4240" y="10155"/>
                    </a:lnTo>
                    <a:lnTo>
                      <a:pt x="4452" y="10271"/>
                    </a:lnTo>
                    <a:lnTo>
                      <a:pt x="4606" y="10367"/>
                    </a:lnTo>
                    <a:lnTo>
                      <a:pt x="4779" y="10444"/>
                    </a:lnTo>
                    <a:lnTo>
                      <a:pt x="4953" y="10483"/>
                    </a:lnTo>
                    <a:lnTo>
                      <a:pt x="5145" y="10502"/>
                    </a:lnTo>
                    <a:lnTo>
                      <a:pt x="5319" y="10502"/>
                    </a:lnTo>
                    <a:lnTo>
                      <a:pt x="5492" y="10483"/>
                    </a:lnTo>
                    <a:lnTo>
                      <a:pt x="5663" y="10432"/>
                    </a:lnTo>
                    <a:lnTo>
                      <a:pt x="5974" y="10194"/>
                    </a:lnTo>
                    <a:lnTo>
                      <a:pt x="6128" y="10078"/>
                    </a:lnTo>
                    <a:lnTo>
                      <a:pt x="6244" y="9963"/>
                    </a:lnTo>
                    <a:lnTo>
                      <a:pt x="6359" y="9828"/>
                    </a:lnTo>
                    <a:lnTo>
                      <a:pt x="6456" y="9673"/>
                    </a:lnTo>
                    <a:lnTo>
                      <a:pt x="6552" y="9500"/>
                    </a:lnTo>
                    <a:lnTo>
                      <a:pt x="6629" y="9307"/>
                    </a:lnTo>
                    <a:lnTo>
                      <a:pt x="6783" y="8883"/>
                    </a:lnTo>
                    <a:lnTo>
                      <a:pt x="6918" y="8440"/>
                    </a:lnTo>
                    <a:lnTo>
                      <a:pt x="7072" y="8016"/>
                    </a:lnTo>
                    <a:lnTo>
                      <a:pt x="7246" y="7592"/>
                    </a:lnTo>
                    <a:lnTo>
                      <a:pt x="7458" y="7169"/>
                    </a:lnTo>
                    <a:lnTo>
                      <a:pt x="7708" y="6764"/>
                    </a:lnTo>
                    <a:lnTo>
                      <a:pt x="7939" y="6340"/>
                    </a:lnTo>
                    <a:lnTo>
                      <a:pt x="8055" y="6109"/>
                    </a:lnTo>
                    <a:lnTo>
                      <a:pt x="8151" y="5897"/>
                    </a:lnTo>
                    <a:lnTo>
                      <a:pt x="8248" y="5685"/>
                    </a:lnTo>
                    <a:lnTo>
                      <a:pt x="8305" y="5454"/>
                    </a:lnTo>
                    <a:lnTo>
                      <a:pt x="8363" y="5203"/>
                    </a:lnTo>
                    <a:lnTo>
                      <a:pt x="8402" y="4972"/>
                    </a:lnTo>
                    <a:lnTo>
                      <a:pt x="8421" y="4741"/>
                    </a:lnTo>
                    <a:lnTo>
                      <a:pt x="8421" y="4490"/>
                    </a:lnTo>
                    <a:lnTo>
                      <a:pt x="8363" y="4259"/>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313" y="58"/>
                    </a:lnTo>
                    <a:lnTo>
                      <a:pt x="2216" y="20"/>
                    </a:lnTo>
                    <a:lnTo>
                      <a:pt x="19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8795450" y="2402625"/>
                <a:ext cx="210525" cy="262575"/>
              </a:xfrm>
              <a:custGeom>
                <a:avLst/>
                <a:gdLst/>
                <a:ahLst/>
                <a:cxnLst/>
                <a:rect l="l" t="t" r="r" b="b"/>
                <a:pathLst>
                  <a:path w="8421" h="10503" fill="none" extrusionOk="0">
                    <a:moveTo>
                      <a:pt x="5646" y="10444"/>
                    </a:moveTo>
                    <a:lnTo>
                      <a:pt x="5646" y="10444"/>
                    </a:lnTo>
                    <a:lnTo>
                      <a:pt x="5974" y="10194"/>
                    </a:lnTo>
                    <a:lnTo>
                      <a:pt x="6128" y="10078"/>
                    </a:lnTo>
                    <a:lnTo>
                      <a:pt x="6244" y="9963"/>
                    </a:lnTo>
                    <a:lnTo>
                      <a:pt x="6359" y="9828"/>
                    </a:lnTo>
                    <a:lnTo>
                      <a:pt x="6456" y="9673"/>
                    </a:lnTo>
                    <a:lnTo>
                      <a:pt x="6552" y="9500"/>
                    </a:lnTo>
                    <a:lnTo>
                      <a:pt x="6629" y="9307"/>
                    </a:lnTo>
                    <a:lnTo>
                      <a:pt x="6629" y="9307"/>
                    </a:lnTo>
                    <a:lnTo>
                      <a:pt x="6783" y="8883"/>
                    </a:lnTo>
                    <a:lnTo>
                      <a:pt x="6918" y="8440"/>
                    </a:lnTo>
                    <a:lnTo>
                      <a:pt x="7072" y="8016"/>
                    </a:lnTo>
                    <a:lnTo>
                      <a:pt x="7246" y="7592"/>
                    </a:lnTo>
                    <a:lnTo>
                      <a:pt x="7246" y="7592"/>
                    </a:lnTo>
                    <a:lnTo>
                      <a:pt x="7458" y="7169"/>
                    </a:lnTo>
                    <a:lnTo>
                      <a:pt x="7708" y="6764"/>
                    </a:lnTo>
                    <a:lnTo>
                      <a:pt x="7939" y="6340"/>
                    </a:lnTo>
                    <a:lnTo>
                      <a:pt x="8055" y="6109"/>
                    </a:lnTo>
                    <a:lnTo>
                      <a:pt x="8151" y="5897"/>
                    </a:lnTo>
                    <a:lnTo>
                      <a:pt x="8151" y="5897"/>
                    </a:lnTo>
                    <a:lnTo>
                      <a:pt x="8248" y="5685"/>
                    </a:lnTo>
                    <a:lnTo>
                      <a:pt x="8305" y="5454"/>
                    </a:lnTo>
                    <a:lnTo>
                      <a:pt x="8363" y="5203"/>
                    </a:lnTo>
                    <a:lnTo>
                      <a:pt x="8402" y="4972"/>
                    </a:lnTo>
                    <a:lnTo>
                      <a:pt x="8421" y="4741"/>
                    </a:lnTo>
                    <a:lnTo>
                      <a:pt x="8421" y="4490"/>
                    </a:lnTo>
                    <a:lnTo>
                      <a:pt x="8363" y="4259"/>
                    </a:lnTo>
                    <a:lnTo>
                      <a:pt x="8286" y="4047"/>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428" y="97"/>
                    </a:lnTo>
                    <a:lnTo>
                      <a:pt x="2313" y="58"/>
                    </a:lnTo>
                    <a:lnTo>
                      <a:pt x="2216" y="20"/>
                    </a:lnTo>
                    <a:lnTo>
                      <a:pt x="1985" y="0"/>
                    </a:lnTo>
                    <a:lnTo>
                      <a:pt x="1773" y="0"/>
                    </a:lnTo>
                    <a:lnTo>
                      <a:pt x="1561" y="58"/>
                    </a:lnTo>
                    <a:lnTo>
                      <a:pt x="1369" y="155"/>
                    </a:lnTo>
                    <a:lnTo>
                      <a:pt x="1195" y="270"/>
                    </a:lnTo>
                    <a:lnTo>
                      <a:pt x="1041" y="444"/>
                    </a:lnTo>
                    <a:lnTo>
                      <a:pt x="983" y="540"/>
                    </a:lnTo>
                    <a:lnTo>
                      <a:pt x="925" y="636"/>
                    </a:lnTo>
                    <a:lnTo>
                      <a:pt x="925" y="636"/>
                    </a:lnTo>
                    <a:lnTo>
                      <a:pt x="925" y="636"/>
                    </a:lnTo>
                    <a:lnTo>
                      <a:pt x="810" y="713"/>
                    </a:lnTo>
                    <a:lnTo>
                      <a:pt x="675" y="790"/>
                    </a:lnTo>
                    <a:lnTo>
                      <a:pt x="540" y="887"/>
                    </a:lnTo>
                    <a:lnTo>
                      <a:pt x="386" y="1022"/>
                    </a:lnTo>
                    <a:lnTo>
                      <a:pt x="251" y="1195"/>
                    </a:lnTo>
                    <a:lnTo>
                      <a:pt x="116" y="1407"/>
                    </a:lnTo>
                    <a:lnTo>
                      <a:pt x="78" y="1503"/>
                    </a:lnTo>
                    <a:lnTo>
                      <a:pt x="39" y="1638"/>
                    </a:lnTo>
                    <a:lnTo>
                      <a:pt x="39" y="1638"/>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983" y="3488"/>
                    </a:lnTo>
                    <a:lnTo>
                      <a:pt x="1137" y="3565"/>
                    </a:lnTo>
                    <a:lnTo>
                      <a:pt x="1291" y="3681"/>
                    </a:lnTo>
                    <a:lnTo>
                      <a:pt x="1426" y="3796"/>
                    </a:lnTo>
                    <a:lnTo>
                      <a:pt x="1542" y="3931"/>
                    </a:lnTo>
                    <a:lnTo>
                      <a:pt x="1542" y="3931"/>
                    </a:lnTo>
                    <a:lnTo>
                      <a:pt x="1600" y="4047"/>
                    </a:lnTo>
                    <a:lnTo>
                      <a:pt x="1638" y="4163"/>
                    </a:lnTo>
                    <a:lnTo>
                      <a:pt x="1658" y="4278"/>
                    </a:lnTo>
                    <a:lnTo>
                      <a:pt x="1677" y="4413"/>
                    </a:lnTo>
                    <a:lnTo>
                      <a:pt x="1658" y="4683"/>
                    </a:lnTo>
                    <a:lnTo>
                      <a:pt x="1600" y="4933"/>
                    </a:lnTo>
                    <a:lnTo>
                      <a:pt x="1600" y="4933"/>
                    </a:lnTo>
                    <a:lnTo>
                      <a:pt x="1523" y="5203"/>
                    </a:lnTo>
                    <a:lnTo>
                      <a:pt x="1465" y="5454"/>
                    </a:lnTo>
                    <a:lnTo>
                      <a:pt x="1446" y="5704"/>
                    </a:lnTo>
                    <a:lnTo>
                      <a:pt x="1446" y="5974"/>
                    </a:lnTo>
                    <a:lnTo>
                      <a:pt x="1446" y="5974"/>
                    </a:lnTo>
                    <a:lnTo>
                      <a:pt x="1465" y="6070"/>
                    </a:lnTo>
                    <a:lnTo>
                      <a:pt x="1503" y="6147"/>
                    </a:lnTo>
                    <a:lnTo>
                      <a:pt x="1561" y="6205"/>
                    </a:lnTo>
                    <a:lnTo>
                      <a:pt x="1600" y="6224"/>
                    </a:lnTo>
                    <a:lnTo>
                      <a:pt x="1638" y="6224"/>
                    </a:lnTo>
                    <a:lnTo>
                      <a:pt x="1638" y="6224"/>
                    </a:lnTo>
                    <a:lnTo>
                      <a:pt x="1696" y="6224"/>
                    </a:lnTo>
                    <a:lnTo>
                      <a:pt x="1715" y="6186"/>
                    </a:lnTo>
                    <a:lnTo>
                      <a:pt x="1792" y="6109"/>
                    </a:lnTo>
                    <a:lnTo>
                      <a:pt x="1831" y="6012"/>
                    </a:lnTo>
                    <a:lnTo>
                      <a:pt x="1870" y="5897"/>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872" y="5685"/>
                    </a:lnTo>
                    <a:lnTo>
                      <a:pt x="2949" y="5762"/>
                    </a:lnTo>
                    <a:lnTo>
                      <a:pt x="2987" y="5858"/>
                    </a:lnTo>
                    <a:lnTo>
                      <a:pt x="3026" y="5974"/>
                    </a:lnTo>
                    <a:lnTo>
                      <a:pt x="3026" y="6070"/>
                    </a:lnTo>
                    <a:lnTo>
                      <a:pt x="3026" y="6167"/>
                    </a:lnTo>
                    <a:lnTo>
                      <a:pt x="3006" y="6282"/>
                    </a:lnTo>
                    <a:lnTo>
                      <a:pt x="2968" y="6378"/>
                    </a:lnTo>
                    <a:lnTo>
                      <a:pt x="2910" y="6475"/>
                    </a:lnTo>
                    <a:lnTo>
                      <a:pt x="2910" y="6475"/>
                    </a:lnTo>
                    <a:lnTo>
                      <a:pt x="2833" y="6571"/>
                    </a:lnTo>
                    <a:lnTo>
                      <a:pt x="2737" y="6648"/>
                    </a:lnTo>
                    <a:lnTo>
                      <a:pt x="2544" y="6822"/>
                    </a:lnTo>
                    <a:lnTo>
                      <a:pt x="2371" y="6995"/>
                    </a:lnTo>
                    <a:lnTo>
                      <a:pt x="2293" y="7091"/>
                    </a:lnTo>
                    <a:lnTo>
                      <a:pt x="2255" y="7188"/>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737" y="8633"/>
                    </a:lnTo>
                    <a:lnTo>
                      <a:pt x="2833" y="8806"/>
                    </a:lnTo>
                    <a:lnTo>
                      <a:pt x="2949" y="8980"/>
                    </a:lnTo>
                    <a:lnTo>
                      <a:pt x="2949" y="8980"/>
                    </a:lnTo>
                    <a:lnTo>
                      <a:pt x="3122" y="9172"/>
                    </a:lnTo>
                    <a:lnTo>
                      <a:pt x="3276" y="9365"/>
                    </a:lnTo>
                    <a:lnTo>
                      <a:pt x="3450" y="9539"/>
                    </a:lnTo>
                    <a:lnTo>
                      <a:pt x="3642" y="9712"/>
                    </a:lnTo>
                    <a:lnTo>
                      <a:pt x="3835" y="9866"/>
                    </a:lnTo>
                    <a:lnTo>
                      <a:pt x="4028" y="10001"/>
                    </a:lnTo>
                    <a:lnTo>
                      <a:pt x="4240" y="10155"/>
                    </a:lnTo>
                    <a:lnTo>
                      <a:pt x="4452" y="10271"/>
                    </a:lnTo>
                    <a:lnTo>
                      <a:pt x="4452" y="10271"/>
                    </a:lnTo>
                    <a:lnTo>
                      <a:pt x="4606" y="10367"/>
                    </a:lnTo>
                    <a:lnTo>
                      <a:pt x="4779" y="10444"/>
                    </a:lnTo>
                    <a:lnTo>
                      <a:pt x="4953" y="10483"/>
                    </a:lnTo>
                    <a:lnTo>
                      <a:pt x="5145" y="10502"/>
                    </a:lnTo>
                    <a:lnTo>
                      <a:pt x="5319" y="10502"/>
                    </a:lnTo>
                    <a:lnTo>
                      <a:pt x="5492" y="10483"/>
                    </a:lnTo>
                    <a:lnTo>
                      <a:pt x="5685" y="10425"/>
                    </a:lnTo>
                    <a:lnTo>
                      <a:pt x="5839" y="10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8430775" y="2728750"/>
                <a:ext cx="170575" cy="177775"/>
              </a:xfrm>
              <a:custGeom>
                <a:avLst/>
                <a:gdLst/>
                <a:ahLst/>
                <a:cxnLst/>
                <a:rect l="l" t="t" r="r" b="b"/>
                <a:pathLst>
                  <a:path w="6823" h="7111" extrusionOk="0">
                    <a:moveTo>
                      <a:pt x="3758" y="1"/>
                    </a:moveTo>
                    <a:lnTo>
                      <a:pt x="3681" y="39"/>
                    </a:lnTo>
                    <a:lnTo>
                      <a:pt x="3623" y="116"/>
                    </a:lnTo>
                    <a:lnTo>
                      <a:pt x="3566" y="213"/>
                    </a:lnTo>
                    <a:lnTo>
                      <a:pt x="3508" y="367"/>
                    </a:lnTo>
                    <a:lnTo>
                      <a:pt x="3450" y="540"/>
                    </a:lnTo>
                    <a:lnTo>
                      <a:pt x="3411" y="752"/>
                    </a:lnTo>
                    <a:lnTo>
                      <a:pt x="3392" y="964"/>
                    </a:lnTo>
                    <a:lnTo>
                      <a:pt x="3392" y="1214"/>
                    </a:lnTo>
                    <a:lnTo>
                      <a:pt x="3431" y="1465"/>
                    </a:lnTo>
                    <a:lnTo>
                      <a:pt x="3431" y="1504"/>
                    </a:lnTo>
                    <a:lnTo>
                      <a:pt x="3411" y="1561"/>
                    </a:lnTo>
                    <a:lnTo>
                      <a:pt x="3392" y="1619"/>
                    </a:lnTo>
                    <a:lnTo>
                      <a:pt x="3315" y="1696"/>
                    </a:lnTo>
                    <a:lnTo>
                      <a:pt x="3219" y="1754"/>
                    </a:lnTo>
                    <a:lnTo>
                      <a:pt x="2564" y="1754"/>
                    </a:lnTo>
                    <a:lnTo>
                      <a:pt x="1812" y="1735"/>
                    </a:lnTo>
                    <a:lnTo>
                      <a:pt x="675" y="1735"/>
                    </a:lnTo>
                    <a:lnTo>
                      <a:pt x="502" y="1773"/>
                    </a:lnTo>
                    <a:lnTo>
                      <a:pt x="348" y="1831"/>
                    </a:lnTo>
                    <a:lnTo>
                      <a:pt x="309" y="1870"/>
                    </a:lnTo>
                    <a:lnTo>
                      <a:pt x="290" y="1908"/>
                    </a:lnTo>
                    <a:lnTo>
                      <a:pt x="309" y="1947"/>
                    </a:lnTo>
                    <a:lnTo>
                      <a:pt x="367" y="1985"/>
                    </a:lnTo>
                    <a:lnTo>
                      <a:pt x="752" y="2101"/>
                    </a:lnTo>
                    <a:lnTo>
                      <a:pt x="1118" y="2197"/>
                    </a:lnTo>
                    <a:lnTo>
                      <a:pt x="1504" y="2294"/>
                    </a:lnTo>
                    <a:lnTo>
                      <a:pt x="1520" y="2297"/>
                    </a:lnTo>
                    <a:lnTo>
                      <a:pt x="1022" y="2216"/>
                    </a:lnTo>
                    <a:lnTo>
                      <a:pt x="714" y="2178"/>
                    </a:lnTo>
                    <a:lnTo>
                      <a:pt x="425" y="2159"/>
                    </a:lnTo>
                    <a:lnTo>
                      <a:pt x="309" y="2159"/>
                    </a:lnTo>
                    <a:lnTo>
                      <a:pt x="213" y="2178"/>
                    </a:lnTo>
                    <a:lnTo>
                      <a:pt x="155" y="2216"/>
                    </a:lnTo>
                    <a:lnTo>
                      <a:pt x="136" y="2255"/>
                    </a:lnTo>
                    <a:lnTo>
                      <a:pt x="155" y="2313"/>
                    </a:lnTo>
                    <a:lnTo>
                      <a:pt x="194" y="2390"/>
                    </a:lnTo>
                    <a:lnTo>
                      <a:pt x="309" y="2467"/>
                    </a:lnTo>
                    <a:lnTo>
                      <a:pt x="463" y="2525"/>
                    </a:lnTo>
                    <a:lnTo>
                      <a:pt x="675" y="2602"/>
                    </a:lnTo>
                    <a:lnTo>
                      <a:pt x="810" y="2640"/>
                    </a:lnTo>
                    <a:lnTo>
                      <a:pt x="810" y="2640"/>
                    </a:lnTo>
                    <a:lnTo>
                      <a:pt x="406" y="2583"/>
                    </a:lnTo>
                    <a:lnTo>
                      <a:pt x="194" y="2563"/>
                    </a:lnTo>
                    <a:lnTo>
                      <a:pt x="116" y="2563"/>
                    </a:lnTo>
                    <a:lnTo>
                      <a:pt x="78" y="2583"/>
                    </a:lnTo>
                    <a:lnTo>
                      <a:pt x="20" y="2621"/>
                    </a:lnTo>
                    <a:lnTo>
                      <a:pt x="1" y="2660"/>
                    </a:lnTo>
                    <a:lnTo>
                      <a:pt x="39" y="2717"/>
                    </a:lnTo>
                    <a:lnTo>
                      <a:pt x="97" y="2756"/>
                    </a:lnTo>
                    <a:lnTo>
                      <a:pt x="290" y="2852"/>
                    </a:lnTo>
                    <a:lnTo>
                      <a:pt x="540" y="2949"/>
                    </a:lnTo>
                    <a:lnTo>
                      <a:pt x="1080" y="3103"/>
                    </a:lnTo>
                    <a:lnTo>
                      <a:pt x="1330" y="3161"/>
                    </a:lnTo>
                    <a:lnTo>
                      <a:pt x="309" y="2929"/>
                    </a:lnTo>
                    <a:lnTo>
                      <a:pt x="174" y="2929"/>
                    </a:lnTo>
                    <a:lnTo>
                      <a:pt x="136" y="2968"/>
                    </a:lnTo>
                    <a:lnTo>
                      <a:pt x="116" y="3007"/>
                    </a:lnTo>
                    <a:lnTo>
                      <a:pt x="116" y="3045"/>
                    </a:lnTo>
                    <a:lnTo>
                      <a:pt x="136" y="3103"/>
                    </a:lnTo>
                    <a:lnTo>
                      <a:pt x="194" y="3141"/>
                    </a:lnTo>
                    <a:lnTo>
                      <a:pt x="271" y="3199"/>
                    </a:lnTo>
                    <a:lnTo>
                      <a:pt x="521" y="3334"/>
                    </a:lnTo>
                    <a:lnTo>
                      <a:pt x="926" y="3488"/>
                    </a:lnTo>
                    <a:lnTo>
                      <a:pt x="1311" y="3642"/>
                    </a:lnTo>
                    <a:lnTo>
                      <a:pt x="1697" y="3835"/>
                    </a:lnTo>
                    <a:lnTo>
                      <a:pt x="2140" y="4047"/>
                    </a:lnTo>
                    <a:lnTo>
                      <a:pt x="2660" y="4278"/>
                    </a:lnTo>
                    <a:lnTo>
                      <a:pt x="5801" y="7111"/>
                    </a:lnTo>
                    <a:lnTo>
                      <a:pt x="6822" y="4644"/>
                    </a:lnTo>
                    <a:lnTo>
                      <a:pt x="4433" y="2024"/>
                    </a:lnTo>
                    <a:lnTo>
                      <a:pt x="4317" y="1793"/>
                    </a:lnTo>
                    <a:lnTo>
                      <a:pt x="4163" y="1523"/>
                    </a:lnTo>
                    <a:lnTo>
                      <a:pt x="4124" y="1388"/>
                    </a:lnTo>
                    <a:lnTo>
                      <a:pt x="4067" y="1253"/>
                    </a:lnTo>
                    <a:lnTo>
                      <a:pt x="4028" y="1118"/>
                    </a:lnTo>
                    <a:lnTo>
                      <a:pt x="4009" y="983"/>
                    </a:lnTo>
                    <a:lnTo>
                      <a:pt x="3990" y="810"/>
                    </a:lnTo>
                    <a:lnTo>
                      <a:pt x="3990" y="636"/>
                    </a:lnTo>
                    <a:lnTo>
                      <a:pt x="3990" y="463"/>
                    </a:lnTo>
                    <a:lnTo>
                      <a:pt x="4009" y="270"/>
                    </a:lnTo>
                    <a:lnTo>
                      <a:pt x="4028" y="193"/>
                    </a:lnTo>
                    <a:lnTo>
                      <a:pt x="3990" y="97"/>
                    </a:lnTo>
                    <a:lnTo>
                      <a:pt x="3932" y="39"/>
                    </a:lnTo>
                    <a:lnTo>
                      <a:pt x="385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8441875" y="2802450"/>
                <a:ext cx="40000" cy="9675"/>
              </a:xfrm>
              <a:custGeom>
                <a:avLst/>
                <a:gdLst/>
                <a:ahLst/>
                <a:cxnLst/>
                <a:rect l="l" t="t" r="r" b="b"/>
                <a:pathLst>
                  <a:path w="1600" h="387" extrusionOk="0">
                    <a:moveTo>
                      <a:pt x="0" y="1"/>
                    </a:moveTo>
                    <a:lnTo>
                      <a:pt x="193" y="78"/>
                    </a:lnTo>
                    <a:lnTo>
                      <a:pt x="385" y="155"/>
                    </a:lnTo>
                    <a:lnTo>
                      <a:pt x="578" y="193"/>
                    </a:lnTo>
                    <a:lnTo>
                      <a:pt x="790" y="232"/>
                    </a:lnTo>
                    <a:lnTo>
                      <a:pt x="983" y="290"/>
                    </a:lnTo>
                    <a:lnTo>
                      <a:pt x="1195" y="328"/>
                    </a:lnTo>
                    <a:lnTo>
                      <a:pt x="1387" y="367"/>
                    </a:lnTo>
                    <a:lnTo>
                      <a:pt x="1599" y="386"/>
                    </a:lnTo>
                    <a:lnTo>
                      <a:pt x="1407" y="290"/>
                    </a:lnTo>
                    <a:lnTo>
                      <a:pt x="1214" y="232"/>
                    </a:lnTo>
                    <a:lnTo>
                      <a:pt x="1021" y="174"/>
                    </a:lnTo>
                    <a:lnTo>
                      <a:pt x="809" y="136"/>
                    </a:lnTo>
                    <a:lnTo>
                      <a:pt x="617" y="78"/>
                    </a:lnTo>
                    <a:lnTo>
                      <a:pt x="405" y="39"/>
                    </a:lnTo>
                    <a:lnTo>
                      <a:pt x="193" y="2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8441875" y="2793300"/>
                <a:ext cx="43850" cy="7725"/>
              </a:xfrm>
              <a:custGeom>
                <a:avLst/>
                <a:gdLst/>
                <a:ahLst/>
                <a:cxnLst/>
                <a:rect l="l" t="t" r="r" b="b"/>
                <a:pathLst>
                  <a:path w="1754" h="309" extrusionOk="0">
                    <a:moveTo>
                      <a:pt x="0" y="1"/>
                    </a:moveTo>
                    <a:lnTo>
                      <a:pt x="212" y="78"/>
                    </a:lnTo>
                    <a:lnTo>
                      <a:pt x="424" y="135"/>
                    </a:lnTo>
                    <a:lnTo>
                      <a:pt x="655" y="174"/>
                    </a:lnTo>
                    <a:lnTo>
                      <a:pt x="867" y="213"/>
                    </a:lnTo>
                    <a:lnTo>
                      <a:pt x="1079" y="251"/>
                    </a:lnTo>
                    <a:lnTo>
                      <a:pt x="1310" y="270"/>
                    </a:lnTo>
                    <a:lnTo>
                      <a:pt x="1522" y="290"/>
                    </a:lnTo>
                    <a:lnTo>
                      <a:pt x="1734" y="309"/>
                    </a:lnTo>
                    <a:lnTo>
                      <a:pt x="1754" y="309"/>
                    </a:lnTo>
                    <a:lnTo>
                      <a:pt x="1310" y="193"/>
                    </a:lnTo>
                    <a:lnTo>
                      <a:pt x="886" y="97"/>
                    </a:lnTo>
                    <a:lnTo>
                      <a:pt x="443" y="39"/>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8447650" y="2782700"/>
                <a:ext cx="41450" cy="6775"/>
              </a:xfrm>
              <a:custGeom>
                <a:avLst/>
                <a:gdLst/>
                <a:ahLst/>
                <a:cxnLst/>
                <a:rect l="l" t="t" r="r" b="b"/>
                <a:pathLst>
                  <a:path w="1658" h="271" extrusionOk="0">
                    <a:moveTo>
                      <a:pt x="0" y="1"/>
                    </a:moveTo>
                    <a:lnTo>
                      <a:pt x="212" y="58"/>
                    </a:lnTo>
                    <a:lnTo>
                      <a:pt x="405" y="116"/>
                    </a:lnTo>
                    <a:lnTo>
                      <a:pt x="617" y="155"/>
                    </a:lnTo>
                    <a:lnTo>
                      <a:pt x="829" y="174"/>
                    </a:lnTo>
                    <a:lnTo>
                      <a:pt x="1022" y="232"/>
                    </a:lnTo>
                    <a:lnTo>
                      <a:pt x="1233" y="251"/>
                    </a:lnTo>
                    <a:lnTo>
                      <a:pt x="1445" y="270"/>
                    </a:lnTo>
                    <a:lnTo>
                      <a:pt x="1657" y="270"/>
                    </a:lnTo>
                    <a:lnTo>
                      <a:pt x="1465" y="193"/>
                    </a:lnTo>
                    <a:lnTo>
                      <a:pt x="1253" y="136"/>
                    </a:lnTo>
                    <a:lnTo>
                      <a:pt x="1041" y="97"/>
                    </a:lnTo>
                    <a:lnTo>
                      <a:pt x="848" y="78"/>
                    </a:lnTo>
                    <a:lnTo>
                      <a:pt x="636" y="39"/>
                    </a:lnTo>
                    <a:lnTo>
                      <a:pt x="424" y="20"/>
                    </a:lnTo>
                    <a:lnTo>
                      <a:pt x="212"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8527125" y="3105950"/>
                <a:ext cx="581950" cy="633975"/>
              </a:xfrm>
              <a:custGeom>
                <a:avLst/>
                <a:gdLst/>
                <a:ahLst/>
                <a:cxnLst/>
                <a:rect l="l" t="t" r="r" b="b"/>
                <a:pathLst>
                  <a:path w="23278" h="25359" extrusionOk="0">
                    <a:moveTo>
                      <a:pt x="14452" y="0"/>
                    </a:moveTo>
                    <a:lnTo>
                      <a:pt x="14452" y="328"/>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8527125" y="3105950"/>
                <a:ext cx="581950" cy="633975"/>
              </a:xfrm>
              <a:custGeom>
                <a:avLst/>
                <a:gdLst/>
                <a:ahLst/>
                <a:cxnLst/>
                <a:rect l="l" t="t" r="r" b="b"/>
                <a:pathLst>
                  <a:path w="23278" h="25359" fill="none" extrusionOk="0">
                    <a:moveTo>
                      <a:pt x="14452" y="328"/>
                    </a:moveTo>
                    <a:lnTo>
                      <a:pt x="4240" y="1850"/>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lnTo>
                      <a:pt x="14452" y="3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8706800" y="3105950"/>
                <a:ext cx="450925" cy="608425"/>
              </a:xfrm>
              <a:custGeom>
                <a:avLst/>
                <a:gdLst/>
                <a:ahLst/>
                <a:cxnLst/>
                <a:rect l="l" t="t" r="r" b="b"/>
                <a:pathLst>
                  <a:path w="18037" h="24337" extrusionOk="0">
                    <a:moveTo>
                      <a:pt x="14453" y="0"/>
                    </a:moveTo>
                    <a:lnTo>
                      <a:pt x="14453" y="328"/>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8706800" y="3105950"/>
                <a:ext cx="450925" cy="608425"/>
              </a:xfrm>
              <a:custGeom>
                <a:avLst/>
                <a:gdLst/>
                <a:ahLst/>
                <a:cxnLst/>
                <a:rect l="l" t="t" r="r" b="b"/>
                <a:pathLst>
                  <a:path w="18037" h="24337" fill="none" extrusionOk="0">
                    <a:moveTo>
                      <a:pt x="14453" y="328"/>
                    </a:moveTo>
                    <a:lnTo>
                      <a:pt x="4240" y="1850"/>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lnTo>
                      <a:pt x="14453" y="3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8516050" y="2795225"/>
                <a:ext cx="223550" cy="179225"/>
              </a:xfrm>
              <a:custGeom>
                <a:avLst/>
                <a:gdLst/>
                <a:ahLst/>
                <a:cxnLst/>
                <a:rect l="l" t="t" r="r" b="b"/>
                <a:pathLst>
                  <a:path w="8942" h="7169" extrusionOk="0">
                    <a:moveTo>
                      <a:pt x="1792" y="1"/>
                    </a:moveTo>
                    <a:lnTo>
                      <a:pt x="1600" y="39"/>
                    </a:lnTo>
                    <a:lnTo>
                      <a:pt x="1426" y="78"/>
                    </a:lnTo>
                    <a:lnTo>
                      <a:pt x="1272" y="136"/>
                    </a:lnTo>
                    <a:lnTo>
                      <a:pt x="1118" y="213"/>
                    </a:lnTo>
                    <a:lnTo>
                      <a:pt x="983" y="290"/>
                    </a:lnTo>
                    <a:lnTo>
                      <a:pt x="868" y="367"/>
                    </a:lnTo>
                    <a:lnTo>
                      <a:pt x="752" y="444"/>
                    </a:lnTo>
                    <a:lnTo>
                      <a:pt x="636" y="559"/>
                    </a:lnTo>
                    <a:lnTo>
                      <a:pt x="463" y="752"/>
                    </a:lnTo>
                    <a:lnTo>
                      <a:pt x="328" y="983"/>
                    </a:lnTo>
                    <a:lnTo>
                      <a:pt x="212" y="1234"/>
                    </a:lnTo>
                    <a:lnTo>
                      <a:pt x="135" y="1465"/>
                    </a:lnTo>
                    <a:lnTo>
                      <a:pt x="78" y="1696"/>
                    </a:lnTo>
                    <a:lnTo>
                      <a:pt x="39" y="1928"/>
                    </a:lnTo>
                    <a:lnTo>
                      <a:pt x="20" y="2140"/>
                    </a:lnTo>
                    <a:lnTo>
                      <a:pt x="0" y="2332"/>
                    </a:lnTo>
                    <a:lnTo>
                      <a:pt x="20" y="2602"/>
                    </a:lnTo>
                    <a:lnTo>
                      <a:pt x="20" y="2718"/>
                    </a:lnTo>
                    <a:lnTo>
                      <a:pt x="4509" y="7169"/>
                    </a:lnTo>
                    <a:lnTo>
                      <a:pt x="8941" y="5396"/>
                    </a:lnTo>
                    <a:lnTo>
                      <a:pt x="7843" y="4548"/>
                    </a:lnTo>
                    <a:lnTo>
                      <a:pt x="5454" y="2679"/>
                    </a:lnTo>
                    <a:lnTo>
                      <a:pt x="4143" y="1696"/>
                    </a:lnTo>
                    <a:lnTo>
                      <a:pt x="3006" y="829"/>
                    </a:lnTo>
                    <a:lnTo>
                      <a:pt x="2159" y="232"/>
                    </a:lnTo>
                    <a:lnTo>
                      <a:pt x="1908" y="58"/>
                    </a:lnTo>
                    <a:lnTo>
                      <a:pt x="1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8619625" y="2681050"/>
                <a:ext cx="601700" cy="508250"/>
              </a:xfrm>
              <a:custGeom>
                <a:avLst/>
                <a:gdLst/>
                <a:ahLst/>
                <a:cxnLst/>
                <a:rect l="l" t="t" r="r" b="b"/>
                <a:pathLst>
                  <a:path w="24068" h="20330" extrusionOk="0">
                    <a:moveTo>
                      <a:pt x="9924" y="1"/>
                    </a:moveTo>
                    <a:lnTo>
                      <a:pt x="9538" y="20"/>
                    </a:lnTo>
                    <a:lnTo>
                      <a:pt x="9134" y="59"/>
                    </a:lnTo>
                    <a:lnTo>
                      <a:pt x="8768" y="155"/>
                    </a:lnTo>
                    <a:lnTo>
                      <a:pt x="8382" y="290"/>
                    </a:lnTo>
                    <a:lnTo>
                      <a:pt x="8035" y="444"/>
                    </a:lnTo>
                    <a:lnTo>
                      <a:pt x="7689" y="637"/>
                    </a:lnTo>
                    <a:lnTo>
                      <a:pt x="7361" y="86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259" y="12545"/>
                    </a:lnTo>
                    <a:lnTo>
                      <a:pt x="4451" y="12410"/>
                    </a:lnTo>
                    <a:lnTo>
                      <a:pt x="4644" y="12256"/>
                    </a:lnTo>
                    <a:lnTo>
                      <a:pt x="4837" y="12083"/>
                    </a:lnTo>
                    <a:lnTo>
                      <a:pt x="5010" y="11890"/>
                    </a:lnTo>
                    <a:lnTo>
                      <a:pt x="5164" y="11697"/>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8619625" y="2681050"/>
                <a:ext cx="601700" cy="508250"/>
              </a:xfrm>
              <a:custGeom>
                <a:avLst/>
                <a:gdLst/>
                <a:ahLst/>
                <a:cxnLst/>
                <a:rect l="l" t="t" r="r" b="b"/>
                <a:pathLst>
                  <a:path w="24068" h="20330" fill="none" extrusionOk="0">
                    <a:moveTo>
                      <a:pt x="20078" y="2448"/>
                    </a:move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283" y="39"/>
                    </a:lnTo>
                    <a:lnTo>
                      <a:pt x="16051" y="1"/>
                    </a:lnTo>
                    <a:lnTo>
                      <a:pt x="15839" y="1"/>
                    </a:lnTo>
                    <a:lnTo>
                      <a:pt x="9924" y="1"/>
                    </a:lnTo>
                    <a:lnTo>
                      <a:pt x="9924" y="1"/>
                    </a:lnTo>
                    <a:lnTo>
                      <a:pt x="9538" y="20"/>
                    </a:lnTo>
                    <a:lnTo>
                      <a:pt x="9134" y="59"/>
                    </a:lnTo>
                    <a:lnTo>
                      <a:pt x="8768" y="155"/>
                    </a:lnTo>
                    <a:lnTo>
                      <a:pt x="8382" y="290"/>
                    </a:lnTo>
                    <a:lnTo>
                      <a:pt x="8035" y="444"/>
                    </a:lnTo>
                    <a:lnTo>
                      <a:pt x="7689" y="637"/>
                    </a:lnTo>
                    <a:lnTo>
                      <a:pt x="7361" y="868"/>
                    </a:lnTo>
                    <a:lnTo>
                      <a:pt x="7072" y="113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027" y="12661"/>
                    </a:lnTo>
                    <a:lnTo>
                      <a:pt x="4259" y="12545"/>
                    </a:lnTo>
                    <a:lnTo>
                      <a:pt x="4451" y="12410"/>
                    </a:lnTo>
                    <a:lnTo>
                      <a:pt x="4644" y="12256"/>
                    </a:lnTo>
                    <a:lnTo>
                      <a:pt x="4837" y="12083"/>
                    </a:lnTo>
                    <a:lnTo>
                      <a:pt x="5010" y="11890"/>
                    </a:lnTo>
                    <a:lnTo>
                      <a:pt x="5164" y="11697"/>
                    </a:lnTo>
                    <a:lnTo>
                      <a:pt x="5492" y="11254"/>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9104225" y="2817875"/>
                <a:ext cx="39525" cy="68425"/>
              </a:xfrm>
              <a:custGeom>
                <a:avLst/>
                <a:gdLst/>
                <a:ahLst/>
                <a:cxnLst/>
                <a:rect l="l" t="t" r="r" b="b"/>
                <a:pathLst>
                  <a:path w="1581" h="2737" extrusionOk="0">
                    <a:moveTo>
                      <a:pt x="78" y="0"/>
                    </a:moveTo>
                    <a:lnTo>
                      <a:pt x="39" y="20"/>
                    </a:lnTo>
                    <a:lnTo>
                      <a:pt x="1" y="58"/>
                    </a:lnTo>
                    <a:lnTo>
                      <a:pt x="1" y="77"/>
                    </a:lnTo>
                    <a:lnTo>
                      <a:pt x="1" y="97"/>
                    </a:lnTo>
                    <a:lnTo>
                      <a:pt x="386" y="733"/>
                    </a:lnTo>
                    <a:lnTo>
                      <a:pt x="733" y="1368"/>
                    </a:lnTo>
                    <a:lnTo>
                      <a:pt x="1080" y="2024"/>
                    </a:lnTo>
                    <a:lnTo>
                      <a:pt x="1407" y="2679"/>
                    </a:lnTo>
                    <a:lnTo>
                      <a:pt x="1427" y="2717"/>
                    </a:lnTo>
                    <a:lnTo>
                      <a:pt x="1465" y="2737"/>
                    </a:lnTo>
                    <a:lnTo>
                      <a:pt x="1504" y="2737"/>
                    </a:lnTo>
                    <a:lnTo>
                      <a:pt x="1523" y="2717"/>
                    </a:lnTo>
                    <a:lnTo>
                      <a:pt x="1562" y="2698"/>
                    </a:lnTo>
                    <a:lnTo>
                      <a:pt x="1581" y="2659"/>
                    </a:lnTo>
                    <a:lnTo>
                      <a:pt x="1581" y="2621"/>
                    </a:lnTo>
                    <a:lnTo>
                      <a:pt x="1581" y="2582"/>
                    </a:lnTo>
                    <a:lnTo>
                      <a:pt x="1253" y="1927"/>
                    </a:lnTo>
                    <a:lnTo>
                      <a:pt x="887" y="1291"/>
                    </a:lnTo>
                    <a:lnTo>
                      <a:pt x="521" y="655"/>
                    </a:lnTo>
                    <a:lnTo>
                      <a:pt x="116" y="39"/>
                    </a:lnTo>
                    <a:lnTo>
                      <a:pt x="97" y="20"/>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9138925" y="2805825"/>
                <a:ext cx="40000" cy="67950"/>
              </a:xfrm>
              <a:custGeom>
                <a:avLst/>
                <a:gdLst/>
                <a:ahLst/>
                <a:cxnLst/>
                <a:rect l="l" t="t" r="r" b="b"/>
                <a:pathLst>
                  <a:path w="1600" h="2718" extrusionOk="0">
                    <a:moveTo>
                      <a:pt x="39" y="1"/>
                    </a:moveTo>
                    <a:lnTo>
                      <a:pt x="19" y="39"/>
                    </a:lnTo>
                    <a:lnTo>
                      <a:pt x="0" y="58"/>
                    </a:lnTo>
                    <a:lnTo>
                      <a:pt x="19" y="78"/>
                    </a:lnTo>
                    <a:lnTo>
                      <a:pt x="386" y="714"/>
                    </a:lnTo>
                    <a:lnTo>
                      <a:pt x="752" y="1349"/>
                    </a:lnTo>
                    <a:lnTo>
                      <a:pt x="1099" y="2005"/>
                    </a:lnTo>
                    <a:lnTo>
                      <a:pt x="1407" y="2660"/>
                    </a:lnTo>
                    <a:lnTo>
                      <a:pt x="1445" y="2698"/>
                    </a:lnTo>
                    <a:lnTo>
                      <a:pt x="1465" y="2718"/>
                    </a:lnTo>
                    <a:lnTo>
                      <a:pt x="1503" y="2718"/>
                    </a:lnTo>
                    <a:lnTo>
                      <a:pt x="1542" y="2698"/>
                    </a:lnTo>
                    <a:lnTo>
                      <a:pt x="1561" y="2679"/>
                    </a:lnTo>
                    <a:lnTo>
                      <a:pt x="1580" y="2640"/>
                    </a:lnTo>
                    <a:lnTo>
                      <a:pt x="1599" y="2602"/>
                    </a:lnTo>
                    <a:lnTo>
                      <a:pt x="1580" y="2563"/>
                    </a:lnTo>
                    <a:lnTo>
                      <a:pt x="1253" y="1908"/>
                    </a:lnTo>
                    <a:lnTo>
                      <a:pt x="906" y="1272"/>
                    </a:lnTo>
                    <a:lnTo>
                      <a:pt x="520" y="636"/>
                    </a:lnTo>
                    <a:lnTo>
                      <a:pt x="135" y="20"/>
                    </a:lnTo>
                    <a:lnTo>
                      <a:pt x="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9071000" y="2823650"/>
                <a:ext cx="24100" cy="90600"/>
              </a:xfrm>
              <a:custGeom>
                <a:avLst/>
                <a:gdLst/>
                <a:ahLst/>
                <a:cxnLst/>
                <a:rect l="l" t="t" r="r" b="b"/>
                <a:pathLst>
                  <a:path w="964" h="3624" extrusionOk="0">
                    <a:moveTo>
                      <a:pt x="39" y="1"/>
                    </a:moveTo>
                    <a:lnTo>
                      <a:pt x="0" y="20"/>
                    </a:lnTo>
                    <a:lnTo>
                      <a:pt x="0" y="78"/>
                    </a:lnTo>
                    <a:lnTo>
                      <a:pt x="212" y="925"/>
                    </a:lnTo>
                    <a:lnTo>
                      <a:pt x="386" y="1793"/>
                    </a:lnTo>
                    <a:lnTo>
                      <a:pt x="559" y="2660"/>
                    </a:lnTo>
                    <a:lnTo>
                      <a:pt x="713" y="3546"/>
                    </a:lnTo>
                    <a:lnTo>
                      <a:pt x="732" y="3585"/>
                    </a:lnTo>
                    <a:lnTo>
                      <a:pt x="771" y="3623"/>
                    </a:lnTo>
                    <a:lnTo>
                      <a:pt x="848" y="3623"/>
                    </a:lnTo>
                    <a:lnTo>
                      <a:pt x="906" y="3604"/>
                    </a:lnTo>
                    <a:lnTo>
                      <a:pt x="925" y="3565"/>
                    </a:lnTo>
                    <a:lnTo>
                      <a:pt x="964" y="3527"/>
                    </a:lnTo>
                    <a:lnTo>
                      <a:pt x="964" y="3469"/>
                    </a:lnTo>
                    <a:lnTo>
                      <a:pt x="790" y="2602"/>
                    </a:lnTo>
                    <a:lnTo>
                      <a:pt x="598" y="1735"/>
                    </a:lnTo>
                    <a:lnTo>
                      <a:pt x="366" y="887"/>
                    </a:lnTo>
                    <a:lnTo>
                      <a:pt x="97" y="39"/>
                    </a:ln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8991500" y="2831350"/>
                <a:ext cx="20750" cy="91075"/>
              </a:xfrm>
              <a:custGeom>
                <a:avLst/>
                <a:gdLst/>
                <a:ahLst/>
                <a:cxnLst/>
                <a:rect l="l" t="t" r="r" b="b"/>
                <a:pathLst>
                  <a:path w="830" h="3643" extrusionOk="0">
                    <a:moveTo>
                      <a:pt x="59" y="1"/>
                    </a:moveTo>
                    <a:lnTo>
                      <a:pt x="20" y="39"/>
                    </a:lnTo>
                    <a:lnTo>
                      <a:pt x="1" y="59"/>
                    </a:lnTo>
                    <a:lnTo>
                      <a:pt x="1" y="78"/>
                    </a:lnTo>
                    <a:lnTo>
                      <a:pt x="136" y="502"/>
                    </a:lnTo>
                    <a:lnTo>
                      <a:pt x="232" y="926"/>
                    </a:lnTo>
                    <a:lnTo>
                      <a:pt x="328" y="1350"/>
                    </a:lnTo>
                    <a:lnTo>
                      <a:pt x="406" y="1793"/>
                    </a:lnTo>
                    <a:lnTo>
                      <a:pt x="463" y="2217"/>
                    </a:lnTo>
                    <a:lnTo>
                      <a:pt x="521" y="2660"/>
                    </a:lnTo>
                    <a:lnTo>
                      <a:pt x="560" y="3084"/>
                    </a:lnTo>
                    <a:lnTo>
                      <a:pt x="579" y="3527"/>
                    </a:lnTo>
                    <a:lnTo>
                      <a:pt x="598" y="3585"/>
                    </a:lnTo>
                    <a:lnTo>
                      <a:pt x="617" y="3623"/>
                    </a:lnTo>
                    <a:lnTo>
                      <a:pt x="675" y="3643"/>
                    </a:lnTo>
                    <a:lnTo>
                      <a:pt x="752" y="3643"/>
                    </a:lnTo>
                    <a:lnTo>
                      <a:pt x="810" y="3623"/>
                    </a:lnTo>
                    <a:lnTo>
                      <a:pt x="829" y="3585"/>
                    </a:lnTo>
                    <a:lnTo>
                      <a:pt x="829" y="3527"/>
                    </a:lnTo>
                    <a:lnTo>
                      <a:pt x="810" y="3084"/>
                    </a:lnTo>
                    <a:lnTo>
                      <a:pt x="772" y="2641"/>
                    </a:lnTo>
                    <a:lnTo>
                      <a:pt x="695" y="2198"/>
                    </a:lnTo>
                    <a:lnTo>
                      <a:pt x="617" y="1754"/>
                    </a:lnTo>
                    <a:lnTo>
                      <a:pt x="521" y="1330"/>
                    </a:lnTo>
                    <a:lnTo>
                      <a:pt x="406" y="906"/>
                    </a:lnTo>
                    <a:lnTo>
                      <a:pt x="271" y="463"/>
                    </a:lnTo>
                    <a:lnTo>
                      <a:pt x="136" y="59"/>
                    </a:lnTo>
                    <a:lnTo>
                      <a:pt x="116" y="20"/>
                    </a:lnTo>
                    <a:lnTo>
                      <a:pt x="97" y="20"/>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9031500" y="2819325"/>
                <a:ext cx="25075" cy="85750"/>
              </a:xfrm>
              <a:custGeom>
                <a:avLst/>
                <a:gdLst/>
                <a:ahLst/>
                <a:cxnLst/>
                <a:rect l="l" t="t" r="r" b="b"/>
                <a:pathLst>
                  <a:path w="1003" h="3430" extrusionOk="0">
                    <a:moveTo>
                      <a:pt x="1002" y="3334"/>
                    </a:moveTo>
                    <a:lnTo>
                      <a:pt x="999" y="3343"/>
                    </a:lnTo>
                    <a:lnTo>
                      <a:pt x="1002" y="3353"/>
                    </a:lnTo>
                    <a:lnTo>
                      <a:pt x="1002" y="3334"/>
                    </a:lnTo>
                    <a:close/>
                    <a:moveTo>
                      <a:pt x="58" y="0"/>
                    </a:moveTo>
                    <a:lnTo>
                      <a:pt x="19" y="19"/>
                    </a:lnTo>
                    <a:lnTo>
                      <a:pt x="0" y="58"/>
                    </a:lnTo>
                    <a:lnTo>
                      <a:pt x="0" y="116"/>
                    </a:lnTo>
                    <a:lnTo>
                      <a:pt x="0" y="540"/>
                    </a:lnTo>
                    <a:lnTo>
                      <a:pt x="39" y="964"/>
                    </a:lnTo>
                    <a:lnTo>
                      <a:pt x="116" y="1387"/>
                    </a:lnTo>
                    <a:lnTo>
                      <a:pt x="212" y="1811"/>
                    </a:lnTo>
                    <a:lnTo>
                      <a:pt x="328" y="2216"/>
                    </a:lnTo>
                    <a:lnTo>
                      <a:pt x="482" y="2621"/>
                    </a:lnTo>
                    <a:lnTo>
                      <a:pt x="675" y="3006"/>
                    </a:lnTo>
                    <a:lnTo>
                      <a:pt x="867" y="3391"/>
                    </a:lnTo>
                    <a:lnTo>
                      <a:pt x="906" y="3430"/>
                    </a:lnTo>
                    <a:lnTo>
                      <a:pt x="964" y="3411"/>
                    </a:lnTo>
                    <a:lnTo>
                      <a:pt x="983" y="3391"/>
                    </a:lnTo>
                    <a:lnTo>
                      <a:pt x="999" y="3343"/>
                    </a:lnTo>
                    <a:lnTo>
                      <a:pt x="732" y="2563"/>
                    </a:lnTo>
                    <a:lnTo>
                      <a:pt x="520" y="1754"/>
                    </a:lnTo>
                    <a:lnTo>
                      <a:pt x="366" y="925"/>
                    </a:lnTo>
                    <a:lnTo>
                      <a:pt x="231" y="116"/>
                    </a:lnTo>
                    <a:lnTo>
                      <a:pt x="212" y="58"/>
                    </a:lnTo>
                    <a:lnTo>
                      <a:pt x="193" y="19"/>
                    </a:lnTo>
                    <a:lnTo>
                      <a:pt x="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8956350" y="2834250"/>
                <a:ext cx="17350" cy="85775"/>
              </a:xfrm>
              <a:custGeom>
                <a:avLst/>
                <a:gdLst/>
                <a:ahLst/>
                <a:cxnLst/>
                <a:rect l="l" t="t" r="r" b="b"/>
                <a:pathLst>
                  <a:path w="694" h="3431" extrusionOk="0">
                    <a:moveTo>
                      <a:pt x="58" y="0"/>
                    </a:moveTo>
                    <a:lnTo>
                      <a:pt x="20" y="20"/>
                    </a:lnTo>
                    <a:lnTo>
                      <a:pt x="0" y="58"/>
                    </a:lnTo>
                    <a:lnTo>
                      <a:pt x="20" y="482"/>
                    </a:lnTo>
                    <a:lnTo>
                      <a:pt x="58" y="887"/>
                    </a:lnTo>
                    <a:lnTo>
                      <a:pt x="97" y="1311"/>
                    </a:lnTo>
                    <a:lnTo>
                      <a:pt x="154" y="1715"/>
                    </a:lnTo>
                    <a:lnTo>
                      <a:pt x="212" y="2120"/>
                    </a:lnTo>
                    <a:lnTo>
                      <a:pt x="289" y="2525"/>
                    </a:lnTo>
                    <a:lnTo>
                      <a:pt x="386" y="2929"/>
                    </a:lnTo>
                    <a:lnTo>
                      <a:pt x="482" y="3334"/>
                    </a:lnTo>
                    <a:lnTo>
                      <a:pt x="501" y="3392"/>
                    </a:lnTo>
                    <a:lnTo>
                      <a:pt x="540" y="3411"/>
                    </a:lnTo>
                    <a:lnTo>
                      <a:pt x="578" y="3430"/>
                    </a:lnTo>
                    <a:lnTo>
                      <a:pt x="617" y="3411"/>
                    </a:lnTo>
                    <a:lnTo>
                      <a:pt x="655" y="3392"/>
                    </a:lnTo>
                    <a:lnTo>
                      <a:pt x="694" y="3373"/>
                    </a:lnTo>
                    <a:lnTo>
                      <a:pt x="694" y="3334"/>
                    </a:lnTo>
                    <a:lnTo>
                      <a:pt x="694" y="3276"/>
                    </a:lnTo>
                    <a:lnTo>
                      <a:pt x="405" y="1658"/>
                    </a:lnTo>
                    <a:lnTo>
                      <a:pt x="116" y="39"/>
                    </a:lnTo>
                    <a:lnTo>
                      <a:pt x="116" y="20"/>
                    </a:lnTo>
                    <a:lnTo>
                      <a:pt x="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8913950" y="2839550"/>
                <a:ext cx="23625" cy="93475"/>
              </a:xfrm>
              <a:custGeom>
                <a:avLst/>
                <a:gdLst/>
                <a:ahLst/>
                <a:cxnLst/>
                <a:rect l="l" t="t" r="r" b="b"/>
                <a:pathLst>
                  <a:path w="945" h="3739" extrusionOk="0">
                    <a:moveTo>
                      <a:pt x="20" y="0"/>
                    </a:moveTo>
                    <a:lnTo>
                      <a:pt x="1" y="20"/>
                    </a:lnTo>
                    <a:lnTo>
                      <a:pt x="1" y="39"/>
                    </a:lnTo>
                    <a:lnTo>
                      <a:pt x="213" y="945"/>
                    </a:lnTo>
                    <a:lnTo>
                      <a:pt x="386" y="1850"/>
                    </a:lnTo>
                    <a:lnTo>
                      <a:pt x="733" y="3662"/>
                    </a:lnTo>
                    <a:lnTo>
                      <a:pt x="752" y="3700"/>
                    </a:lnTo>
                    <a:lnTo>
                      <a:pt x="771" y="3719"/>
                    </a:lnTo>
                    <a:lnTo>
                      <a:pt x="810" y="3739"/>
                    </a:lnTo>
                    <a:lnTo>
                      <a:pt x="848" y="3739"/>
                    </a:lnTo>
                    <a:lnTo>
                      <a:pt x="887" y="3719"/>
                    </a:lnTo>
                    <a:lnTo>
                      <a:pt x="906" y="3700"/>
                    </a:lnTo>
                    <a:lnTo>
                      <a:pt x="925" y="3681"/>
                    </a:lnTo>
                    <a:lnTo>
                      <a:pt x="945" y="3642"/>
                    </a:lnTo>
                    <a:lnTo>
                      <a:pt x="791" y="2717"/>
                    </a:lnTo>
                    <a:lnTo>
                      <a:pt x="598" y="1812"/>
                    </a:lnTo>
                    <a:lnTo>
                      <a:pt x="367" y="906"/>
                    </a:lnTo>
                    <a:lnTo>
                      <a:pt x="97" y="20"/>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8875425" y="2846300"/>
                <a:ext cx="13500" cy="86725"/>
              </a:xfrm>
              <a:custGeom>
                <a:avLst/>
                <a:gdLst/>
                <a:ahLst/>
                <a:cxnLst/>
                <a:rect l="l" t="t" r="r" b="b"/>
                <a:pathLst>
                  <a:path w="540" h="3469" extrusionOk="0">
                    <a:moveTo>
                      <a:pt x="58" y="0"/>
                    </a:moveTo>
                    <a:lnTo>
                      <a:pt x="19" y="19"/>
                    </a:lnTo>
                    <a:lnTo>
                      <a:pt x="0" y="58"/>
                    </a:lnTo>
                    <a:lnTo>
                      <a:pt x="0" y="482"/>
                    </a:lnTo>
                    <a:lnTo>
                      <a:pt x="0" y="906"/>
                    </a:lnTo>
                    <a:lnTo>
                      <a:pt x="39" y="1310"/>
                    </a:lnTo>
                    <a:lnTo>
                      <a:pt x="77" y="1734"/>
                    </a:lnTo>
                    <a:lnTo>
                      <a:pt x="135" y="2158"/>
                    </a:lnTo>
                    <a:lnTo>
                      <a:pt x="193" y="2582"/>
                    </a:lnTo>
                    <a:lnTo>
                      <a:pt x="270" y="2987"/>
                    </a:lnTo>
                    <a:lnTo>
                      <a:pt x="366" y="3392"/>
                    </a:lnTo>
                    <a:lnTo>
                      <a:pt x="366" y="3430"/>
                    </a:lnTo>
                    <a:lnTo>
                      <a:pt x="405" y="3449"/>
                    </a:lnTo>
                    <a:lnTo>
                      <a:pt x="424" y="3469"/>
                    </a:lnTo>
                    <a:lnTo>
                      <a:pt x="463" y="3469"/>
                    </a:lnTo>
                    <a:lnTo>
                      <a:pt x="501" y="3449"/>
                    </a:lnTo>
                    <a:lnTo>
                      <a:pt x="520" y="3430"/>
                    </a:lnTo>
                    <a:lnTo>
                      <a:pt x="540" y="3392"/>
                    </a:lnTo>
                    <a:lnTo>
                      <a:pt x="540" y="3353"/>
                    </a:lnTo>
                    <a:lnTo>
                      <a:pt x="405" y="2524"/>
                    </a:lnTo>
                    <a:lnTo>
                      <a:pt x="289" y="1715"/>
                    </a:lnTo>
                    <a:lnTo>
                      <a:pt x="212" y="887"/>
                    </a:lnTo>
                    <a:lnTo>
                      <a:pt x="135" y="58"/>
                    </a:lnTo>
                    <a:lnTo>
                      <a:pt x="116" y="19"/>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8749675" y="2845800"/>
                <a:ext cx="65075" cy="78550"/>
              </a:xfrm>
              <a:custGeom>
                <a:avLst/>
                <a:gdLst/>
                <a:ahLst/>
                <a:cxnLst/>
                <a:rect l="l" t="t" r="r" b="b"/>
                <a:pathLst>
                  <a:path w="2603" h="3142" extrusionOk="0">
                    <a:moveTo>
                      <a:pt x="2448" y="1"/>
                    </a:moveTo>
                    <a:lnTo>
                      <a:pt x="2429" y="39"/>
                    </a:lnTo>
                    <a:lnTo>
                      <a:pt x="1793" y="752"/>
                    </a:lnTo>
                    <a:lnTo>
                      <a:pt x="1157" y="1504"/>
                    </a:lnTo>
                    <a:lnTo>
                      <a:pt x="849" y="1889"/>
                    </a:lnTo>
                    <a:lnTo>
                      <a:pt x="540" y="2294"/>
                    </a:lnTo>
                    <a:lnTo>
                      <a:pt x="271" y="2679"/>
                    </a:lnTo>
                    <a:lnTo>
                      <a:pt x="20" y="3084"/>
                    </a:lnTo>
                    <a:lnTo>
                      <a:pt x="1" y="3122"/>
                    </a:lnTo>
                    <a:lnTo>
                      <a:pt x="20" y="3142"/>
                    </a:lnTo>
                    <a:lnTo>
                      <a:pt x="59" y="3142"/>
                    </a:lnTo>
                    <a:lnTo>
                      <a:pt x="406" y="2795"/>
                    </a:lnTo>
                    <a:lnTo>
                      <a:pt x="733" y="2448"/>
                    </a:lnTo>
                    <a:lnTo>
                      <a:pt x="1061" y="2082"/>
                    </a:lnTo>
                    <a:lnTo>
                      <a:pt x="1388" y="1697"/>
                    </a:lnTo>
                    <a:lnTo>
                      <a:pt x="2005" y="926"/>
                    </a:lnTo>
                    <a:lnTo>
                      <a:pt x="2583" y="155"/>
                    </a:lnTo>
                    <a:lnTo>
                      <a:pt x="2602" y="117"/>
                    </a:lnTo>
                    <a:lnTo>
                      <a:pt x="2602" y="78"/>
                    </a:lnTo>
                    <a:lnTo>
                      <a:pt x="2583" y="59"/>
                    </a:lnTo>
                    <a:lnTo>
                      <a:pt x="2564" y="20"/>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8721750" y="2829925"/>
                <a:ext cx="56375" cy="70350"/>
              </a:xfrm>
              <a:custGeom>
                <a:avLst/>
                <a:gdLst/>
                <a:ahLst/>
                <a:cxnLst/>
                <a:rect l="l" t="t" r="r" b="b"/>
                <a:pathLst>
                  <a:path w="2255" h="2814" extrusionOk="0">
                    <a:moveTo>
                      <a:pt x="2101" y="0"/>
                    </a:moveTo>
                    <a:lnTo>
                      <a:pt x="2062" y="39"/>
                    </a:lnTo>
                    <a:lnTo>
                      <a:pt x="1580" y="732"/>
                    </a:lnTo>
                    <a:lnTo>
                      <a:pt x="1060" y="1407"/>
                    </a:lnTo>
                    <a:lnTo>
                      <a:pt x="0" y="2717"/>
                    </a:lnTo>
                    <a:lnTo>
                      <a:pt x="0" y="2755"/>
                    </a:lnTo>
                    <a:lnTo>
                      <a:pt x="0" y="2794"/>
                    </a:lnTo>
                    <a:lnTo>
                      <a:pt x="39" y="2813"/>
                    </a:lnTo>
                    <a:lnTo>
                      <a:pt x="77" y="2794"/>
                    </a:lnTo>
                    <a:lnTo>
                      <a:pt x="97" y="2794"/>
                    </a:lnTo>
                    <a:lnTo>
                      <a:pt x="405" y="2505"/>
                    </a:lnTo>
                    <a:lnTo>
                      <a:pt x="713" y="2197"/>
                    </a:lnTo>
                    <a:lnTo>
                      <a:pt x="1002" y="1888"/>
                    </a:lnTo>
                    <a:lnTo>
                      <a:pt x="1272" y="1561"/>
                    </a:lnTo>
                    <a:lnTo>
                      <a:pt x="1542" y="1214"/>
                    </a:lnTo>
                    <a:lnTo>
                      <a:pt x="1792" y="867"/>
                    </a:lnTo>
                    <a:lnTo>
                      <a:pt x="2024" y="520"/>
                    </a:lnTo>
                    <a:lnTo>
                      <a:pt x="2235" y="135"/>
                    </a:lnTo>
                    <a:lnTo>
                      <a:pt x="2255" y="96"/>
                    </a:lnTo>
                    <a:lnTo>
                      <a:pt x="2255" y="58"/>
                    </a:lnTo>
                    <a:lnTo>
                      <a:pt x="2235" y="39"/>
                    </a:lnTo>
                    <a:lnTo>
                      <a:pt x="2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8693800" y="2819800"/>
                <a:ext cx="48675" cy="56875"/>
              </a:xfrm>
              <a:custGeom>
                <a:avLst/>
                <a:gdLst/>
                <a:ahLst/>
                <a:cxnLst/>
                <a:rect l="l" t="t" r="r" b="b"/>
                <a:pathLst>
                  <a:path w="1947" h="2275" extrusionOk="0">
                    <a:moveTo>
                      <a:pt x="1908" y="0"/>
                    </a:moveTo>
                    <a:lnTo>
                      <a:pt x="1870" y="20"/>
                    </a:lnTo>
                    <a:lnTo>
                      <a:pt x="926" y="1041"/>
                    </a:lnTo>
                    <a:lnTo>
                      <a:pt x="482" y="1580"/>
                    </a:lnTo>
                    <a:lnTo>
                      <a:pt x="20" y="2101"/>
                    </a:lnTo>
                    <a:lnTo>
                      <a:pt x="1" y="2139"/>
                    </a:lnTo>
                    <a:lnTo>
                      <a:pt x="1" y="2178"/>
                    </a:lnTo>
                    <a:lnTo>
                      <a:pt x="20" y="2216"/>
                    </a:lnTo>
                    <a:lnTo>
                      <a:pt x="39" y="2255"/>
                    </a:lnTo>
                    <a:lnTo>
                      <a:pt x="58" y="2274"/>
                    </a:lnTo>
                    <a:lnTo>
                      <a:pt x="136" y="2274"/>
                    </a:lnTo>
                    <a:lnTo>
                      <a:pt x="174" y="2255"/>
                    </a:lnTo>
                    <a:lnTo>
                      <a:pt x="617" y="1715"/>
                    </a:lnTo>
                    <a:lnTo>
                      <a:pt x="1060" y="1176"/>
                    </a:lnTo>
                    <a:lnTo>
                      <a:pt x="1947" y="97"/>
                    </a:lnTo>
                    <a:lnTo>
                      <a:pt x="1947" y="39"/>
                    </a:lnTo>
                    <a:lnTo>
                      <a:pt x="1947" y="20"/>
                    </a:lnTo>
                    <a:lnTo>
                      <a:pt x="1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8835925" y="2849675"/>
                <a:ext cx="21200" cy="87700"/>
              </a:xfrm>
              <a:custGeom>
                <a:avLst/>
                <a:gdLst/>
                <a:ahLst/>
                <a:cxnLst/>
                <a:rect l="l" t="t" r="r" b="b"/>
                <a:pathLst>
                  <a:path w="848" h="3508" extrusionOk="0">
                    <a:moveTo>
                      <a:pt x="39" y="0"/>
                    </a:moveTo>
                    <a:lnTo>
                      <a:pt x="0" y="39"/>
                    </a:lnTo>
                    <a:lnTo>
                      <a:pt x="0" y="77"/>
                    </a:lnTo>
                    <a:lnTo>
                      <a:pt x="173" y="925"/>
                    </a:lnTo>
                    <a:lnTo>
                      <a:pt x="328" y="1754"/>
                    </a:lnTo>
                    <a:lnTo>
                      <a:pt x="482" y="2601"/>
                    </a:lnTo>
                    <a:lnTo>
                      <a:pt x="655" y="3449"/>
                    </a:lnTo>
                    <a:lnTo>
                      <a:pt x="674" y="3468"/>
                    </a:lnTo>
                    <a:lnTo>
                      <a:pt x="694" y="3488"/>
                    </a:lnTo>
                    <a:lnTo>
                      <a:pt x="771" y="3507"/>
                    </a:lnTo>
                    <a:lnTo>
                      <a:pt x="790" y="3507"/>
                    </a:lnTo>
                    <a:lnTo>
                      <a:pt x="829" y="3488"/>
                    </a:lnTo>
                    <a:lnTo>
                      <a:pt x="848" y="3449"/>
                    </a:lnTo>
                    <a:lnTo>
                      <a:pt x="848" y="3411"/>
                    </a:lnTo>
                    <a:lnTo>
                      <a:pt x="713" y="2563"/>
                    </a:lnTo>
                    <a:lnTo>
                      <a:pt x="559" y="1715"/>
                    </a:lnTo>
                    <a:lnTo>
                      <a:pt x="366" y="886"/>
                    </a:lnTo>
                    <a:lnTo>
                      <a:pt x="135" y="39"/>
                    </a:lnTo>
                    <a:lnTo>
                      <a:pt x="116" y="19"/>
                    </a:ln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9013175" y="3185425"/>
                <a:ext cx="6300" cy="4350"/>
              </a:xfrm>
              <a:custGeom>
                <a:avLst/>
                <a:gdLst/>
                <a:ahLst/>
                <a:cxnLst/>
                <a:rect l="l" t="t" r="r" b="b"/>
                <a:pathLst>
                  <a:path w="252" h="174" extrusionOk="0">
                    <a:moveTo>
                      <a:pt x="251" y="1"/>
                    </a:moveTo>
                    <a:lnTo>
                      <a:pt x="1" y="97"/>
                    </a:lnTo>
                    <a:lnTo>
                      <a:pt x="232" y="174"/>
                    </a:lnTo>
                    <a:lnTo>
                      <a:pt x="25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9013175" y="3185425"/>
                <a:ext cx="6300" cy="4350"/>
              </a:xfrm>
              <a:custGeom>
                <a:avLst/>
                <a:gdLst/>
                <a:ahLst/>
                <a:cxnLst/>
                <a:rect l="l" t="t" r="r" b="b"/>
                <a:pathLst>
                  <a:path w="252" h="174" fill="none" extrusionOk="0">
                    <a:moveTo>
                      <a:pt x="251" y="1"/>
                    </a:moveTo>
                    <a:lnTo>
                      <a:pt x="1" y="97"/>
                    </a:lnTo>
                    <a:lnTo>
                      <a:pt x="232" y="174"/>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8933225" y="2911325"/>
                <a:ext cx="126725" cy="276525"/>
              </a:xfrm>
              <a:custGeom>
                <a:avLst/>
                <a:gdLst/>
                <a:ahLst/>
                <a:cxnLst/>
                <a:rect l="l" t="t" r="r" b="b"/>
                <a:pathLst>
                  <a:path w="5069" h="11061" extrusionOk="0">
                    <a:moveTo>
                      <a:pt x="5068" y="0"/>
                    </a:moveTo>
                    <a:lnTo>
                      <a:pt x="4875" y="20"/>
                    </a:lnTo>
                    <a:lnTo>
                      <a:pt x="4702" y="58"/>
                    </a:lnTo>
                    <a:lnTo>
                      <a:pt x="4529" y="116"/>
                    </a:lnTo>
                    <a:lnTo>
                      <a:pt x="4374" y="174"/>
                    </a:lnTo>
                    <a:lnTo>
                      <a:pt x="4220" y="270"/>
                    </a:lnTo>
                    <a:lnTo>
                      <a:pt x="4066" y="367"/>
                    </a:lnTo>
                    <a:lnTo>
                      <a:pt x="3931" y="501"/>
                    </a:lnTo>
                    <a:lnTo>
                      <a:pt x="3816" y="636"/>
                    </a:lnTo>
                    <a:lnTo>
                      <a:pt x="3604" y="925"/>
                    </a:lnTo>
                    <a:lnTo>
                      <a:pt x="3430" y="1253"/>
                    </a:lnTo>
                    <a:lnTo>
                      <a:pt x="3276" y="1581"/>
                    </a:lnTo>
                    <a:lnTo>
                      <a:pt x="3160" y="1927"/>
                    </a:lnTo>
                    <a:lnTo>
                      <a:pt x="2987" y="2486"/>
                    </a:lnTo>
                    <a:lnTo>
                      <a:pt x="2833" y="3045"/>
                    </a:lnTo>
                    <a:lnTo>
                      <a:pt x="2717" y="3604"/>
                    </a:lnTo>
                    <a:lnTo>
                      <a:pt x="2602" y="4163"/>
                    </a:lnTo>
                    <a:lnTo>
                      <a:pt x="2544" y="4741"/>
                    </a:lnTo>
                    <a:lnTo>
                      <a:pt x="2486" y="5319"/>
                    </a:lnTo>
                    <a:lnTo>
                      <a:pt x="2467" y="5897"/>
                    </a:lnTo>
                    <a:lnTo>
                      <a:pt x="2467" y="6475"/>
                    </a:lnTo>
                    <a:lnTo>
                      <a:pt x="2447" y="6841"/>
                    </a:lnTo>
                    <a:lnTo>
                      <a:pt x="2447" y="7034"/>
                    </a:lnTo>
                    <a:lnTo>
                      <a:pt x="2428" y="7207"/>
                    </a:lnTo>
                    <a:lnTo>
                      <a:pt x="2390" y="7381"/>
                    </a:lnTo>
                    <a:lnTo>
                      <a:pt x="2313" y="7535"/>
                    </a:lnTo>
                    <a:lnTo>
                      <a:pt x="2236" y="7689"/>
                    </a:lnTo>
                    <a:lnTo>
                      <a:pt x="2120" y="7804"/>
                    </a:lnTo>
                    <a:lnTo>
                      <a:pt x="2004" y="7901"/>
                    </a:lnTo>
                    <a:lnTo>
                      <a:pt x="1869" y="7959"/>
                    </a:lnTo>
                    <a:lnTo>
                      <a:pt x="1715" y="8016"/>
                    </a:lnTo>
                    <a:lnTo>
                      <a:pt x="1580" y="8055"/>
                    </a:lnTo>
                    <a:lnTo>
                      <a:pt x="1272" y="8113"/>
                    </a:lnTo>
                    <a:lnTo>
                      <a:pt x="1118" y="8151"/>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8933225" y="2911325"/>
                <a:ext cx="126725" cy="276525"/>
              </a:xfrm>
              <a:custGeom>
                <a:avLst/>
                <a:gdLst/>
                <a:ahLst/>
                <a:cxnLst/>
                <a:rect l="l" t="t" r="r" b="b"/>
                <a:pathLst>
                  <a:path w="5069" h="11061" fill="none" extrusionOk="0">
                    <a:moveTo>
                      <a:pt x="5068" y="0"/>
                    </a:moveTo>
                    <a:lnTo>
                      <a:pt x="5068" y="0"/>
                    </a:lnTo>
                    <a:lnTo>
                      <a:pt x="4875" y="20"/>
                    </a:lnTo>
                    <a:lnTo>
                      <a:pt x="4702" y="58"/>
                    </a:lnTo>
                    <a:lnTo>
                      <a:pt x="4529" y="116"/>
                    </a:lnTo>
                    <a:lnTo>
                      <a:pt x="4374" y="174"/>
                    </a:lnTo>
                    <a:lnTo>
                      <a:pt x="4220" y="270"/>
                    </a:lnTo>
                    <a:lnTo>
                      <a:pt x="4066" y="367"/>
                    </a:lnTo>
                    <a:lnTo>
                      <a:pt x="3931" y="501"/>
                    </a:lnTo>
                    <a:lnTo>
                      <a:pt x="3816" y="636"/>
                    </a:lnTo>
                    <a:lnTo>
                      <a:pt x="3816" y="636"/>
                    </a:lnTo>
                    <a:lnTo>
                      <a:pt x="3604" y="925"/>
                    </a:lnTo>
                    <a:lnTo>
                      <a:pt x="3430" y="1253"/>
                    </a:lnTo>
                    <a:lnTo>
                      <a:pt x="3276" y="1581"/>
                    </a:lnTo>
                    <a:lnTo>
                      <a:pt x="3160" y="1927"/>
                    </a:lnTo>
                    <a:lnTo>
                      <a:pt x="3160" y="1927"/>
                    </a:lnTo>
                    <a:lnTo>
                      <a:pt x="2987" y="2486"/>
                    </a:lnTo>
                    <a:lnTo>
                      <a:pt x="2833" y="3045"/>
                    </a:lnTo>
                    <a:lnTo>
                      <a:pt x="2717" y="3604"/>
                    </a:lnTo>
                    <a:lnTo>
                      <a:pt x="2602" y="4163"/>
                    </a:lnTo>
                    <a:lnTo>
                      <a:pt x="2544" y="4741"/>
                    </a:lnTo>
                    <a:lnTo>
                      <a:pt x="2486" y="5319"/>
                    </a:lnTo>
                    <a:lnTo>
                      <a:pt x="2467" y="5897"/>
                    </a:lnTo>
                    <a:lnTo>
                      <a:pt x="2467" y="6475"/>
                    </a:lnTo>
                    <a:lnTo>
                      <a:pt x="2467" y="6475"/>
                    </a:lnTo>
                    <a:lnTo>
                      <a:pt x="2447" y="6841"/>
                    </a:lnTo>
                    <a:lnTo>
                      <a:pt x="2447" y="7034"/>
                    </a:lnTo>
                    <a:lnTo>
                      <a:pt x="2428" y="7207"/>
                    </a:lnTo>
                    <a:lnTo>
                      <a:pt x="2390" y="7381"/>
                    </a:lnTo>
                    <a:lnTo>
                      <a:pt x="2313" y="7535"/>
                    </a:lnTo>
                    <a:lnTo>
                      <a:pt x="2236" y="7689"/>
                    </a:lnTo>
                    <a:lnTo>
                      <a:pt x="2120" y="7804"/>
                    </a:lnTo>
                    <a:lnTo>
                      <a:pt x="2120" y="7804"/>
                    </a:lnTo>
                    <a:lnTo>
                      <a:pt x="2004" y="7901"/>
                    </a:lnTo>
                    <a:lnTo>
                      <a:pt x="1869" y="7959"/>
                    </a:lnTo>
                    <a:lnTo>
                      <a:pt x="1715" y="8016"/>
                    </a:lnTo>
                    <a:lnTo>
                      <a:pt x="1580" y="8055"/>
                    </a:lnTo>
                    <a:lnTo>
                      <a:pt x="1272" y="8113"/>
                    </a:lnTo>
                    <a:lnTo>
                      <a:pt x="1118" y="8151"/>
                    </a:lnTo>
                    <a:lnTo>
                      <a:pt x="983" y="8190"/>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8896125" y="3090050"/>
                <a:ext cx="68925" cy="7725"/>
              </a:xfrm>
              <a:custGeom>
                <a:avLst/>
                <a:gdLst/>
                <a:ahLst/>
                <a:cxnLst/>
                <a:rect l="l" t="t" r="r" b="b"/>
                <a:pathLst>
                  <a:path w="2757" h="309" extrusionOk="0">
                    <a:moveTo>
                      <a:pt x="2756" y="0"/>
                    </a:moveTo>
                    <a:lnTo>
                      <a:pt x="2062" y="116"/>
                    </a:lnTo>
                    <a:lnTo>
                      <a:pt x="1388" y="193"/>
                    </a:lnTo>
                    <a:lnTo>
                      <a:pt x="848" y="193"/>
                    </a:lnTo>
                    <a:lnTo>
                      <a:pt x="405" y="154"/>
                    </a:lnTo>
                    <a:lnTo>
                      <a:pt x="116" y="116"/>
                    </a:lnTo>
                    <a:lnTo>
                      <a:pt x="1" y="116"/>
                    </a:lnTo>
                    <a:lnTo>
                      <a:pt x="193" y="193"/>
                    </a:lnTo>
                    <a:lnTo>
                      <a:pt x="386" y="232"/>
                    </a:lnTo>
                    <a:lnTo>
                      <a:pt x="637" y="270"/>
                    </a:lnTo>
                    <a:lnTo>
                      <a:pt x="887" y="289"/>
                    </a:lnTo>
                    <a:lnTo>
                      <a:pt x="1138" y="309"/>
                    </a:lnTo>
                    <a:lnTo>
                      <a:pt x="1388" y="289"/>
                    </a:lnTo>
                    <a:lnTo>
                      <a:pt x="1638" y="289"/>
                    </a:lnTo>
                    <a:lnTo>
                      <a:pt x="1889" y="251"/>
                    </a:lnTo>
                    <a:lnTo>
                      <a:pt x="2120" y="212"/>
                    </a:lnTo>
                    <a:lnTo>
                      <a:pt x="2371" y="154"/>
                    </a:lnTo>
                    <a:lnTo>
                      <a:pt x="2563" y="97"/>
                    </a:lnTo>
                    <a:lnTo>
                      <a:pt x="2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8593600" y="3320800"/>
                <a:ext cx="100700" cy="563625"/>
              </a:xfrm>
              <a:custGeom>
                <a:avLst/>
                <a:gdLst/>
                <a:ahLst/>
                <a:cxnLst/>
                <a:rect l="l" t="t" r="r" b="b"/>
                <a:pathLst>
                  <a:path w="4028" h="22545" extrusionOk="0">
                    <a:moveTo>
                      <a:pt x="2698" y="0"/>
                    </a:moveTo>
                    <a:lnTo>
                      <a:pt x="1" y="22545"/>
                    </a:lnTo>
                    <a:lnTo>
                      <a:pt x="1176" y="22545"/>
                    </a:lnTo>
                    <a:lnTo>
                      <a:pt x="4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8928875" y="3320800"/>
                <a:ext cx="93000" cy="563625"/>
              </a:xfrm>
              <a:custGeom>
                <a:avLst/>
                <a:gdLst/>
                <a:ahLst/>
                <a:cxnLst/>
                <a:rect l="l" t="t" r="r" b="b"/>
                <a:pathLst>
                  <a:path w="3720" h="22545" extrusionOk="0">
                    <a:moveTo>
                      <a:pt x="1" y="0"/>
                    </a:moveTo>
                    <a:lnTo>
                      <a:pt x="2467" y="22545"/>
                    </a:lnTo>
                    <a:lnTo>
                      <a:pt x="3720" y="22545"/>
                    </a:lnTo>
                    <a:lnTo>
                      <a:pt x="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9260800" y="3320800"/>
                <a:ext cx="86725" cy="563625"/>
              </a:xfrm>
              <a:custGeom>
                <a:avLst/>
                <a:gdLst/>
                <a:ahLst/>
                <a:cxnLst/>
                <a:rect l="l" t="t" r="r" b="b"/>
                <a:pathLst>
                  <a:path w="3469" h="22545" extrusionOk="0">
                    <a:moveTo>
                      <a:pt x="0" y="0"/>
                    </a:moveTo>
                    <a:lnTo>
                      <a:pt x="2062" y="22545"/>
                    </a:lnTo>
                    <a:lnTo>
                      <a:pt x="3469" y="22545"/>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9246350" y="3320800"/>
                <a:ext cx="101175" cy="563625"/>
              </a:xfrm>
              <a:custGeom>
                <a:avLst/>
                <a:gdLst/>
                <a:ahLst/>
                <a:cxnLst/>
                <a:rect l="l" t="t" r="r" b="b"/>
                <a:pathLst>
                  <a:path w="4047" h="22545" fill="none" extrusionOk="0">
                    <a:moveTo>
                      <a:pt x="578" y="0"/>
                    </a:moveTo>
                    <a:lnTo>
                      <a:pt x="2640" y="22545"/>
                    </a:lnTo>
                    <a:lnTo>
                      <a:pt x="4047" y="22545"/>
                    </a:lnTo>
                    <a:lnTo>
                      <a:pt x="16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8962125" y="2836650"/>
                <a:ext cx="414800" cy="484175"/>
              </a:xfrm>
              <a:custGeom>
                <a:avLst/>
                <a:gdLst/>
                <a:ahLst/>
                <a:cxnLst/>
                <a:rect l="l" t="t" r="r" b="b"/>
                <a:pathLst>
                  <a:path w="16592" h="19367" extrusionOk="0">
                    <a:moveTo>
                      <a:pt x="5087" y="1"/>
                    </a:moveTo>
                    <a:lnTo>
                      <a:pt x="0" y="19366"/>
                    </a:lnTo>
                    <a:lnTo>
                      <a:pt x="12911" y="19366"/>
                    </a:lnTo>
                    <a:lnTo>
                      <a:pt x="13142" y="19347"/>
                    </a:lnTo>
                    <a:lnTo>
                      <a:pt x="13373" y="19289"/>
                    </a:lnTo>
                    <a:lnTo>
                      <a:pt x="13585" y="19193"/>
                    </a:lnTo>
                    <a:lnTo>
                      <a:pt x="13778" y="19039"/>
                    </a:lnTo>
                    <a:lnTo>
                      <a:pt x="13932" y="18884"/>
                    </a:lnTo>
                    <a:lnTo>
                      <a:pt x="14067" y="18692"/>
                    </a:lnTo>
                    <a:lnTo>
                      <a:pt x="14163" y="18460"/>
                    </a:lnTo>
                    <a:lnTo>
                      <a:pt x="14221" y="18229"/>
                    </a:lnTo>
                    <a:lnTo>
                      <a:pt x="16572" y="1774"/>
                    </a:lnTo>
                    <a:lnTo>
                      <a:pt x="16591" y="1562"/>
                    </a:lnTo>
                    <a:lnTo>
                      <a:pt x="16591" y="1407"/>
                    </a:lnTo>
                    <a:lnTo>
                      <a:pt x="16552" y="1253"/>
                    </a:lnTo>
                    <a:lnTo>
                      <a:pt x="16514" y="1099"/>
                    </a:lnTo>
                    <a:lnTo>
                      <a:pt x="16475" y="945"/>
                    </a:lnTo>
                    <a:lnTo>
                      <a:pt x="16398" y="810"/>
                    </a:lnTo>
                    <a:lnTo>
                      <a:pt x="16321" y="694"/>
                    </a:lnTo>
                    <a:lnTo>
                      <a:pt x="16244" y="579"/>
                    </a:lnTo>
                    <a:lnTo>
                      <a:pt x="16129" y="463"/>
                    </a:lnTo>
                    <a:lnTo>
                      <a:pt x="16032" y="367"/>
                    </a:lnTo>
                    <a:lnTo>
                      <a:pt x="15917" y="271"/>
                    </a:lnTo>
                    <a:lnTo>
                      <a:pt x="15782" y="193"/>
                    </a:lnTo>
                    <a:lnTo>
                      <a:pt x="15647" y="136"/>
                    </a:lnTo>
                    <a:lnTo>
                      <a:pt x="15512" y="78"/>
                    </a:lnTo>
                    <a:lnTo>
                      <a:pt x="15358" y="39"/>
                    </a:lnTo>
                    <a:lnTo>
                      <a:pt x="15204" y="20"/>
                    </a:lnTo>
                    <a:lnTo>
                      <a:pt x="15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627800" y="2836650"/>
                <a:ext cx="461525" cy="484175"/>
              </a:xfrm>
              <a:custGeom>
                <a:avLst/>
                <a:gdLst/>
                <a:ahLst/>
                <a:cxnLst/>
                <a:rect l="l" t="t" r="r" b="b"/>
                <a:pathLst>
                  <a:path w="18461" h="19367" extrusionOk="0">
                    <a:moveTo>
                      <a:pt x="18287" y="1"/>
                    </a:moveTo>
                    <a:lnTo>
                      <a:pt x="18133" y="20"/>
                    </a:lnTo>
                    <a:lnTo>
                      <a:pt x="17979" y="59"/>
                    </a:lnTo>
                    <a:lnTo>
                      <a:pt x="17844" y="116"/>
                    </a:lnTo>
                    <a:lnTo>
                      <a:pt x="17690" y="174"/>
                    </a:lnTo>
                    <a:lnTo>
                      <a:pt x="17555" y="232"/>
                    </a:lnTo>
                    <a:lnTo>
                      <a:pt x="17439" y="328"/>
                    </a:lnTo>
                    <a:lnTo>
                      <a:pt x="17324" y="405"/>
                    </a:lnTo>
                    <a:lnTo>
                      <a:pt x="17208" y="521"/>
                    </a:lnTo>
                    <a:lnTo>
                      <a:pt x="17092" y="637"/>
                    </a:lnTo>
                    <a:lnTo>
                      <a:pt x="17015" y="752"/>
                    </a:lnTo>
                    <a:lnTo>
                      <a:pt x="16919" y="887"/>
                    </a:lnTo>
                    <a:lnTo>
                      <a:pt x="16861" y="1022"/>
                    </a:lnTo>
                    <a:lnTo>
                      <a:pt x="16803" y="1157"/>
                    </a:lnTo>
                    <a:lnTo>
                      <a:pt x="16746" y="1311"/>
                    </a:lnTo>
                    <a:lnTo>
                      <a:pt x="16726" y="1465"/>
                    </a:lnTo>
                    <a:lnTo>
                      <a:pt x="14260" y="16514"/>
                    </a:lnTo>
                    <a:lnTo>
                      <a:pt x="14221" y="16688"/>
                    </a:lnTo>
                    <a:lnTo>
                      <a:pt x="14164" y="16842"/>
                    </a:lnTo>
                    <a:lnTo>
                      <a:pt x="14106" y="16996"/>
                    </a:lnTo>
                    <a:lnTo>
                      <a:pt x="14029" y="17150"/>
                    </a:lnTo>
                    <a:lnTo>
                      <a:pt x="13932" y="17285"/>
                    </a:lnTo>
                    <a:lnTo>
                      <a:pt x="13836" y="17420"/>
                    </a:lnTo>
                    <a:lnTo>
                      <a:pt x="13720" y="17555"/>
                    </a:lnTo>
                    <a:lnTo>
                      <a:pt x="13605" y="17651"/>
                    </a:lnTo>
                    <a:lnTo>
                      <a:pt x="13470" y="17767"/>
                    </a:lnTo>
                    <a:lnTo>
                      <a:pt x="13335" y="17844"/>
                    </a:lnTo>
                    <a:lnTo>
                      <a:pt x="13181" y="17921"/>
                    </a:lnTo>
                    <a:lnTo>
                      <a:pt x="13027" y="17998"/>
                    </a:lnTo>
                    <a:lnTo>
                      <a:pt x="12872" y="18037"/>
                    </a:lnTo>
                    <a:lnTo>
                      <a:pt x="12699" y="18075"/>
                    </a:lnTo>
                    <a:lnTo>
                      <a:pt x="12526" y="18094"/>
                    </a:lnTo>
                    <a:lnTo>
                      <a:pt x="12352" y="18094"/>
                    </a:lnTo>
                    <a:lnTo>
                      <a:pt x="1" y="17882"/>
                    </a:lnTo>
                    <a:lnTo>
                      <a:pt x="20" y="18538"/>
                    </a:lnTo>
                    <a:lnTo>
                      <a:pt x="20" y="19039"/>
                    </a:lnTo>
                    <a:lnTo>
                      <a:pt x="1" y="19366"/>
                    </a:lnTo>
                    <a:lnTo>
                      <a:pt x="12930" y="19366"/>
                    </a:lnTo>
                    <a:lnTo>
                      <a:pt x="13181" y="19347"/>
                    </a:lnTo>
                    <a:lnTo>
                      <a:pt x="13451" y="19308"/>
                    </a:lnTo>
                    <a:lnTo>
                      <a:pt x="13701" y="19250"/>
                    </a:lnTo>
                    <a:lnTo>
                      <a:pt x="13932" y="19173"/>
                    </a:lnTo>
                    <a:lnTo>
                      <a:pt x="14164" y="19077"/>
                    </a:lnTo>
                    <a:lnTo>
                      <a:pt x="14395" y="18961"/>
                    </a:lnTo>
                    <a:lnTo>
                      <a:pt x="14607" y="18827"/>
                    </a:lnTo>
                    <a:lnTo>
                      <a:pt x="14799" y="18672"/>
                    </a:lnTo>
                    <a:lnTo>
                      <a:pt x="14973" y="18499"/>
                    </a:lnTo>
                    <a:lnTo>
                      <a:pt x="15146" y="18306"/>
                    </a:lnTo>
                    <a:lnTo>
                      <a:pt x="15300" y="18114"/>
                    </a:lnTo>
                    <a:lnTo>
                      <a:pt x="15435" y="17902"/>
                    </a:lnTo>
                    <a:lnTo>
                      <a:pt x="15551" y="17670"/>
                    </a:lnTo>
                    <a:lnTo>
                      <a:pt x="15647" y="17439"/>
                    </a:lnTo>
                    <a:lnTo>
                      <a:pt x="15724" y="17189"/>
                    </a:lnTo>
                    <a:lnTo>
                      <a:pt x="15763" y="16938"/>
                    </a:lnTo>
                    <a:lnTo>
                      <a:pt x="18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975125" y="2838100"/>
                <a:ext cx="114200" cy="478375"/>
              </a:xfrm>
              <a:custGeom>
                <a:avLst/>
                <a:gdLst/>
                <a:ahLst/>
                <a:cxnLst/>
                <a:rect l="l" t="t" r="r" b="b"/>
                <a:pathLst>
                  <a:path w="4568" h="19135" extrusionOk="0">
                    <a:moveTo>
                      <a:pt x="4567" y="1"/>
                    </a:moveTo>
                    <a:lnTo>
                      <a:pt x="4529" y="155"/>
                    </a:lnTo>
                    <a:lnTo>
                      <a:pt x="4433" y="733"/>
                    </a:lnTo>
                    <a:lnTo>
                      <a:pt x="4066" y="2872"/>
                    </a:lnTo>
                    <a:lnTo>
                      <a:pt x="2930" y="9924"/>
                    </a:lnTo>
                    <a:lnTo>
                      <a:pt x="2313" y="13797"/>
                    </a:lnTo>
                    <a:lnTo>
                      <a:pt x="2063" y="15493"/>
                    </a:lnTo>
                    <a:lnTo>
                      <a:pt x="1947" y="16225"/>
                    </a:lnTo>
                    <a:lnTo>
                      <a:pt x="1773" y="16957"/>
                    </a:lnTo>
                    <a:lnTo>
                      <a:pt x="1696" y="17227"/>
                    </a:lnTo>
                    <a:lnTo>
                      <a:pt x="1600" y="17478"/>
                    </a:lnTo>
                    <a:lnTo>
                      <a:pt x="1504" y="17709"/>
                    </a:lnTo>
                    <a:lnTo>
                      <a:pt x="1369" y="17940"/>
                    </a:lnTo>
                    <a:lnTo>
                      <a:pt x="1215" y="18171"/>
                    </a:lnTo>
                    <a:lnTo>
                      <a:pt x="1061" y="18383"/>
                    </a:lnTo>
                    <a:lnTo>
                      <a:pt x="868" y="18576"/>
                    </a:lnTo>
                    <a:lnTo>
                      <a:pt x="675" y="18769"/>
                    </a:lnTo>
                    <a:lnTo>
                      <a:pt x="521" y="18884"/>
                    </a:lnTo>
                    <a:lnTo>
                      <a:pt x="348" y="18981"/>
                    </a:lnTo>
                    <a:lnTo>
                      <a:pt x="174" y="19077"/>
                    </a:lnTo>
                    <a:lnTo>
                      <a:pt x="1" y="19135"/>
                    </a:lnTo>
                    <a:lnTo>
                      <a:pt x="193" y="19096"/>
                    </a:lnTo>
                    <a:lnTo>
                      <a:pt x="463" y="18961"/>
                    </a:lnTo>
                    <a:lnTo>
                      <a:pt x="694" y="18807"/>
                    </a:lnTo>
                    <a:lnTo>
                      <a:pt x="887" y="18653"/>
                    </a:lnTo>
                    <a:lnTo>
                      <a:pt x="1061" y="18480"/>
                    </a:lnTo>
                    <a:lnTo>
                      <a:pt x="1195" y="18306"/>
                    </a:lnTo>
                    <a:lnTo>
                      <a:pt x="1350" y="18113"/>
                    </a:lnTo>
                    <a:lnTo>
                      <a:pt x="1504" y="17844"/>
                    </a:lnTo>
                    <a:lnTo>
                      <a:pt x="1639" y="17574"/>
                    </a:lnTo>
                    <a:lnTo>
                      <a:pt x="1754" y="17285"/>
                    </a:lnTo>
                    <a:lnTo>
                      <a:pt x="1851" y="16977"/>
                    </a:lnTo>
                    <a:lnTo>
                      <a:pt x="1947" y="16610"/>
                    </a:lnTo>
                    <a:lnTo>
                      <a:pt x="2024" y="16244"/>
                    </a:lnTo>
                    <a:lnTo>
                      <a:pt x="2101" y="15878"/>
                    </a:lnTo>
                    <a:lnTo>
                      <a:pt x="2159" y="15512"/>
                    </a:lnTo>
                    <a:lnTo>
                      <a:pt x="2429" y="13816"/>
                    </a:lnTo>
                    <a:lnTo>
                      <a:pt x="2718" y="11947"/>
                    </a:lnTo>
                    <a:lnTo>
                      <a:pt x="3045" y="9943"/>
                    </a:lnTo>
                    <a:lnTo>
                      <a:pt x="4144" y="2872"/>
                    </a:lnTo>
                    <a:lnTo>
                      <a:pt x="4471" y="733"/>
                    </a:lnTo>
                    <a:lnTo>
                      <a:pt x="4548" y="155"/>
                    </a:lnTo>
                    <a:lnTo>
                      <a:pt x="4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9075325" y="2795700"/>
                <a:ext cx="27475" cy="43875"/>
              </a:xfrm>
              <a:custGeom>
                <a:avLst/>
                <a:gdLst/>
                <a:ahLst/>
                <a:cxnLst/>
                <a:rect l="l" t="t" r="r" b="b"/>
                <a:pathLst>
                  <a:path w="1099" h="1755" extrusionOk="0">
                    <a:moveTo>
                      <a:pt x="1" y="1"/>
                    </a:moveTo>
                    <a:lnTo>
                      <a:pt x="116" y="232"/>
                    </a:lnTo>
                    <a:lnTo>
                      <a:pt x="232" y="463"/>
                    </a:lnTo>
                    <a:lnTo>
                      <a:pt x="367" y="695"/>
                    </a:lnTo>
                    <a:lnTo>
                      <a:pt x="502" y="907"/>
                    </a:lnTo>
                    <a:lnTo>
                      <a:pt x="637" y="1138"/>
                    </a:lnTo>
                    <a:lnTo>
                      <a:pt x="791" y="1350"/>
                    </a:lnTo>
                    <a:lnTo>
                      <a:pt x="945" y="1562"/>
                    </a:lnTo>
                    <a:lnTo>
                      <a:pt x="1099" y="1754"/>
                    </a:lnTo>
                    <a:lnTo>
                      <a:pt x="1003" y="1523"/>
                    </a:lnTo>
                    <a:lnTo>
                      <a:pt x="887" y="1292"/>
                    </a:lnTo>
                    <a:lnTo>
                      <a:pt x="752" y="1061"/>
                    </a:lnTo>
                    <a:lnTo>
                      <a:pt x="598" y="849"/>
                    </a:lnTo>
                    <a:lnTo>
                      <a:pt x="463" y="618"/>
                    </a:lnTo>
                    <a:lnTo>
                      <a:pt x="328" y="406"/>
                    </a:lnTo>
                    <a:lnTo>
                      <a:pt x="174" y="19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8633100" y="2871825"/>
                <a:ext cx="40975" cy="58800"/>
              </a:xfrm>
              <a:custGeom>
                <a:avLst/>
                <a:gdLst/>
                <a:ahLst/>
                <a:cxnLst/>
                <a:rect l="l" t="t" r="r" b="b"/>
                <a:pathLst>
                  <a:path w="1639" h="2352" extrusionOk="0">
                    <a:moveTo>
                      <a:pt x="1639" y="0"/>
                    </a:moveTo>
                    <a:lnTo>
                      <a:pt x="1407" y="270"/>
                    </a:lnTo>
                    <a:lnTo>
                      <a:pt x="1176" y="559"/>
                    </a:lnTo>
                    <a:lnTo>
                      <a:pt x="964" y="848"/>
                    </a:lnTo>
                    <a:lnTo>
                      <a:pt x="772" y="1137"/>
                    </a:lnTo>
                    <a:lnTo>
                      <a:pt x="560" y="1426"/>
                    </a:lnTo>
                    <a:lnTo>
                      <a:pt x="367" y="1735"/>
                    </a:lnTo>
                    <a:lnTo>
                      <a:pt x="174" y="2043"/>
                    </a:lnTo>
                    <a:lnTo>
                      <a:pt x="1" y="2351"/>
                    </a:lnTo>
                    <a:lnTo>
                      <a:pt x="232" y="2081"/>
                    </a:lnTo>
                    <a:lnTo>
                      <a:pt x="463" y="1792"/>
                    </a:lnTo>
                    <a:lnTo>
                      <a:pt x="675" y="1503"/>
                    </a:lnTo>
                    <a:lnTo>
                      <a:pt x="868" y="1214"/>
                    </a:lnTo>
                    <a:lnTo>
                      <a:pt x="1080" y="925"/>
                    </a:lnTo>
                    <a:lnTo>
                      <a:pt x="1273" y="617"/>
                    </a:lnTo>
                    <a:lnTo>
                      <a:pt x="1465" y="309"/>
                    </a:lnTo>
                    <a:lnTo>
                      <a:pt x="1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1975" y="2830875"/>
                <a:ext cx="99250" cy="152250"/>
              </a:xfrm>
              <a:custGeom>
                <a:avLst/>
                <a:gdLst/>
                <a:ahLst/>
                <a:cxnLst/>
                <a:rect l="l" t="t" r="r" b="b"/>
                <a:pathLst>
                  <a:path w="3970" h="6090" extrusionOk="0">
                    <a:moveTo>
                      <a:pt x="3970" y="1"/>
                    </a:moveTo>
                    <a:lnTo>
                      <a:pt x="3893" y="116"/>
                    </a:lnTo>
                    <a:lnTo>
                      <a:pt x="3816" y="232"/>
                    </a:lnTo>
                    <a:lnTo>
                      <a:pt x="3392" y="887"/>
                    </a:lnTo>
                    <a:lnTo>
                      <a:pt x="2005" y="3064"/>
                    </a:lnTo>
                    <a:lnTo>
                      <a:pt x="1234" y="4240"/>
                    </a:lnTo>
                    <a:lnTo>
                      <a:pt x="598" y="5203"/>
                    </a:lnTo>
                    <a:lnTo>
                      <a:pt x="155" y="5858"/>
                    </a:lnTo>
                    <a:lnTo>
                      <a:pt x="78" y="5974"/>
                    </a:lnTo>
                    <a:lnTo>
                      <a:pt x="1" y="6090"/>
                    </a:lnTo>
                    <a:lnTo>
                      <a:pt x="97" y="5993"/>
                    </a:lnTo>
                    <a:lnTo>
                      <a:pt x="193" y="5878"/>
                    </a:lnTo>
                    <a:lnTo>
                      <a:pt x="656" y="5242"/>
                    </a:lnTo>
                    <a:lnTo>
                      <a:pt x="1311" y="4298"/>
                    </a:lnTo>
                    <a:lnTo>
                      <a:pt x="2101" y="3122"/>
                    </a:lnTo>
                    <a:lnTo>
                      <a:pt x="2852" y="1927"/>
                    </a:lnTo>
                    <a:lnTo>
                      <a:pt x="3450" y="925"/>
                    </a:lnTo>
                    <a:lnTo>
                      <a:pt x="3835" y="251"/>
                    </a:lnTo>
                    <a:lnTo>
                      <a:pt x="3912" y="135"/>
                    </a:lnTo>
                    <a:lnTo>
                      <a:pt x="3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133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7"/>
          <p:cNvSpPr/>
          <p:nvPr/>
        </p:nvSpPr>
        <p:spPr>
          <a:xfrm>
            <a:off x="182913" y="1219830"/>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182913" y="2597813"/>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7"/>
          <p:cNvSpPr txBox="1">
            <a:spLocks noGrp="1"/>
          </p:cNvSpPr>
          <p:nvPr>
            <p:ph type="title" idx="2"/>
          </p:nvPr>
        </p:nvSpPr>
        <p:spPr>
          <a:xfrm>
            <a:off x="941913" y="2471813"/>
            <a:ext cx="3628400" cy="4220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TARGETED COLUMN SELECTION</a:t>
            </a:r>
            <a:endParaRPr sz="1400" dirty="0"/>
          </a:p>
        </p:txBody>
      </p:sp>
      <p:sp>
        <p:nvSpPr>
          <p:cNvPr id="839" name="Google Shape;839;p37"/>
          <p:cNvSpPr txBox="1">
            <a:spLocks noGrp="1"/>
          </p:cNvSpPr>
          <p:nvPr>
            <p:ph type="subTitle" idx="3"/>
          </p:nvPr>
        </p:nvSpPr>
        <p:spPr>
          <a:xfrm>
            <a:off x="941913" y="2893848"/>
            <a:ext cx="3628400" cy="88286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000" kern="100" dirty="0">
                <a:effectLst/>
                <a:latin typeface="Roboto" panose="02000000000000000000" pitchFamily="2" charset="0"/>
                <a:ea typeface="Roboto" panose="02000000000000000000" pitchFamily="2" charset="0"/>
                <a:cs typeface="Roboto" panose="02000000000000000000" pitchFamily="2" charset="0"/>
              </a:rPr>
              <a:t>We performed a critical analysis to identify the specific columns containing data essential for calculating the Key Performance Indicators (KPIs) required for the analysis. Only these relevant columns were chosen for inclusion in the final dataset, ensuring focus and efficiency.</a:t>
            </a:r>
            <a:endParaRPr sz="1000" dirty="0">
              <a:latin typeface="Roboto" panose="02000000000000000000" pitchFamily="2" charset="0"/>
              <a:ea typeface="Roboto" panose="02000000000000000000" pitchFamily="2" charset="0"/>
              <a:cs typeface="Roboto" panose="02000000000000000000" pitchFamily="2" charset="0"/>
            </a:endParaRPr>
          </a:p>
        </p:txBody>
      </p:sp>
      <p:sp>
        <p:nvSpPr>
          <p:cNvPr id="843" name="Google Shape;843;p37"/>
          <p:cNvSpPr txBox="1">
            <a:spLocks noGrp="1"/>
          </p:cNvSpPr>
          <p:nvPr>
            <p:ph type="subTitle" idx="1"/>
          </p:nvPr>
        </p:nvSpPr>
        <p:spPr>
          <a:xfrm>
            <a:off x="941911" y="1502981"/>
            <a:ext cx="3629578" cy="7473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000" kern="100" dirty="0">
                <a:effectLst/>
                <a:latin typeface="Roboto" panose="02000000000000000000" pitchFamily="2" charset="0"/>
                <a:ea typeface="Roboto" panose="02000000000000000000" pitchFamily="2" charset="0"/>
                <a:cs typeface="Roboto" panose="02000000000000000000" pitchFamily="2" charset="0"/>
              </a:rPr>
              <a:t>We identified columns containing common data points across both tables. These columns serve as the join keys, enabling the creation of a unified dataset through a merge operation.</a:t>
            </a:r>
            <a:endParaRPr sz="1000" dirty="0">
              <a:latin typeface="Roboto" panose="02000000000000000000" pitchFamily="2" charset="0"/>
              <a:ea typeface="Roboto" panose="02000000000000000000" pitchFamily="2" charset="0"/>
              <a:cs typeface="Roboto" panose="02000000000000000000" pitchFamily="2" charset="0"/>
            </a:endParaRPr>
          </a:p>
        </p:txBody>
      </p:sp>
      <p:sp>
        <p:nvSpPr>
          <p:cNvPr id="848" name="Google Shape;848;p37"/>
          <p:cNvSpPr txBox="1">
            <a:spLocks noGrp="1"/>
          </p:cNvSpPr>
          <p:nvPr>
            <p:ph type="title"/>
          </p:nvPr>
        </p:nvSpPr>
        <p:spPr>
          <a:xfrm>
            <a:off x="941912" y="1076939"/>
            <a:ext cx="3628401" cy="4260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DATA HARMONIZATION</a:t>
            </a:r>
            <a:endParaRPr sz="1400" dirty="0"/>
          </a:p>
        </p:txBody>
      </p:sp>
      <p:sp>
        <p:nvSpPr>
          <p:cNvPr id="4" name="TextBox 3">
            <a:extLst>
              <a:ext uri="{FF2B5EF4-FFF2-40B4-BE49-F238E27FC236}">
                <a16:creationId xmlns:a16="http://schemas.microsoft.com/office/drawing/2014/main" id="{0B2EAB24-2CC3-C64D-D7D2-AE8D290DC9A0}"/>
              </a:ext>
            </a:extLst>
          </p:cNvPr>
          <p:cNvSpPr txBox="1"/>
          <p:nvPr/>
        </p:nvSpPr>
        <p:spPr>
          <a:xfrm>
            <a:off x="182913" y="1373605"/>
            <a:ext cx="758999" cy="461665"/>
          </a:xfrm>
          <a:prstGeom prst="rect">
            <a:avLst/>
          </a:prstGeom>
          <a:noFill/>
        </p:spPr>
        <p:txBody>
          <a:bodyPr wrap="square" rtlCol="0">
            <a:spAutoFit/>
          </a:bodyPr>
          <a:lstStyle/>
          <a:p>
            <a:pPr algn="ctr"/>
            <a:r>
              <a:rPr lang="en-IN" sz="2400" dirty="0">
                <a:solidFill>
                  <a:srgbClr val="1E3561"/>
                </a:solidFill>
                <a:latin typeface="Albert Sans ExtraBold" panose="020B0604020202020204" charset="0"/>
              </a:rPr>
              <a:t>1</a:t>
            </a:r>
          </a:p>
        </p:txBody>
      </p:sp>
      <p:sp>
        <p:nvSpPr>
          <p:cNvPr id="5" name="TextBox 4">
            <a:extLst>
              <a:ext uri="{FF2B5EF4-FFF2-40B4-BE49-F238E27FC236}">
                <a16:creationId xmlns:a16="http://schemas.microsoft.com/office/drawing/2014/main" id="{4096CE42-9A37-70C6-F213-94E74C82B86F}"/>
              </a:ext>
            </a:extLst>
          </p:cNvPr>
          <p:cNvSpPr txBox="1"/>
          <p:nvPr/>
        </p:nvSpPr>
        <p:spPr>
          <a:xfrm>
            <a:off x="184613" y="2752482"/>
            <a:ext cx="758999" cy="461665"/>
          </a:xfrm>
          <a:prstGeom prst="rect">
            <a:avLst/>
          </a:prstGeom>
          <a:noFill/>
        </p:spPr>
        <p:txBody>
          <a:bodyPr wrap="square" rtlCol="0">
            <a:spAutoFit/>
          </a:bodyPr>
          <a:lstStyle/>
          <a:p>
            <a:pPr algn="ctr"/>
            <a:r>
              <a:rPr lang="en-IN" sz="2400" dirty="0">
                <a:solidFill>
                  <a:srgbClr val="1E3561"/>
                </a:solidFill>
                <a:latin typeface="Albert Sans ExtraBold" panose="020B0604020202020204" charset="0"/>
              </a:rPr>
              <a:t>2</a:t>
            </a:r>
          </a:p>
        </p:txBody>
      </p:sp>
      <p:pic>
        <p:nvPicPr>
          <p:cNvPr id="29" name="Picture 28">
            <a:extLst>
              <a:ext uri="{FF2B5EF4-FFF2-40B4-BE49-F238E27FC236}">
                <a16:creationId xmlns:a16="http://schemas.microsoft.com/office/drawing/2014/main" id="{5EAA025C-DCF3-0269-2676-E3F2C099C5DD}"/>
              </a:ext>
            </a:extLst>
          </p:cNvPr>
          <p:cNvPicPr>
            <a:picLocks noChangeAspect="1"/>
          </p:cNvPicPr>
          <p:nvPr/>
        </p:nvPicPr>
        <p:blipFill>
          <a:blip r:embed="rId3"/>
          <a:stretch>
            <a:fillRect/>
          </a:stretch>
        </p:blipFill>
        <p:spPr>
          <a:xfrm>
            <a:off x="5169232" y="399527"/>
            <a:ext cx="3529193" cy="4074510"/>
          </a:xfrm>
          <a:prstGeom prst="rect">
            <a:avLst/>
          </a:prstGeom>
        </p:spPr>
      </p:pic>
    </p:spTree>
    <p:extLst>
      <p:ext uri="{BB962C8B-B14F-4D97-AF65-F5344CB8AC3E}">
        <p14:creationId xmlns:p14="http://schemas.microsoft.com/office/powerpoint/2010/main" val="392431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40" name="Google Shape;840;p37"/>
          <p:cNvSpPr txBox="1">
            <a:spLocks noGrp="1"/>
          </p:cNvSpPr>
          <p:nvPr>
            <p:ph type="subTitle" idx="9"/>
          </p:nvPr>
        </p:nvSpPr>
        <p:spPr>
          <a:xfrm>
            <a:off x="5565182" y="3579900"/>
            <a:ext cx="3582398" cy="9000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lt1"/>
              </a:buClr>
              <a:buSzPts val="1100"/>
              <a:buFont typeface="Arial"/>
              <a:buNone/>
            </a:pPr>
            <a:r>
              <a:rPr lang="en-US" sz="1000" kern="100" dirty="0">
                <a:effectLst/>
                <a:latin typeface="Roboto" panose="02000000000000000000" pitchFamily="2" charset="0"/>
                <a:ea typeface="Roboto" panose="02000000000000000000" pitchFamily="2" charset="0"/>
                <a:cs typeface="Roboto" panose="02000000000000000000" pitchFamily="2" charset="0"/>
              </a:rPr>
              <a:t>We meticulously formatted specific columns (e.g. dates) to a user-defined format (e.g. YYYY-MM-DD). This standardized format enhances data readability, facilitates sorting/filtering, and ensures compatibility with various data analysis tools.</a:t>
            </a:r>
            <a:endParaRPr sz="1000" dirty="0">
              <a:latin typeface="Roboto" panose="02000000000000000000" pitchFamily="2" charset="0"/>
              <a:ea typeface="Roboto" panose="02000000000000000000" pitchFamily="2" charset="0"/>
              <a:cs typeface="Roboto" panose="02000000000000000000" pitchFamily="2" charset="0"/>
            </a:endParaRPr>
          </a:p>
        </p:txBody>
      </p:sp>
      <p:sp>
        <p:nvSpPr>
          <p:cNvPr id="842" name="Google Shape;842;p37"/>
          <p:cNvSpPr txBox="1">
            <a:spLocks noGrp="1"/>
          </p:cNvSpPr>
          <p:nvPr>
            <p:ph type="title" idx="4"/>
          </p:nvPr>
        </p:nvSpPr>
        <p:spPr>
          <a:xfrm>
            <a:off x="941913" y="307139"/>
            <a:ext cx="3628400" cy="5756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LEVERAGING VLOOKUP FOR TARGETED DATA INTEGRATION</a:t>
            </a:r>
            <a:endParaRPr sz="1400" dirty="0"/>
          </a:p>
        </p:txBody>
      </p:sp>
      <p:sp>
        <p:nvSpPr>
          <p:cNvPr id="844" name="Google Shape;844;p37"/>
          <p:cNvSpPr txBox="1">
            <a:spLocks noGrp="1"/>
          </p:cNvSpPr>
          <p:nvPr>
            <p:ph type="subTitle" idx="5"/>
          </p:nvPr>
        </p:nvSpPr>
        <p:spPr>
          <a:xfrm>
            <a:off x="941913" y="882828"/>
            <a:ext cx="3629574" cy="91215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000" kern="100" dirty="0">
                <a:effectLst/>
                <a:latin typeface="Roboto" panose="02000000000000000000" pitchFamily="2" charset="0"/>
                <a:ea typeface="Roboto" panose="02000000000000000000" pitchFamily="2" charset="0"/>
                <a:cs typeface="Roboto" panose="02000000000000000000" pitchFamily="2" charset="0"/>
              </a:rPr>
              <a:t>To incorporate the chosen columns from the source table(s) into the final dataset, we employed the VLOOKUP function. This function excels at efficiently retrieving specific data points based on a defined lookup value (join key) and column index.</a:t>
            </a:r>
            <a:endParaRPr sz="1000" dirty="0">
              <a:latin typeface="Roboto" panose="02000000000000000000" pitchFamily="2" charset="0"/>
              <a:ea typeface="Roboto" panose="02000000000000000000" pitchFamily="2" charset="0"/>
              <a:cs typeface="Roboto" panose="02000000000000000000" pitchFamily="2" charset="0"/>
            </a:endParaRPr>
          </a:p>
        </p:txBody>
      </p:sp>
      <p:sp>
        <p:nvSpPr>
          <p:cNvPr id="845" name="Google Shape;845;p37"/>
          <p:cNvSpPr txBox="1">
            <a:spLocks noGrp="1"/>
          </p:cNvSpPr>
          <p:nvPr>
            <p:ph type="title" idx="6"/>
          </p:nvPr>
        </p:nvSpPr>
        <p:spPr>
          <a:xfrm>
            <a:off x="5551132" y="198537"/>
            <a:ext cx="3592867" cy="5757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ELIMINATING DATA REDUNDANCY</a:t>
            </a:r>
            <a:endParaRPr sz="1400" dirty="0"/>
          </a:p>
        </p:txBody>
      </p:sp>
      <p:sp>
        <p:nvSpPr>
          <p:cNvPr id="846" name="Google Shape;846;p37"/>
          <p:cNvSpPr txBox="1">
            <a:spLocks noGrp="1"/>
          </p:cNvSpPr>
          <p:nvPr>
            <p:ph type="subTitle" idx="7"/>
          </p:nvPr>
        </p:nvSpPr>
        <p:spPr>
          <a:xfrm>
            <a:off x="5554713" y="774267"/>
            <a:ext cx="3592867" cy="62817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000" kern="100" dirty="0">
                <a:effectLst/>
                <a:latin typeface="Roboto" panose="02000000000000000000" pitchFamily="2" charset="0"/>
                <a:ea typeface="Roboto" panose="02000000000000000000" pitchFamily="2" charset="0"/>
                <a:cs typeface="Roboto" panose="02000000000000000000" pitchFamily="2" charset="0"/>
              </a:rPr>
              <a:t>We identified and removed duplicate entries within the final dataset. Duplicate data can distort analysis outcomes, hence its removal is crucial for maintaining data integrity.</a:t>
            </a:r>
            <a:endParaRPr sz="1000" dirty="0">
              <a:latin typeface="Roboto" panose="02000000000000000000" pitchFamily="2" charset="0"/>
              <a:ea typeface="Roboto" panose="02000000000000000000" pitchFamily="2" charset="0"/>
              <a:cs typeface="Roboto" panose="02000000000000000000" pitchFamily="2" charset="0"/>
            </a:endParaRPr>
          </a:p>
        </p:txBody>
      </p:sp>
      <p:sp>
        <p:nvSpPr>
          <p:cNvPr id="847" name="Google Shape;847;p37"/>
          <p:cNvSpPr txBox="1">
            <a:spLocks noGrp="1"/>
          </p:cNvSpPr>
          <p:nvPr>
            <p:ph type="title" idx="8"/>
          </p:nvPr>
        </p:nvSpPr>
        <p:spPr>
          <a:xfrm>
            <a:off x="5565182" y="2998186"/>
            <a:ext cx="3578817" cy="5817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CUSTOMIZING DATA FORMATTING</a:t>
            </a:r>
            <a:endParaRPr sz="1400" dirty="0"/>
          </a:p>
        </p:txBody>
      </p:sp>
      <p:sp>
        <p:nvSpPr>
          <p:cNvPr id="849" name="Google Shape;849;p37"/>
          <p:cNvSpPr txBox="1">
            <a:spLocks noGrp="1"/>
          </p:cNvSpPr>
          <p:nvPr>
            <p:ph type="title" idx="13"/>
          </p:nvPr>
        </p:nvSpPr>
        <p:spPr>
          <a:xfrm>
            <a:off x="5561192" y="1626331"/>
            <a:ext cx="3578817" cy="5502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ENFORCING DATA TYPE CONSISTENCY</a:t>
            </a:r>
            <a:endParaRPr sz="1400" dirty="0"/>
          </a:p>
        </p:txBody>
      </p:sp>
      <p:sp>
        <p:nvSpPr>
          <p:cNvPr id="850" name="Google Shape;850;p37"/>
          <p:cNvSpPr txBox="1">
            <a:spLocks noGrp="1"/>
          </p:cNvSpPr>
          <p:nvPr>
            <p:ph type="subTitle" idx="14"/>
          </p:nvPr>
        </p:nvSpPr>
        <p:spPr>
          <a:xfrm>
            <a:off x="5565183" y="2176575"/>
            <a:ext cx="3578817" cy="7231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000" kern="100" dirty="0">
                <a:effectLst/>
                <a:latin typeface="Roboto" panose="02000000000000000000" pitchFamily="2" charset="0"/>
                <a:ea typeface="Roboto" panose="02000000000000000000" pitchFamily="2" charset="0"/>
                <a:cs typeface="Roboto" panose="02000000000000000000" pitchFamily="2" charset="0"/>
              </a:rPr>
              <a:t>We ensured all columns within the final dataset adhere to the appropriate data type (e.g., numbers, dates, text). Data type consistency facilitates accurate calculations and analysis.</a:t>
            </a:r>
            <a:endParaRPr sz="1000" dirty="0">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F69E9096-785D-B90E-BECE-962234E70CD5}"/>
              </a:ext>
            </a:extLst>
          </p:cNvPr>
          <p:cNvGrpSpPr/>
          <p:nvPr/>
        </p:nvGrpSpPr>
        <p:grpSpPr>
          <a:xfrm>
            <a:off x="182913" y="591080"/>
            <a:ext cx="760199" cy="759000"/>
            <a:chOff x="182913" y="591080"/>
            <a:chExt cx="760199" cy="759000"/>
          </a:xfrm>
        </p:grpSpPr>
        <p:sp>
          <p:nvSpPr>
            <p:cNvPr id="833" name="Google Shape;833;p37"/>
            <p:cNvSpPr/>
            <p:nvPr/>
          </p:nvSpPr>
          <p:spPr>
            <a:xfrm>
              <a:off x="182913" y="591080"/>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D44E6255-0C4A-AE8B-48CF-609BBFFB6221}"/>
                </a:ext>
              </a:extLst>
            </p:cNvPr>
            <p:cNvSpPr txBox="1"/>
            <p:nvPr/>
          </p:nvSpPr>
          <p:spPr>
            <a:xfrm>
              <a:off x="184113" y="752042"/>
              <a:ext cx="758999" cy="461665"/>
            </a:xfrm>
            <a:prstGeom prst="rect">
              <a:avLst/>
            </a:prstGeom>
            <a:noFill/>
          </p:spPr>
          <p:txBody>
            <a:bodyPr wrap="square" rtlCol="0">
              <a:spAutoFit/>
            </a:bodyPr>
            <a:lstStyle/>
            <a:p>
              <a:pPr algn="ctr"/>
              <a:r>
                <a:rPr lang="en-IN" sz="2400" dirty="0">
                  <a:solidFill>
                    <a:srgbClr val="1E3561"/>
                  </a:solidFill>
                  <a:latin typeface="Albert Sans ExtraBold" panose="020B0604020202020204" charset="0"/>
                </a:rPr>
                <a:t>3</a:t>
              </a:r>
            </a:p>
          </p:txBody>
        </p:sp>
      </p:grpSp>
      <p:grpSp>
        <p:nvGrpSpPr>
          <p:cNvPr id="4" name="Group 3">
            <a:extLst>
              <a:ext uri="{FF2B5EF4-FFF2-40B4-BE49-F238E27FC236}">
                <a16:creationId xmlns:a16="http://schemas.microsoft.com/office/drawing/2014/main" id="{BD240346-E597-297F-26AF-B7C5EA704A5A}"/>
              </a:ext>
            </a:extLst>
          </p:cNvPr>
          <p:cNvGrpSpPr/>
          <p:nvPr/>
        </p:nvGrpSpPr>
        <p:grpSpPr>
          <a:xfrm>
            <a:off x="4795713" y="482478"/>
            <a:ext cx="761899" cy="759000"/>
            <a:chOff x="4795713" y="591080"/>
            <a:chExt cx="761899" cy="759000"/>
          </a:xfrm>
        </p:grpSpPr>
        <p:sp>
          <p:nvSpPr>
            <p:cNvPr id="836" name="Google Shape;836;p37"/>
            <p:cNvSpPr/>
            <p:nvPr/>
          </p:nvSpPr>
          <p:spPr>
            <a:xfrm>
              <a:off x="4795713" y="591080"/>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AE4EABA6-CA5D-AAE4-2DDD-0422E6AD2B2A}"/>
                </a:ext>
              </a:extLst>
            </p:cNvPr>
            <p:cNvSpPr txBox="1"/>
            <p:nvPr/>
          </p:nvSpPr>
          <p:spPr>
            <a:xfrm>
              <a:off x="4798613" y="752936"/>
              <a:ext cx="758999" cy="461665"/>
            </a:xfrm>
            <a:prstGeom prst="rect">
              <a:avLst/>
            </a:prstGeom>
            <a:noFill/>
          </p:spPr>
          <p:txBody>
            <a:bodyPr wrap="square" rtlCol="0">
              <a:spAutoFit/>
            </a:bodyPr>
            <a:lstStyle/>
            <a:p>
              <a:pPr algn="ctr"/>
              <a:r>
                <a:rPr lang="en-IN" sz="2400" dirty="0">
                  <a:solidFill>
                    <a:srgbClr val="1E3561"/>
                  </a:solidFill>
                  <a:latin typeface="Albert Sans ExtraBold" panose="020B0604020202020204" charset="0"/>
                </a:rPr>
                <a:t>4</a:t>
              </a:r>
            </a:p>
          </p:txBody>
        </p:sp>
      </p:grpSp>
      <p:grpSp>
        <p:nvGrpSpPr>
          <p:cNvPr id="3" name="Group 2">
            <a:extLst>
              <a:ext uri="{FF2B5EF4-FFF2-40B4-BE49-F238E27FC236}">
                <a16:creationId xmlns:a16="http://schemas.microsoft.com/office/drawing/2014/main" id="{E5AF2A4C-5AA0-DAD5-970E-665526EDD51B}"/>
              </a:ext>
            </a:extLst>
          </p:cNvPr>
          <p:cNvGrpSpPr/>
          <p:nvPr/>
        </p:nvGrpSpPr>
        <p:grpSpPr>
          <a:xfrm>
            <a:off x="4802195" y="1894954"/>
            <a:ext cx="760199" cy="759000"/>
            <a:chOff x="4802195" y="2003556"/>
            <a:chExt cx="760199" cy="759000"/>
          </a:xfrm>
        </p:grpSpPr>
        <p:sp>
          <p:nvSpPr>
            <p:cNvPr id="834" name="Google Shape;834;p37"/>
            <p:cNvSpPr/>
            <p:nvPr/>
          </p:nvSpPr>
          <p:spPr>
            <a:xfrm>
              <a:off x="4802195" y="2003556"/>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TextBox 7">
              <a:extLst>
                <a:ext uri="{FF2B5EF4-FFF2-40B4-BE49-F238E27FC236}">
                  <a16:creationId xmlns:a16="http://schemas.microsoft.com/office/drawing/2014/main" id="{0C149193-9DB3-9033-215C-EC47B711BABA}"/>
                </a:ext>
              </a:extLst>
            </p:cNvPr>
            <p:cNvSpPr txBox="1"/>
            <p:nvPr/>
          </p:nvSpPr>
          <p:spPr>
            <a:xfrm>
              <a:off x="4803395" y="2164518"/>
              <a:ext cx="758999" cy="461665"/>
            </a:xfrm>
            <a:prstGeom prst="rect">
              <a:avLst/>
            </a:prstGeom>
            <a:noFill/>
          </p:spPr>
          <p:txBody>
            <a:bodyPr wrap="square" rtlCol="0">
              <a:spAutoFit/>
            </a:bodyPr>
            <a:lstStyle/>
            <a:p>
              <a:pPr algn="ctr"/>
              <a:r>
                <a:rPr lang="en-IN" sz="2400" dirty="0">
                  <a:solidFill>
                    <a:srgbClr val="1E3561"/>
                  </a:solidFill>
                  <a:latin typeface="Albert Sans ExtraBold" panose="020B0604020202020204" charset="0"/>
                </a:rPr>
                <a:t>5</a:t>
              </a:r>
            </a:p>
          </p:txBody>
        </p:sp>
      </p:grpSp>
      <p:grpSp>
        <p:nvGrpSpPr>
          <p:cNvPr id="2" name="Group 1">
            <a:extLst>
              <a:ext uri="{FF2B5EF4-FFF2-40B4-BE49-F238E27FC236}">
                <a16:creationId xmlns:a16="http://schemas.microsoft.com/office/drawing/2014/main" id="{82B2FD94-AA85-0449-245A-6637D6A03A78}"/>
              </a:ext>
            </a:extLst>
          </p:cNvPr>
          <p:cNvGrpSpPr/>
          <p:nvPr/>
        </p:nvGrpSpPr>
        <p:grpSpPr>
          <a:xfrm>
            <a:off x="4803283" y="3310355"/>
            <a:ext cx="761899" cy="759000"/>
            <a:chOff x="4795713" y="3386513"/>
            <a:chExt cx="761899" cy="759000"/>
          </a:xfrm>
        </p:grpSpPr>
        <p:sp>
          <p:nvSpPr>
            <p:cNvPr id="837" name="Google Shape;837;p37"/>
            <p:cNvSpPr/>
            <p:nvPr/>
          </p:nvSpPr>
          <p:spPr>
            <a:xfrm>
              <a:off x="4795713" y="3386513"/>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3622F652-AF9D-40A1-8809-81B7A556F051}"/>
                </a:ext>
              </a:extLst>
            </p:cNvPr>
            <p:cNvSpPr txBox="1"/>
            <p:nvPr/>
          </p:nvSpPr>
          <p:spPr>
            <a:xfrm>
              <a:off x="4798613" y="3548369"/>
              <a:ext cx="758999" cy="461665"/>
            </a:xfrm>
            <a:prstGeom prst="rect">
              <a:avLst/>
            </a:prstGeom>
            <a:noFill/>
          </p:spPr>
          <p:txBody>
            <a:bodyPr wrap="square" rtlCol="0">
              <a:spAutoFit/>
            </a:bodyPr>
            <a:lstStyle/>
            <a:p>
              <a:pPr algn="ctr"/>
              <a:r>
                <a:rPr lang="en-IN" sz="2400" dirty="0">
                  <a:solidFill>
                    <a:srgbClr val="1E3561"/>
                  </a:solidFill>
                  <a:latin typeface="Albert Sans ExtraBold" panose="020B0604020202020204" charset="0"/>
                </a:rPr>
                <a:t>6</a:t>
              </a:r>
            </a:p>
          </p:txBody>
        </p:sp>
      </p:grpSp>
      <p:pic>
        <p:nvPicPr>
          <p:cNvPr id="17" name="Picture 16">
            <a:extLst>
              <a:ext uri="{FF2B5EF4-FFF2-40B4-BE49-F238E27FC236}">
                <a16:creationId xmlns:a16="http://schemas.microsoft.com/office/drawing/2014/main" id="{097765CF-709A-2FDA-D232-DB8A987133F7}"/>
              </a:ext>
            </a:extLst>
          </p:cNvPr>
          <p:cNvPicPr>
            <a:picLocks noChangeAspect="1"/>
          </p:cNvPicPr>
          <p:nvPr/>
        </p:nvPicPr>
        <p:blipFill>
          <a:blip r:embed="rId3"/>
          <a:stretch>
            <a:fillRect/>
          </a:stretch>
        </p:blipFill>
        <p:spPr>
          <a:xfrm>
            <a:off x="77076" y="2049292"/>
            <a:ext cx="4628421" cy="2242429"/>
          </a:xfrm>
          <a:prstGeom prst="rect">
            <a:avLst/>
          </a:prstGeom>
          <a:ln>
            <a:solidFill>
              <a:schemeClr val="bg1"/>
            </a:solidFill>
          </a:ln>
        </p:spPr>
      </p:pic>
    </p:spTree>
    <p:extLst>
      <p:ext uri="{BB962C8B-B14F-4D97-AF65-F5344CB8AC3E}">
        <p14:creationId xmlns:p14="http://schemas.microsoft.com/office/powerpoint/2010/main" val="1885718619"/>
      </p:ext>
    </p:extLst>
  </p:cSld>
  <p:clrMapOvr>
    <a:masterClrMapping/>
  </p:clrMapOvr>
</p:sld>
</file>

<file path=ppt/theme/theme1.xml><?xml version="1.0" encoding="utf-8"?>
<a:theme xmlns:a="http://schemas.openxmlformats.org/drawingml/2006/main" name="Employee Retention Plan Project Proposal by Slidesgo">
  <a:themeElements>
    <a:clrScheme name="Simple Light">
      <a:dk1>
        <a:srgbClr val="1E3561"/>
      </a:dk1>
      <a:lt1>
        <a:srgbClr val="0A0A0A"/>
      </a:lt1>
      <a:dk2>
        <a:srgbClr val="FAFAFA"/>
      </a:dk2>
      <a:lt2>
        <a:srgbClr val="B0C6D4"/>
      </a:lt2>
      <a:accent1>
        <a:srgbClr val="36558F"/>
      </a:accent1>
      <a:accent2>
        <a:srgbClr val="30424B"/>
      </a:accent2>
      <a:accent3>
        <a:srgbClr val="E0E0E0"/>
      </a:accent3>
      <a:accent4>
        <a:srgbClr val="729AE5"/>
      </a:accent4>
      <a:accent5>
        <a:srgbClr val="4F6772"/>
      </a:accent5>
      <a:accent6>
        <a:srgbClr val="F5F5F5"/>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1072</Words>
  <Application>Microsoft Office PowerPoint</Application>
  <PresentationFormat>On-screen Show (16:9)</PresentationFormat>
  <Paragraphs>111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Albert Sans ExtraBold</vt:lpstr>
      <vt:lpstr>Nunito Light</vt:lpstr>
      <vt:lpstr>Arial</vt:lpstr>
      <vt:lpstr>Loved by the King</vt:lpstr>
      <vt:lpstr>Roboto</vt:lpstr>
      <vt:lpstr>Employee Retention Plan Project Proposal by Slidesgo</vt:lpstr>
      <vt:lpstr>Human Resource Analytics</vt:lpstr>
      <vt:lpstr>MEET OUR TEAM</vt:lpstr>
      <vt:lpstr>1</vt:lpstr>
      <vt:lpstr>OBJECTIVES &amp; PROJECT TIMELINE</vt:lpstr>
      <vt:lpstr>1. ANALYSING HISTORICAL AND CURRENT ATTRITION TRENDS</vt:lpstr>
      <vt:lpstr>PROJECT TIMELINE</vt:lpstr>
      <vt:lpstr>DATA CLEANING PROCESS</vt:lpstr>
      <vt:lpstr>TARGETED COLUMN SELECTION</vt:lpstr>
      <vt:lpstr>LEVERAGING VLOOKUP FOR TARGETED DATA INTEGRATION</vt:lpstr>
      <vt:lpstr>DASHBOARDS</vt:lpstr>
      <vt:lpstr>EXCEL DASHBOARD</vt:lpstr>
      <vt:lpstr>POWER BI DASHBOARD</vt:lpstr>
      <vt:lpstr>TABLEAU DASHBOARD</vt:lpstr>
      <vt:lpstr>MYSQL QUERIES</vt:lpstr>
      <vt:lpstr>PowerPoint Presentation</vt:lpstr>
      <vt:lpstr>CHALLENGES &amp; RESOLUTIONS</vt:lpstr>
      <vt:lpstr>PowerPoint Presentation</vt:lpstr>
      <vt:lpstr>CONCLUSION &amp; RECOMMENDATIONS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Analytics</dc:title>
  <dc:creator>Sharad Nathwani</dc:creator>
  <cp:lastModifiedBy>Sharad Nathwani</cp:lastModifiedBy>
  <cp:revision>2</cp:revision>
  <dcterms:modified xsi:type="dcterms:W3CDTF">2024-05-22T23:21:57Z</dcterms:modified>
</cp:coreProperties>
</file>