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63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ikasathish.26@gmail.com" userId="bf9fba280e379a0c" providerId="LiveId" clId="{763D454A-4EFA-4544-B8BB-2A93555F79AD}"/>
    <pc:docChg chg="undo custSel addSld delSld modSld">
      <pc:chgData name="ritikasathish.26@gmail.com" userId="bf9fba280e379a0c" providerId="LiveId" clId="{763D454A-4EFA-4544-B8BB-2A93555F79AD}" dt="2020-06-01T10:16:43.966" v="332" actId="1076"/>
      <pc:docMkLst>
        <pc:docMk/>
      </pc:docMkLst>
      <pc:sldChg chg="modSp mod">
        <pc:chgData name="ritikasathish.26@gmail.com" userId="bf9fba280e379a0c" providerId="LiveId" clId="{763D454A-4EFA-4544-B8BB-2A93555F79AD}" dt="2020-06-01T08:22:10.367" v="0" actId="20577"/>
        <pc:sldMkLst>
          <pc:docMk/>
          <pc:sldMk cId="3955650381" sldId="258"/>
        </pc:sldMkLst>
        <pc:spChg chg="mod">
          <ac:chgData name="ritikasathish.26@gmail.com" userId="bf9fba280e379a0c" providerId="LiveId" clId="{763D454A-4EFA-4544-B8BB-2A93555F79AD}" dt="2020-06-01T08:22:10.367" v="0" actId="20577"/>
          <ac:spMkLst>
            <pc:docMk/>
            <pc:sldMk cId="3955650381" sldId="258"/>
            <ac:spMk id="3" creationId="{7C1AD0CE-3A08-4A5C-B186-FD41DEB52299}"/>
          </ac:spMkLst>
        </pc:spChg>
      </pc:sldChg>
      <pc:sldChg chg="modSp mod">
        <pc:chgData name="ritikasathish.26@gmail.com" userId="bf9fba280e379a0c" providerId="LiveId" clId="{763D454A-4EFA-4544-B8BB-2A93555F79AD}" dt="2020-06-01T10:11:06.434" v="318" actId="20577"/>
        <pc:sldMkLst>
          <pc:docMk/>
          <pc:sldMk cId="1908814063" sldId="259"/>
        </pc:sldMkLst>
        <pc:spChg chg="mod">
          <ac:chgData name="ritikasathish.26@gmail.com" userId="bf9fba280e379a0c" providerId="LiveId" clId="{763D454A-4EFA-4544-B8BB-2A93555F79AD}" dt="2020-06-01T10:11:06.434" v="318" actId="20577"/>
          <ac:spMkLst>
            <pc:docMk/>
            <pc:sldMk cId="1908814063" sldId="259"/>
            <ac:spMk id="3" creationId="{66B6A053-11B0-4884-8AE4-D181956459CA}"/>
          </ac:spMkLst>
        </pc:spChg>
      </pc:sldChg>
      <pc:sldChg chg="modSp mod">
        <pc:chgData name="ritikasathish.26@gmail.com" userId="bf9fba280e379a0c" providerId="LiveId" clId="{763D454A-4EFA-4544-B8BB-2A93555F79AD}" dt="2020-06-01T10:16:43.966" v="332" actId="1076"/>
        <pc:sldMkLst>
          <pc:docMk/>
          <pc:sldMk cId="1657971775" sldId="260"/>
        </pc:sldMkLst>
        <pc:spChg chg="mod">
          <ac:chgData name="ritikasathish.26@gmail.com" userId="bf9fba280e379a0c" providerId="LiveId" clId="{763D454A-4EFA-4544-B8BB-2A93555F79AD}" dt="2020-06-01T10:16:43.966" v="332" actId="1076"/>
          <ac:spMkLst>
            <pc:docMk/>
            <pc:sldMk cId="1657971775" sldId="260"/>
            <ac:spMk id="4" creationId="{6549B986-01D5-411C-B538-41AB4796BBCC}"/>
          </ac:spMkLst>
        </pc:spChg>
        <pc:spChg chg="mod">
          <ac:chgData name="ritikasathish.26@gmail.com" userId="bf9fba280e379a0c" providerId="LiveId" clId="{763D454A-4EFA-4544-B8BB-2A93555F79AD}" dt="2020-06-01T10:12:07.656" v="319" actId="1076"/>
          <ac:spMkLst>
            <pc:docMk/>
            <pc:sldMk cId="1657971775" sldId="260"/>
            <ac:spMk id="6" creationId="{9F62467B-B6E3-46C6-A95F-87A5C8693F2C}"/>
          </ac:spMkLst>
        </pc:spChg>
      </pc:sldChg>
      <pc:sldChg chg="modSp mod">
        <pc:chgData name="ritikasathish.26@gmail.com" userId="bf9fba280e379a0c" providerId="LiveId" clId="{763D454A-4EFA-4544-B8BB-2A93555F79AD}" dt="2020-06-01T10:16:14.882" v="329" actId="5793"/>
        <pc:sldMkLst>
          <pc:docMk/>
          <pc:sldMk cId="2493540005" sldId="261"/>
        </pc:sldMkLst>
        <pc:spChg chg="mod">
          <ac:chgData name="ritikasathish.26@gmail.com" userId="bf9fba280e379a0c" providerId="LiveId" clId="{763D454A-4EFA-4544-B8BB-2A93555F79AD}" dt="2020-06-01T10:07:06.359" v="201" actId="1076"/>
          <ac:spMkLst>
            <pc:docMk/>
            <pc:sldMk cId="2493540005" sldId="261"/>
            <ac:spMk id="2" creationId="{80FE4B82-D26F-4BBA-AF7A-5E5E7C3B8210}"/>
          </ac:spMkLst>
        </pc:spChg>
        <pc:spChg chg="mod">
          <ac:chgData name="ritikasathish.26@gmail.com" userId="bf9fba280e379a0c" providerId="LiveId" clId="{763D454A-4EFA-4544-B8BB-2A93555F79AD}" dt="2020-06-01T10:16:14.882" v="329" actId="5793"/>
          <ac:spMkLst>
            <pc:docMk/>
            <pc:sldMk cId="2493540005" sldId="261"/>
            <ac:spMk id="3" creationId="{AB90D0B1-EAD8-477D-8FDE-327C08C30D28}"/>
          </ac:spMkLst>
        </pc:spChg>
      </pc:sldChg>
      <pc:sldChg chg="modSp mod">
        <pc:chgData name="ritikasathish.26@gmail.com" userId="bf9fba280e379a0c" providerId="LiveId" clId="{763D454A-4EFA-4544-B8BB-2A93555F79AD}" dt="2020-06-01T08:23:33.714" v="29" actId="20577"/>
        <pc:sldMkLst>
          <pc:docMk/>
          <pc:sldMk cId="169016174" sldId="262"/>
        </pc:sldMkLst>
        <pc:spChg chg="mod">
          <ac:chgData name="ritikasathish.26@gmail.com" userId="bf9fba280e379a0c" providerId="LiveId" clId="{763D454A-4EFA-4544-B8BB-2A93555F79AD}" dt="2020-06-01T08:23:33.714" v="29" actId="20577"/>
          <ac:spMkLst>
            <pc:docMk/>
            <pc:sldMk cId="169016174" sldId="262"/>
            <ac:spMk id="2" creationId="{5E2E28A1-602B-4F14-A90A-198090D9AABC}"/>
          </ac:spMkLst>
        </pc:spChg>
      </pc:sldChg>
      <pc:sldChg chg="addSp modSp new mod">
        <pc:chgData name="ritikasathish.26@gmail.com" userId="bf9fba280e379a0c" providerId="LiveId" clId="{763D454A-4EFA-4544-B8BB-2A93555F79AD}" dt="2020-06-01T09:38:57.602" v="53" actId="20577"/>
        <pc:sldMkLst>
          <pc:docMk/>
          <pc:sldMk cId="3875858347" sldId="263"/>
        </pc:sldMkLst>
        <pc:spChg chg="mod">
          <ac:chgData name="ritikasathish.26@gmail.com" userId="bf9fba280e379a0c" providerId="LiveId" clId="{763D454A-4EFA-4544-B8BB-2A93555F79AD}" dt="2020-06-01T09:30:08.148" v="47" actId="20577"/>
          <ac:spMkLst>
            <pc:docMk/>
            <pc:sldMk cId="3875858347" sldId="263"/>
            <ac:spMk id="2" creationId="{88D33F39-7726-4EBC-B82B-351086573CD8}"/>
          </ac:spMkLst>
        </pc:spChg>
        <pc:spChg chg="mod">
          <ac:chgData name="ritikasathish.26@gmail.com" userId="bf9fba280e379a0c" providerId="LiveId" clId="{763D454A-4EFA-4544-B8BB-2A93555F79AD}" dt="2020-06-01T09:38:57.602" v="53" actId="20577"/>
          <ac:spMkLst>
            <pc:docMk/>
            <pc:sldMk cId="3875858347" sldId="263"/>
            <ac:spMk id="3" creationId="{A97F119B-1B11-42AD-A6E9-1AD616330BBD}"/>
          </ac:spMkLst>
        </pc:spChg>
        <pc:spChg chg="add mod">
          <ac:chgData name="ritikasathish.26@gmail.com" userId="bf9fba280e379a0c" providerId="LiveId" clId="{763D454A-4EFA-4544-B8BB-2A93555F79AD}" dt="2020-06-01T09:38:14.726" v="51"/>
          <ac:spMkLst>
            <pc:docMk/>
            <pc:sldMk cId="3875858347" sldId="263"/>
            <ac:spMk id="4" creationId="{3B1E5219-C419-4E7E-9C4F-7ECAEE96443C}"/>
          </ac:spMkLst>
        </pc:spChg>
      </pc:sldChg>
      <pc:sldChg chg="addSp delSp modSp new del mod">
        <pc:chgData name="ritikasathish.26@gmail.com" userId="bf9fba280e379a0c" providerId="LiveId" clId="{763D454A-4EFA-4544-B8BB-2A93555F79AD}" dt="2020-06-01T10:05:50.559" v="185" actId="2696"/>
        <pc:sldMkLst>
          <pc:docMk/>
          <pc:sldMk cId="229749928" sldId="264"/>
        </pc:sldMkLst>
        <pc:spChg chg="del mod">
          <ac:chgData name="ritikasathish.26@gmail.com" userId="bf9fba280e379a0c" providerId="LiveId" clId="{763D454A-4EFA-4544-B8BB-2A93555F79AD}" dt="2020-06-01T10:05:44.189" v="184" actId="478"/>
          <ac:spMkLst>
            <pc:docMk/>
            <pc:sldMk cId="229749928" sldId="264"/>
            <ac:spMk id="2" creationId="{94F59918-705F-471C-BE9E-AF5F7601FD7A}"/>
          </ac:spMkLst>
        </pc:spChg>
        <pc:spChg chg="add mod">
          <ac:chgData name="ritikasathish.26@gmail.com" userId="bf9fba280e379a0c" providerId="LiveId" clId="{763D454A-4EFA-4544-B8BB-2A93555F79AD}" dt="2020-06-01T10:05:44.189" v="184" actId="478"/>
          <ac:spMkLst>
            <pc:docMk/>
            <pc:sldMk cId="229749928" sldId="264"/>
            <ac:spMk id="5" creationId="{1E65F126-CAB5-4D3C-A7D0-78E8034A65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6/1/2020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estionpro.com/blog/data-analysis-in-research/" TargetMode="External"/><Relationship Id="rId2" Type="http://schemas.openxmlformats.org/officeDocument/2006/relationships/hyperlink" Target="https://towardsdatascience.com/from-frequentism-to-bayesianism-hypothesis-testing-a-simple-illustration-11213232e551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udise.in/drc.htm" TargetMode="External"/><Relationship Id="rId4" Type="http://schemas.openxmlformats.org/officeDocument/2006/relationships/hyperlink" Target="https://data.world/inderz/india-district-level-school-report-c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0495-635D-459C-9649-93E257E5A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017" y="1604479"/>
            <a:ext cx="9369552" cy="2625427"/>
          </a:xfrm>
        </p:spPr>
        <p:txBody>
          <a:bodyPr/>
          <a:lstStyle/>
          <a:p>
            <a:pPr algn="ctr"/>
            <a:r>
              <a:rPr lang="en-IN" sz="5400" dirty="0"/>
              <a:t>COMPUTING LAB II</a:t>
            </a:r>
            <a:br>
              <a:rPr lang="en-IN" sz="5400" dirty="0"/>
            </a:br>
            <a:r>
              <a:rPr lang="en-IN" sz="5400" dirty="0"/>
              <a:t>MINI-PROJECT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2F947B-4327-4846-A2D4-92489833A18F}"/>
              </a:ext>
            </a:extLst>
          </p:cNvPr>
          <p:cNvSpPr txBox="1">
            <a:spLocks/>
          </p:cNvSpPr>
          <p:nvPr/>
        </p:nvSpPr>
        <p:spPr>
          <a:xfrm>
            <a:off x="1069848" y="1194098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7E5938-A478-4E5F-BE3E-2FDB89DD4654}"/>
              </a:ext>
            </a:extLst>
          </p:cNvPr>
          <p:cNvSpPr txBox="1">
            <a:spLocks/>
          </p:cNvSpPr>
          <p:nvPr/>
        </p:nvSpPr>
        <p:spPr>
          <a:xfrm>
            <a:off x="6356838" y="4396533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TEAM:</a:t>
            </a:r>
          </a:p>
          <a:p>
            <a:r>
              <a:rPr lang="en-IN" sz="2400" dirty="0"/>
              <a:t>1932022	MAHASHRUTHI K B</a:t>
            </a:r>
          </a:p>
          <a:p>
            <a:r>
              <a:rPr lang="en-IN" sz="2400" dirty="0"/>
              <a:t>1932039	RITIKA 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AA05E8B-6D31-4CC2-86C7-0892302EC87B}"/>
              </a:ext>
            </a:extLst>
          </p:cNvPr>
          <p:cNvSpPr txBox="1">
            <a:spLocks/>
          </p:cNvSpPr>
          <p:nvPr/>
        </p:nvSpPr>
        <p:spPr>
          <a:xfrm>
            <a:off x="946023" y="1358690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4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38D77C-9530-4DA4-B179-A108408212B6}"/>
              </a:ext>
            </a:extLst>
          </p:cNvPr>
          <p:cNvSpPr txBox="1">
            <a:spLocks/>
          </p:cNvSpPr>
          <p:nvPr/>
        </p:nvSpPr>
        <p:spPr>
          <a:xfrm>
            <a:off x="946023" y="1358690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3300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28A1-602B-4F14-A90A-198090D9A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695" y="1849183"/>
            <a:ext cx="9966960" cy="3035808"/>
          </a:xfrm>
        </p:spPr>
        <p:txBody>
          <a:bodyPr/>
          <a:lstStyle/>
          <a:p>
            <a:pPr algn="ctr"/>
            <a:r>
              <a:rPr lang="en-IN" sz="6000" dirty="0"/>
              <a:t>SCHOOLS STATUS      IN INDIA</a:t>
            </a:r>
            <a:br>
              <a:rPr lang="en-IN" sz="6000" dirty="0"/>
            </a:br>
            <a:endParaRPr lang="en-IN" sz="6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7167AA-D60D-41D7-B6FB-6B3E61EFBFEE}"/>
              </a:ext>
            </a:extLst>
          </p:cNvPr>
          <p:cNvSpPr txBox="1">
            <a:spLocks/>
          </p:cNvSpPr>
          <p:nvPr/>
        </p:nvSpPr>
        <p:spPr>
          <a:xfrm>
            <a:off x="794545" y="387676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PROJECT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55AF1-6AC1-4E86-931D-2BDB9A1F3165}"/>
              </a:ext>
            </a:extLst>
          </p:cNvPr>
          <p:cNvSpPr/>
          <p:nvPr/>
        </p:nvSpPr>
        <p:spPr>
          <a:xfrm>
            <a:off x="495299" y="400050"/>
            <a:ext cx="11058525" cy="59340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1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F39-7726-4EBC-B82B-35108657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119B-1B11-42AD-A6E9-1AD61633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 India, even though government schools outnumber private institutions, they have been grossly inadequate in meeting the needs and aspirations of the people. </a:t>
            </a:r>
          </a:p>
          <a:p>
            <a:r>
              <a:rPr lang="en-US" sz="2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Due to inferior infrastructure, government schools are unable to provide an atmosphere of competition. As a result, the students never have the advantage of practicing what they study in their schools.</a:t>
            </a:r>
          </a:p>
          <a:p>
            <a:endParaRPr lang="en-IN" sz="24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E5219-C419-4E7E-9C4F-7ECAEE96443C}"/>
              </a:ext>
            </a:extLst>
          </p:cNvPr>
          <p:cNvSpPr/>
          <p:nvPr/>
        </p:nvSpPr>
        <p:spPr>
          <a:xfrm>
            <a:off x="495300" y="400050"/>
            <a:ext cx="10858500" cy="598284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5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4AC1-7CD7-49D5-B166-A922925F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73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sz="54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D0CE-3A08-4A5C-B186-FD41DEB5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127" y="1941576"/>
            <a:ext cx="10058400" cy="405079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Based on the data received from all the States &amp; Union Territories of the country, we will try to understand the status of various schools based on the attributes.</a:t>
            </a:r>
          </a:p>
          <a:p>
            <a:r>
              <a:rPr lang="en-US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We try portray the relationship between the pupils and various facilities in the school, teachers, enrolment, dropout rates.</a:t>
            </a:r>
          </a:p>
          <a:p>
            <a:r>
              <a:rPr lang="en-US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Based on how the data has changed over the years(2001-2017), we try to predict the future growths and any changes that need to be made for effective opportunities throughout the country.</a:t>
            </a:r>
          </a:p>
          <a:p>
            <a:r>
              <a:rPr lang="en-US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We can derive a conclusion from the information gathered by portraying the data in various forms that will ensure easier understanding.</a:t>
            </a:r>
          </a:p>
          <a:p>
            <a:endParaRPr lang="en-US" sz="2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en-US" sz="2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en-US" sz="2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en-IN" sz="2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4AE00-D69C-4845-8793-55022618E824}"/>
              </a:ext>
            </a:extLst>
          </p:cNvPr>
          <p:cNvSpPr/>
          <p:nvPr/>
        </p:nvSpPr>
        <p:spPr>
          <a:xfrm>
            <a:off x="495300" y="400050"/>
            <a:ext cx="10858500" cy="598284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5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5F68-08EA-489F-96BA-24BC20D8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6A053-11B0-4884-8AE4-D18195645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0509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Total Schools by Category: Government, Aided, Private</a:t>
            </a:r>
          </a:p>
          <a:p>
            <a:r>
              <a:rPr lang="en-IN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Schools with Playground, Computer, Electricity, Drinking Water</a:t>
            </a:r>
          </a:p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Schools Providing Mid-Day Meal (Government &amp; Aided Schools) </a:t>
            </a:r>
            <a:endParaRPr lang="en-IN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Schools Established Since 2001 </a:t>
            </a:r>
          </a:p>
          <a:p>
            <a:r>
              <a:rPr lang="en-IN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Student Enrolment by Various Categories</a:t>
            </a:r>
          </a:p>
          <a:p>
            <a:r>
              <a:rPr lang="en-IN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Teachers working at various schooling levels</a:t>
            </a:r>
          </a:p>
          <a:p>
            <a:r>
              <a:rPr lang="en-IN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Pupil Teacher Ratio</a:t>
            </a:r>
          </a:p>
          <a:p>
            <a:r>
              <a:rPr lang="en-IN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Student Classroom Ratio</a:t>
            </a:r>
          </a:p>
          <a:p>
            <a:r>
              <a:rPr lang="en-IN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Dropout rates</a:t>
            </a:r>
          </a:p>
          <a:p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59A33-A833-484D-92E5-AD1EB2AE2FA5}"/>
              </a:ext>
            </a:extLst>
          </p:cNvPr>
          <p:cNvSpPr/>
          <p:nvPr/>
        </p:nvSpPr>
        <p:spPr>
          <a:xfrm>
            <a:off x="495300" y="400050"/>
            <a:ext cx="10858500" cy="598284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1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4B82-D26F-4BBA-AF7A-5E5E7C3B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2425"/>
            <a:ext cx="10058400" cy="1609344"/>
          </a:xfrm>
        </p:spPr>
        <p:txBody>
          <a:bodyPr/>
          <a:lstStyle/>
          <a:p>
            <a:r>
              <a:rPr lang="en-IN" dirty="0"/>
              <a:t>CONCEPTS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D0B1-EAD8-477D-8FDE-327C08C3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5069"/>
            <a:ext cx="10058400" cy="405079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DESCRIPTIVE STATISTICS</a:t>
            </a:r>
          </a:p>
          <a:p>
            <a:pPr marL="548640" lvl="2" indent="0">
              <a:buNone/>
            </a:pPr>
            <a:endParaRPr lang="en-IN" sz="1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en-IN" sz="2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INFERENTIAL STATISTICS</a:t>
            </a:r>
          </a:p>
          <a:p>
            <a:pPr lvl="2"/>
            <a:r>
              <a:rPr lang="en-IN" sz="1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Estimating parameters</a:t>
            </a:r>
          </a:p>
          <a:p>
            <a:pPr lvl="2"/>
            <a:r>
              <a:rPr lang="en-IN" sz="1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Hypothesis test</a:t>
            </a:r>
            <a:endParaRPr lang="en-IN" sz="2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en-IN" sz="2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PROBABILITY CONCEPT                                                                                     	</a:t>
            </a:r>
            <a:r>
              <a:rPr lang="en-IN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Bayesian Approach - </a:t>
            </a: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Bayesian statistics is a mathematical procedure that applies probabilities to statistical problems. It provides people the tools to update their beliefs in the evidence of new data.</a:t>
            </a:r>
            <a:r>
              <a:rPr lang="en-US" sz="18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(with the use of conditional probability and </a:t>
            </a:r>
            <a:r>
              <a:rPr lang="en-US" sz="1800" b="1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Baye’s</a:t>
            </a:r>
            <a:r>
              <a:rPr lang="en-US" sz="18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theorem.)</a:t>
            </a:r>
            <a:endParaRPr lang="en-IN" sz="2400" b="1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74320" lvl="1" indent="0">
              <a:buNone/>
            </a:pPr>
            <a:r>
              <a:rPr lang="en-IN" sz="2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	</a:t>
            </a:r>
          </a:p>
          <a:p>
            <a:pPr marL="0" indent="0">
              <a:buNone/>
            </a:pPr>
            <a:endParaRPr lang="en-IN" sz="24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4D6DE-D3D0-45E0-9D96-4F332F98C9AA}"/>
              </a:ext>
            </a:extLst>
          </p:cNvPr>
          <p:cNvSpPr/>
          <p:nvPr/>
        </p:nvSpPr>
        <p:spPr>
          <a:xfrm>
            <a:off x="495300" y="352425"/>
            <a:ext cx="10858500" cy="598284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4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62467B-B6E3-46C6-A95F-87A5C869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88" y="4064000"/>
            <a:ext cx="9282112" cy="3519488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7A9EA-2428-4087-A84C-23954480B786}"/>
              </a:ext>
            </a:extLst>
          </p:cNvPr>
          <p:cNvSpPr/>
          <p:nvPr/>
        </p:nvSpPr>
        <p:spPr>
          <a:xfrm>
            <a:off x="495299" y="400050"/>
            <a:ext cx="11134725" cy="61626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9B986-01D5-411C-B538-41AB4796BBCC}"/>
              </a:ext>
            </a:extLst>
          </p:cNvPr>
          <p:cNvSpPr txBox="1">
            <a:spLocks/>
          </p:cNvSpPr>
          <p:nvPr/>
        </p:nvSpPr>
        <p:spPr>
          <a:xfrm>
            <a:off x="2162175" y="1455991"/>
            <a:ext cx="9115426" cy="4050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https://towardsdatascience.com/from-frequentism-to-bayesianism-hypothesis-testing-a-simple-illustration-11213232e551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https://www.questionpro.com/blog/data-analysis-in-research/</a:t>
            </a:r>
            <a:endParaRPr lang="en-IN" sz="2400" dirty="0"/>
          </a:p>
          <a:p>
            <a:r>
              <a:rPr lang="en-IN" sz="2400" dirty="0"/>
              <a:t>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https://data.world/inderz/india-district-level-school-report-card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http://udise.in/drc.htm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971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394</TotalTime>
  <Words>349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 UI Light</vt:lpstr>
      <vt:lpstr>Arial</vt:lpstr>
      <vt:lpstr>Arial Black</vt:lpstr>
      <vt:lpstr>Wingdings</vt:lpstr>
      <vt:lpstr>Wood Type</vt:lpstr>
      <vt:lpstr>COMPUTING LAB II MINI-PROJECT</vt:lpstr>
      <vt:lpstr>SCHOOLS STATUS      IN INDIA </vt:lpstr>
      <vt:lpstr>PROBLEM STATEMENT</vt:lpstr>
      <vt:lpstr>ABSTRACT</vt:lpstr>
      <vt:lpstr>DATASET HEADER</vt:lpstr>
      <vt:lpstr>CONCEPTS USED: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LAB II MINI-PROJECT</dc:title>
  <dc:creator>ritikasathish.26@gmail.com</dc:creator>
  <cp:lastModifiedBy>ritikasathish.26@gmail.com</cp:lastModifiedBy>
  <cp:revision>21</cp:revision>
  <dcterms:created xsi:type="dcterms:W3CDTF">2020-05-31T15:44:19Z</dcterms:created>
  <dcterms:modified xsi:type="dcterms:W3CDTF">2020-06-01T10:16:45Z</dcterms:modified>
</cp:coreProperties>
</file>