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1" r:id="rId6"/>
    <p:sldId id="266" r:id="rId7"/>
    <p:sldId id="262" r:id="rId8"/>
    <p:sldId id="273" r:id="rId9"/>
    <p:sldId id="264" r:id="rId10"/>
    <p:sldId id="263" r:id="rId11"/>
    <p:sldId id="270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>
        <p:scale>
          <a:sx n="91" d="100"/>
          <a:sy n="91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asathish.26@gmail.com" userId="bf9fba280e379a0c" providerId="LiveId" clId="{C9EAFF75-61E3-4386-AEB8-81BAB93A6D63}"/>
    <pc:docChg chg="undo custSel modSld">
      <pc:chgData name="ritikasathish.26@gmail.com" userId="bf9fba280e379a0c" providerId="LiveId" clId="{C9EAFF75-61E3-4386-AEB8-81BAB93A6D63}" dt="2021-10-08T09:00:55.149" v="567" actId="478"/>
      <pc:docMkLst>
        <pc:docMk/>
      </pc:docMkLst>
      <pc:sldChg chg="modSp mod">
        <pc:chgData name="ritikasathish.26@gmail.com" userId="bf9fba280e379a0c" providerId="LiveId" clId="{C9EAFF75-61E3-4386-AEB8-81BAB93A6D63}" dt="2021-10-08T08:02:31.151" v="349" actId="403"/>
        <pc:sldMkLst>
          <pc:docMk/>
          <pc:sldMk cId="3447226895" sldId="257"/>
        </pc:sldMkLst>
        <pc:spChg chg="mod">
          <ac:chgData name="ritikasathish.26@gmail.com" userId="bf9fba280e379a0c" providerId="LiveId" clId="{C9EAFF75-61E3-4386-AEB8-81BAB93A6D63}" dt="2021-10-08T08:02:31.151" v="349" actId="403"/>
          <ac:spMkLst>
            <pc:docMk/>
            <pc:sldMk cId="3447226895" sldId="257"/>
            <ac:spMk id="5" creationId="{D3975202-6FBD-4636-B44B-89C5F37F9A47}"/>
          </ac:spMkLst>
        </pc:spChg>
      </pc:sldChg>
      <pc:sldChg chg="modSp mod">
        <pc:chgData name="ritikasathish.26@gmail.com" userId="bf9fba280e379a0c" providerId="LiveId" clId="{C9EAFF75-61E3-4386-AEB8-81BAB93A6D63}" dt="2021-10-08T07:15:15.457" v="286" actId="1036"/>
        <pc:sldMkLst>
          <pc:docMk/>
          <pc:sldMk cId="3843628028" sldId="258"/>
        </pc:sldMkLst>
        <pc:graphicFrameChg chg="mod">
          <ac:chgData name="ritikasathish.26@gmail.com" userId="bf9fba280e379a0c" providerId="LiveId" clId="{C9EAFF75-61E3-4386-AEB8-81BAB93A6D63}" dt="2021-10-08T07:15:15.457" v="286" actId="1036"/>
          <ac:graphicFrameMkLst>
            <pc:docMk/>
            <pc:sldMk cId="3843628028" sldId="258"/>
            <ac:graphicFrameMk id="4" creationId="{77F29093-E044-4EE9-9937-524BE1921BE2}"/>
          </ac:graphicFrameMkLst>
        </pc:graphicFrameChg>
      </pc:sldChg>
      <pc:sldChg chg="delSp modSp mod">
        <pc:chgData name="ritikasathish.26@gmail.com" userId="bf9fba280e379a0c" providerId="LiveId" clId="{C9EAFF75-61E3-4386-AEB8-81BAB93A6D63}" dt="2021-10-08T08:03:04.891" v="369" actId="1036"/>
        <pc:sldMkLst>
          <pc:docMk/>
          <pc:sldMk cId="4128416840" sldId="262"/>
        </pc:sldMkLst>
        <pc:spChg chg="mod">
          <ac:chgData name="ritikasathish.26@gmail.com" userId="bf9fba280e379a0c" providerId="LiveId" clId="{C9EAFF75-61E3-4386-AEB8-81BAB93A6D63}" dt="2021-10-08T08:03:02.524" v="354" actId="255"/>
          <ac:spMkLst>
            <pc:docMk/>
            <pc:sldMk cId="4128416840" sldId="262"/>
            <ac:spMk id="7" creationId="{82F7CD52-2D7F-4607-8983-6D516331EB48}"/>
          </ac:spMkLst>
        </pc:spChg>
        <pc:grpChg chg="del">
          <ac:chgData name="ritikasathish.26@gmail.com" userId="bf9fba280e379a0c" providerId="LiveId" clId="{C9EAFF75-61E3-4386-AEB8-81BAB93A6D63}" dt="2021-10-08T07:16:11.911" v="287" actId="478"/>
          <ac:grpSpMkLst>
            <pc:docMk/>
            <pc:sldMk cId="4128416840" sldId="262"/>
            <ac:grpSpMk id="13" creationId="{1C8494CB-4751-4897-BE03-FDC5BCA42C1A}"/>
          </ac:grpSpMkLst>
        </pc:grpChg>
        <pc:grpChg chg="mod">
          <ac:chgData name="ritikasathish.26@gmail.com" userId="bf9fba280e379a0c" providerId="LiveId" clId="{C9EAFF75-61E3-4386-AEB8-81BAB93A6D63}" dt="2021-10-08T08:03:04.891" v="369" actId="1036"/>
          <ac:grpSpMkLst>
            <pc:docMk/>
            <pc:sldMk cId="4128416840" sldId="262"/>
            <ac:grpSpMk id="18" creationId="{2E9B9F6E-A86C-4E9B-8610-2B1D21B94380}"/>
          </ac:grpSpMkLst>
        </pc:grpChg>
      </pc:sldChg>
      <pc:sldChg chg="addSp delSp modSp mod">
        <pc:chgData name="ritikasathish.26@gmail.com" userId="bf9fba280e379a0c" providerId="LiveId" clId="{C9EAFF75-61E3-4386-AEB8-81BAB93A6D63}" dt="2021-10-08T09:00:55.149" v="567" actId="478"/>
        <pc:sldMkLst>
          <pc:docMk/>
          <pc:sldMk cId="702447577" sldId="263"/>
        </pc:sldMkLst>
        <pc:spChg chg="mod">
          <ac:chgData name="ritikasathish.26@gmail.com" userId="bf9fba280e379a0c" providerId="LiveId" clId="{C9EAFF75-61E3-4386-AEB8-81BAB93A6D63}" dt="2021-10-08T09:00:51.303" v="565" actId="20577"/>
          <ac:spMkLst>
            <pc:docMk/>
            <pc:sldMk cId="702447577" sldId="263"/>
            <ac:spMk id="3" creationId="{442CFB61-04B6-4308-918A-AA132351A66E}"/>
          </ac:spMkLst>
        </pc:spChg>
        <pc:picChg chg="add del mod modCrop">
          <ac:chgData name="ritikasathish.26@gmail.com" userId="bf9fba280e379a0c" providerId="LiveId" clId="{C9EAFF75-61E3-4386-AEB8-81BAB93A6D63}" dt="2021-10-08T09:00:55.149" v="567" actId="478"/>
          <ac:picMkLst>
            <pc:docMk/>
            <pc:sldMk cId="702447577" sldId="263"/>
            <ac:picMk id="5" creationId="{92642855-25CB-4417-8F71-01260A39E262}"/>
          </ac:picMkLst>
        </pc:picChg>
        <pc:picChg chg="add del mod">
          <ac:chgData name="ritikasathish.26@gmail.com" userId="bf9fba280e379a0c" providerId="LiveId" clId="{C9EAFF75-61E3-4386-AEB8-81BAB93A6D63}" dt="2021-10-08T07:34:04.483" v="338" actId="478"/>
          <ac:picMkLst>
            <pc:docMk/>
            <pc:sldMk cId="702447577" sldId="263"/>
            <ac:picMk id="7" creationId="{2E7C5998-96C9-4BD9-BFDF-9EA1CD9B0AA5}"/>
          </ac:picMkLst>
        </pc:picChg>
        <pc:picChg chg="add del mod">
          <ac:chgData name="ritikasathish.26@gmail.com" userId="bf9fba280e379a0c" providerId="LiveId" clId="{C9EAFF75-61E3-4386-AEB8-81BAB93A6D63}" dt="2021-10-08T09:00:53.707" v="566" actId="478"/>
          <ac:picMkLst>
            <pc:docMk/>
            <pc:sldMk cId="702447577" sldId="263"/>
            <ac:picMk id="9" creationId="{9A93FD18-CFE1-423E-AD71-00625A3F21A2}"/>
          </ac:picMkLst>
        </pc:picChg>
      </pc:sldChg>
      <pc:sldChg chg="addSp modSp mod">
        <pc:chgData name="ritikasathish.26@gmail.com" userId="bf9fba280e379a0c" providerId="LiveId" clId="{C9EAFF75-61E3-4386-AEB8-81BAB93A6D63}" dt="2021-10-08T08:03:29.997" v="389" actId="1036"/>
        <pc:sldMkLst>
          <pc:docMk/>
          <pc:sldMk cId="3022115025" sldId="264"/>
        </pc:sldMkLst>
        <pc:spChg chg="mod">
          <ac:chgData name="ritikasathish.26@gmail.com" userId="bf9fba280e379a0c" providerId="LiveId" clId="{C9EAFF75-61E3-4386-AEB8-81BAB93A6D63}" dt="2021-10-08T08:03:26.534" v="376" actId="403"/>
          <ac:spMkLst>
            <pc:docMk/>
            <pc:sldMk cId="3022115025" sldId="264"/>
            <ac:spMk id="3" creationId="{C2ACEDE7-0920-4D74-9D5E-4468F9A7B0F1}"/>
          </ac:spMkLst>
        </pc:spChg>
        <pc:picChg chg="add mod">
          <ac:chgData name="ritikasathish.26@gmail.com" userId="bf9fba280e379a0c" providerId="LiveId" clId="{C9EAFF75-61E3-4386-AEB8-81BAB93A6D63}" dt="2021-10-08T08:03:29.997" v="389" actId="1036"/>
          <ac:picMkLst>
            <pc:docMk/>
            <pc:sldMk cId="3022115025" sldId="264"/>
            <ac:picMk id="10" creationId="{F3D4942B-02F7-4EDD-B6A4-A64C496F251C}"/>
          </ac:picMkLst>
        </pc:picChg>
      </pc:sldChg>
      <pc:sldChg chg="addSp delSp modSp mod">
        <pc:chgData name="ritikasathish.26@gmail.com" userId="bf9fba280e379a0c" providerId="LiveId" clId="{C9EAFF75-61E3-4386-AEB8-81BAB93A6D63}" dt="2021-10-08T09:00:40.437" v="563" actId="478"/>
        <pc:sldMkLst>
          <pc:docMk/>
          <pc:sldMk cId="4048886508" sldId="265"/>
        </pc:sldMkLst>
        <pc:spChg chg="mod">
          <ac:chgData name="ritikasathish.26@gmail.com" userId="bf9fba280e379a0c" providerId="LiveId" clId="{C9EAFF75-61E3-4386-AEB8-81BAB93A6D63}" dt="2021-10-08T07:10:29.338" v="268" actId="20577"/>
          <ac:spMkLst>
            <pc:docMk/>
            <pc:sldMk cId="4048886508" sldId="265"/>
            <ac:spMk id="3" creationId="{E8D0FA43-44B4-4477-BABA-C69AACE4FD24}"/>
          </ac:spMkLst>
        </pc:spChg>
        <pc:spChg chg="add mod ord">
          <ac:chgData name="ritikasathish.26@gmail.com" userId="bf9fba280e379a0c" providerId="LiveId" clId="{C9EAFF75-61E3-4386-AEB8-81BAB93A6D63}" dt="2021-10-08T08:05:46.530" v="404" actId="164"/>
          <ac:spMkLst>
            <pc:docMk/>
            <pc:sldMk cId="4048886508" sldId="265"/>
            <ac:spMk id="9" creationId="{B50ECFA4-45A2-4683-9C8F-8F14416749A0}"/>
          </ac:spMkLst>
        </pc:spChg>
        <pc:spChg chg="add mod">
          <ac:chgData name="ritikasathish.26@gmail.com" userId="bf9fba280e379a0c" providerId="LiveId" clId="{C9EAFF75-61E3-4386-AEB8-81BAB93A6D63}" dt="2021-10-08T06:25:00.328" v="82" actId="1038"/>
          <ac:spMkLst>
            <pc:docMk/>
            <pc:sldMk cId="4048886508" sldId="265"/>
            <ac:spMk id="11" creationId="{501163C0-2C1B-4DA9-87B2-5045E72F06D6}"/>
          </ac:spMkLst>
        </pc:spChg>
        <pc:spChg chg="add del">
          <ac:chgData name="ritikasathish.26@gmail.com" userId="bf9fba280e379a0c" providerId="LiveId" clId="{C9EAFF75-61E3-4386-AEB8-81BAB93A6D63}" dt="2021-10-08T07:09:54.043" v="240"/>
          <ac:spMkLst>
            <pc:docMk/>
            <pc:sldMk cId="4048886508" sldId="265"/>
            <ac:spMk id="12" creationId="{F5BCC81F-1565-4628-85C5-238B987392B0}"/>
          </ac:spMkLst>
        </pc:spChg>
        <pc:spChg chg="add del">
          <ac:chgData name="ritikasathish.26@gmail.com" userId="bf9fba280e379a0c" providerId="LiveId" clId="{C9EAFF75-61E3-4386-AEB8-81BAB93A6D63}" dt="2021-10-08T07:09:59.898" v="243"/>
          <ac:spMkLst>
            <pc:docMk/>
            <pc:sldMk cId="4048886508" sldId="265"/>
            <ac:spMk id="13" creationId="{F0D347F6-E144-48A2-8F9E-821D9153CD52}"/>
          </ac:spMkLst>
        </pc:spChg>
        <pc:spChg chg="add del">
          <ac:chgData name="ritikasathish.26@gmail.com" userId="bf9fba280e379a0c" providerId="LiveId" clId="{C9EAFF75-61E3-4386-AEB8-81BAB93A6D63}" dt="2021-10-08T07:10:07.158" v="245"/>
          <ac:spMkLst>
            <pc:docMk/>
            <pc:sldMk cId="4048886508" sldId="265"/>
            <ac:spMk id="14" creationId="{959297D0-1556-4AFE-91FC-97A32467D619}"/>
          </ac:spMkLst>
        </pc:spChg>
        <pc:spChg chg="add del">
          <ac:chgData name="ritikasathish.26@gmail.com" userId="bf9fba280e379a0c" providerId="LiveId" clId="{C9EAFF75-61E3-4386-AEB8-81BAB93A6D63}" dt="2021-10-08T07:10:12.367" v="247"/>
          <ac:spMkLst>
            <pc:docMk/>
            <pc:sldMk cId="4048886508" sldId="265"/>
            <ac:spMk id="15" creationId="{88F05DE3-DA86-435D-BA42-8A45592C146C}"/>
          </ac:spMkLst>
        </pc:spChg>
        <pc:grpChg chg="add mod">
          <ac:chgData name="ritikasathish.26@gmail.com" userId="bf9fba280e379a0c" providerId="LiveId" clId="{C9EAFF75-61E3-4386-AEB8-81BAB93A6D63}" dt="2021-10-08T08:05:46.530" v="404" actId="164"/>
          <ac:grpSpMkLst>
            <pc:docMk/>
            <pc:sldMk cId="4048886508" sldId="265"/>
            <ac:grpSpMk id="17" creationId="{E9ACF008-A3DE-46C0-BD2C-952D1CBA88D6}"/>
          </ac:grpSpMkLst>
        </pc:grpChg>
        <pc:picChg chg="add mod">
          <ac:chgData name="ritikasathish.26@gmail.com" userId="bf9fba280e379a0c" providerId="LiveId" clId="{C9EAFF75-61E3-4386-AEB8-81BAB93A6D63}" dt="2021-10-08T08:05:46.530" v="404" actId="164"/>
          <ac:picMkLst>
            <pc:docMk/>
            <pc:sldMk cId="4048886508" sldId="265"/>
            <ac:picMk id="8" creationId="{EB85AB38-449E-4420-9AEE-3F508C99DC4D}"/>
          </ac:picMkLst>
        </pc:picChg>
        <pc:picChg chg="add del mod">
          <ac:chgData name="ritikasathish.26@gmail.com" userId="bf9fba280e379a0c" providerId="LiveId" clId="{C9EAFF75-61E3-4386-AEB8-81BAB93A6D63}" dt="2021-10-08T06:24:27.231" v="67" actId="478"/>
          <ac:picMkLst>
            <pc:docMk/>
            <pc:sldMk cId="4048886508" sldId="265"/>
            <ac:picMk id="10" creationId="{7985AE82-E25C-4D8F-8916-AE2B9B99D2BD}"/>
          </ac:picMkLst>
        </pc:picChg>
        <pc:picChg chg="add del mod ord modCrop">
          <ac:chgData name="ritikasathish.26@gmail.com" userId="bf9fba280e379a0c" providerId="LiveId" clId="{C9EAFF75-61E3-4386-AEB8-81BAB93A6D63}" dt="2021-10-08T09:00:40.437" v="563" actId="478"/>
          <ac:picMkLst>
            <pc:docMk/>
            <pc:sldMk cId="4048886508" sldId="265"/>
            <ac:picMk id="16" creationId="{BD48958E-E28A-4962-B5A0-55DCBC94B498}"/>
          </ac:picMkLst>
        </pc:picChg>
      </pc:sldChg>
      <pc:sldChg chg="modSp mod">
        <pc:chgData name="ritikasathish.26@gmail.com" userId="bf9fba280e379a0c" providerId="LiveId" clId="{C9EAFF75-61E3-4386-AEB8-81BAB93A6D63}" dt="2021-10-08T07:24:41.674" v="333" actId="20577"/>
        <pc:sldMkLst>
          <pc:docMk/>
          <pc:sldMk cId="2864495657" sldId="266"/>
        </pc:sldMkLst>
        <pc:spChg chg="mod">
          <ac:chgData name="ritikasathish.26@gmail.com" userId="bf9fba280e379a0c" providerId="LiveId" clId="{C9EAFF75-61E3-4386-AEB8-81BAB93A6D63}" dt="2021-10-08T07:24:41.674" v="333" actId="20577"/>
          <ac:spMkLst>
            <pc:docMk/>
            <pc:sldMk cId="2864495657" sldId="266"/>
            <ac:spMk id="5" creationId="{B150D28E-9518-4F2B-BC58-8A28708CE9A5}"/>
          </ac:spMkLst>
        </pc:spChg>
      </pc:sldChg>
      <pc:sldChg chg="modSp mod">
        <pc:chgData name="ritikasathish.26@gmail.com" userId="bf9fba280e379a0c" providerId="LiveId" clId="{C9EAFF75-61E3-4386-AEB8-81BAB93A6D63}" dt="2021-10-08T08:02:18.416" v="344" actId="20577"/>
        <pc:sldMkLst>
          <pc:docMk/>
          <pc:sldMk cId="2593658334" sldId="269"/>
        </pc:sldMkLst>
        <pc:spChg chg="mod">
          <ac:chgData name="ritikasathish.26@gmail.com" userId="bf9fba280e379a0c" providerId="LiveId" clId="{C9EAFF75-61E3-4386-AEB8-81BAB93A6D63}" dt="2021-10-08T08:02:18.416" v="344" actId="20577"/>
          <ac:spMkLst>
            <pc:docMk/>
            <pc:sldMk cId="2593658334" sldId="269"/>
            <ac:spMk id="3" creationId="{BED1A685-C131-4D17-A645-E57552695C1C}"/>
          </ac:spMkLst>
        </pc:spChg>
      </pc:sldChg>
      <pc:sldChg chg="addSp modSp mod modNotesTx">
        <pc:chgData name="ritikasathish.26@gmail.com" userId="bf9fba280e379a0c" providerId="LiveId" clId="{C9EAFF75-61E3-4386-AEB8-81BAB93A6D63}" dt="2021-10-08T08:16:02.594" v="561"/>
        <pc:sldMkLst>
          <pc:docMk/>
          <pc:sldMk cId="4248929449" sldId="270"/>
        </pc:sldMkLst>
        <pc:spChg chg="mod">
          <ac:chgData name="ritikasathish.26@gmail.com" userId="bf9fba280e379a0c" providerId="LiveId" clId="{C9EAFF75-61E3-4386-AEB8-81BAB93A6D63}" dt="2021-10-08T08:12:10.310" v="533" actId="20577"/>
          <ac:spMkLst>
            <pc:docMk/>
            <pc:sldMk cId="4248929449" sldId="270"/>
            <ac:spMk id="3" creationId="{9559D225-25F6-48BF-9D37-F252D8BE3094}"/>
          </ac:spMkLst>
        </pc:spChg>
        <pc:spChg chg="mod">
          <ac:chgData name="ritikasathish.26@gmail.com" userId="bf9fba280e379a0c" providerId="LiveId" clId="{C9EAFF75-61E3-4386-AEB8-81BAB93A6D63}" dt="2021-10-08T08:12:25.444" v="550" actId="20577"/>
          <ac:spMkLst>
            <pc:docMk/>
            <pc:sldMk cId="4248929449" sldId="270"/>
            <ac:spMk id="6" creationId="{84D8C937-087A-40F6-9832-3E5B4A1A1871}"/>
          </ac:spMkLst>
        </pc:spChg>
        <pc:grpChg chg="add mod">
          <ac:chgData name="ritikasathish.26@gmail.com" userId="bf9fba280e379a0c" providerId="LiveId" clId="{C9EAFF75-61E3-4386-AEB8-81BAB93A6D63}" dt="2021-10-08T08:14:46.922" v="560" actId="1076"/>
          <ac:grpSpMkLst>
            <pc:docMk/>
            <pc:sldMk cId="4248929449" sldId="270"/>
            <ac:grpSpMk id="11" creationId="{1246DF1C-F24D-41AC-8126-86F1832DFB3C}"/>
          </ac:grpSpMkLst>
        </pc:grpChg>
        <pc:picChg chg="add mod">
          <ac:chgData name="ritikasathish.26@gmail.com" userId="bf9fba280e379a0c" providerId="LiveId" clId="{C9EAFF75-61E3-4386-AEB8-81BAB93A6D63}" dt="2021-10-08T08:14:44.777" v="559" actId="164"/>
          <ac:picMkLst>
            <pc:docMk/>
            <pc:sldMk cId="4248929449" sldId="270"/>
            <ac:picMk id="8" creationId="{7B8B97C4-B96E-44D4-833E-0721F8D97729}"/>
          </ac:picMkLst>
        </pc:picChg>
        <pc:picChg chg="add mod modCrop">
          <ac:chgData name="ritikasathish.26@gmail.com" userId="bf9fba280e379a0c" providerId="LiveId" clId="{C9EAFF75-61E3-4386-AEB8-81BAB93A6D63}" dt="2021-10-08T08:14:44.777" v="559" actId="164"/>
          <ac:picMkLst>
            <pc:docMk/>
            <pc:sldMk cId="4248929449" sldId="270"/>
            <ac:picMk id="10" creationId="{4903F623-464D-466F-A746-6E4345EF826B}"/>
          </ac:picMkLst>
        </pc:picChg>
      </pc:sldChg>
      <pc:sldChg chg="modSp mod">
        <pc:chgData name="ritikasathish.26@gmail.com" userId="bf9fba280e379a0c" providerId="LiveId" clId="{C9EAFF75-61E3-4386-AEB8-81BAB93A6D63}" dt="2021-10-08T08:02:44.661" v="352" actId="404"/>
        <pc:sldMkLst>
          <pc:docMk/>
          <pc:sldMk cId="2681479486" sldId="271"/>
        </pc:sldMkLst>
        <pc:spChg chg="mod">
          <ac:chgData name="ritikasathish.26@gmail.com" userId="bf9fba280e379a0c" providerId="LiveId" clId="{C9EAFF75-61E3-4386-AEB8-81BAB93A6D63}" dt="2021-10-08T08:02:44.661" v="352" actId="404"/>
          <ac:spMkLst>
            <pc:docMk/>
            <pc:sldMk cId="2681479486" sldId="271"/>
            <ac:spMk id="6" creationId="{2F864B7E-CAEA-4949-986D-6F9709233F8D}"/>
          </ac:spMkLst>
        </pc:spChg>
      </pc:sldChg>
      <pc:sldChg chg="modSp mod modNotesTx">
        <pc:chgData name="ritikasathish.26@gmail.com" userId="bf9fba280e379a0c" providerId="LiveId" clId="{C9EAFF75-61E3-4386-AEB8-81BAB93A6D63}" dt="2021-10-08T08:58:27.667" v="562"/>
        <pc:sldMkLst>
          <pc:docMk/>
          <pc:sldMk cId="3185801042" sldId="273"/>
        </pc:sldMkLst>
        <pc:spChg chg="mod">
          <ac:chgData name="ritikasathish.26@gmail.com" userId="bf9fba280e379a0c" providerId="LiveId" clId="{C9EAFF75-61E3-4386-AEB8-81BAB93A6D63}" dt="2021-10-08T08:03:13.767" v="370" actId="255"/>
          <ac:spMkLst>
            <pc:docMk/>
            <pc:sldMk cId="3185801042" sldId="273"/>
            <ac:spMk id="7" creationId="{82F7CD52-2D7F-4607-8983-6D516331EB4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6B24B-CEC6-C941-BACA-AD6B1443BD83}" type="doc">
      <dgm:prSet loTypeId="urn:microsoft.com/office/officeart/2005/8/layout/hProcess6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70AFD-9404-7340-BF24-34570ADDFC70}">
      <dgm:prSet phldrT="[Text]"/>
      <dgm:spPr/>
      <dgm:t>
        <a:bodyPr/>
        <a:lstStyle/>
        <a:p>
          <a:r>
            <a:rPr lang="en-US" b="1" dirty="0"/>
            <a:t>Data</a:t>
          </a:r>
        </a:p>
      </dgm:t>
    </dgm:pt>
    <dgm:pt modelId="{FA401CB8-52FD-424C-BC6A-278DD3541040}" type="parTrans" cxnId="{24F56C79-0C35-3440-A88D-75E236F243E0}">
      <dgm:prSet/>
      <dgm:spPr/>
      <dgm:t>
        <a:bodyPr/>
        <a:lstStyle/>
        <a:p>
          <a:endParaRPr lang="en-US"/>
        </a:p>
      </dgm:t>
    </dgm:pt>
    <dgm:pt modelId="{E5F1C982-19D8-3C45-A2B1-0B457EDE4857}" type="sibTrans" cxnId="{24F56C79-0C35-3440-A88D-75E236F243E0}">
      <dgm:prSet/>
      <dgm:spPr/>
      <dgm:t>
        <a:bodyPr/>
        <a:lstStyle/>
        <a:p>
          <a:endParaRPr lang="en-US"/>
        </a:p>
      </dgm:t>
    </dgm:pt>
    <dgm:pt modelId="{1425BCE6-1F1E-EC49-B58C-23B942372113}">
      <dgm:prSet phldrT="[Text]"/>
      <dgm:spPr/>
      <dgm:t>
        <a:bodyPr/>
        <a:lstStyle/>
        <a:p>
          <a:r>
            <a:rPr lang="en-US" b="1" dirty="0"/>
            <a:t>Collection </a:t>
          </a:r>
        </a:p>
      </dgm:t>
    </dgm:pt>
    <dgm:pt modelId="{DC86954E-8A61-2B47-8217-FE4D045D813C}" type="parTrans" cxnId="{ECBA939A-6BFC-C64C-8719-61DA020F2A9C}">
      <dgm:prSet/>
      <dgm:spPr/>
      <dgm:t>
        <a:bodyPr/>
        <a:lstStyle/>
        <a:p>
          <a:endParaRPr lang="en-US"/>
        </a:p>
      </dgm:t>
    </dgm:pt>
    <dgm:pt modelId="{79AD9BEA-5EF1-B046-8921-6083A9E608D6}" type="sibTrans" cxnId="{ECBA939A-6BFC-C64C-8719-61DA020F2A9C}">
      <dgm:prSet/>
      <dgm:spPr/>
      <dgm:t>
        <a:bodyPr/>
        <a:lstStyle/>
        <a:p>
          <a:endParaRPr lang="en-US"/>
        </a:p>
      </dgm:t>
    </dgm:pt>
    <dgm:pt modelId="{351DD3DF-2FF4-3945-8EE1-34CE26AA91FF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9D6DFBCC-59BF-3E45-9640-D2A54E53BA88}" type="parTrans" cxnId="{A7C0A39D-637A-1746-939B-05983F64A842}">
      <dgm:prSet/>
      <dgm:spPr/>
      <dgm:t>
        <a:bodyPr/>
        <a:lstStyle/>
        <a:p>
          <a:endParaRPr lang="en-US"/>
        </a:p>
      </dgm:t>
    </dgm:pt>
    <dgm:pt modelId="{F1207FB6-49BF-AE45-BFA8-4F7F1D62BE83}" type="sibTrans" cxnId="{A7C0A39D-637A-1746-939B-05983F64A842}">
      <dgm:prSet/>
      <dgm:spPr/>
      <dgm:t>
        <a:bodyPr/>
        <a:lstStyle/>
        <a:p>
          <a:endParaRPr lang="en-US"/>
        </a:p>
      </dgm:t>
    </dgm:pt>
    <dgm:pt modelId="{BF262558-3C4E-E045-BBF3-9F2F9D92FF59}">
      <dgm:prSet phldrT="[Text]"/>
      <dgm:spPr/>
      <dgm:t>
        <a:bodyPr/>
        <a:lstStyle/>
        <a:p>
          <a:r>
            <a:rPr lang="en-US" b="1" dirty="0"/>
            <a:t>Features</a:t>
          </a:r>
        </a:p>
      </dgm:t>
    </dgm:pt>
    <dgm:pt modelId="{A6968ED5-CEC5-5341-A220-AE0135B63EBB}" type="parTrans" cxnId="{F0039472-06CF-9D4F-A8E9-F8B01FEB072D}">
      <dgm:prSet/>
      <dgm:spPr/>
      <dgm:t>
        <a:bodyPr/>
        <a:lstStyle/>
        <a:p>
          <a:endParaRPr lang="en-US"/>
        </a:p>
      </dgm:t>
    </dgm:pt>
    <dgm:pt modelId="{A377EFD0-E3C6-2B45-9C15-BC3F26E80A2C}" type="sibTrans" cxnId="{F0039472-06CF-9D4F-A8E9-F8B01FEB072D}">
      <dgm:prSet/>
      <dgm:spPr/>
      <dgm:t>
        <a:bodyPr/>
        <a:lstStyle/>
        <a:p>
          <a:endParaRPr lang="en-US"/>
        </a:p>
      </dgm:t>
    </dgm:pt>
    <dgm:pt modelId="{E4653B94-DBAF-7942-9EFB-19B3A5F26233}">
      <dgm:prSet phldrT="[Text]"/>
      <dgm:spPr/>
      <dgm:t>
        <a:bodyPr/>
        <a:lstStyle/>
        <a:p>
          <a:r>
            <a:rPr lang="en-US" b="1" dirty="0"/>
            <a:t>Extraction of  features </a:t>
          </a:r>
        </a:p>
      </dgm:t>
    </dgm:pt>
    <dgm:pt modelId="{5011A755-0D56-0D4F-9B90-C70AA3B13987}" type="parTrans" cxnId="{D6BBE33C-1EAD-EF4B-BA87-348D9C561FF1}">
      <dgm:prSet/>
      <dgm:spPr/>
      <dgm:t>
        <a:bodyPr/>
        <a:lstStyle/>
        <a:p>
          <a:endParaRPr lang="en-US"/>
        </a:p>
      </dgm:t>
    </dgm:pt>
    <dgm:pt modelId="{16A84CE6-AFA6-F349-842A-BB080AB65465}" type="sibTrans" cxnId="{D6BBE33C-1EAD-EF4B-BA87-348D9C561FF1}">
      <dgm:prSet/>
      <dgm:spPr/>
      <dgm:t>
        <a:bodyPr/>
        <a:lstStyle/>
        <a:p>
          <a:endParaRPr lang="en-US"/>
        </a:p>
      </dgm:t>
    </dgm:pt>
    <dgm:pt modelId="{6BA88EA1-B2ED-434C-ABDF-573FAB228F31}">
      <dgm:prSet phldrT="[Text]"/>
      <dgm:spPr/>
      <dgm:t>
        <a:bodyPr/>
        <a:lstStyle/>
        <a:p>
          <a:r>
            <a:rPr lang="en-US" b="1" dirty="0"/>
            <a:t>Training</a:t>
          </a:r>
        </a:p>
      </dgm:t>
    </dgm:pt>
    <dgm:pt modelId="{59410890-C47D-6B44-AD42-53415F4C187B}" type="parTrans" cxnId="{1A655F66-A788-3B49-97B5-DA741A8C5A94}">
      <dgm:prSet/>
      <dgm:spPr/>
      <dgm:t>
        <a:bodyPr/>
        <a:lstStyle/>
        <a:p>
          <a:endParaRPr lang="en-US"/>
        </a:p>
      </dgm:t>
    </dgm:pt>
    <dgm:pt modelId="{BC857E4D-5B8E-084A-B6DB-9B598F28E965}" type="sibTrans" cxnId="{1A655F66-A788-3B49-97B5-DA741A8C5A94}">
      <dgm:prSet/>
      <dgm:spPr/>
      <dgm:t>
        <a:bodyPr/>
        <a:lstStyle/>
        <a:p>
          <a:endParaRPr lang="en-US"/>
        </a:p>
      </dgm:t>
    </dgm:pt>
    <dgm:pt modelId="{2F05EB1A-D5A5-9840-A11D-B49151C32F36}">
      <dgm:prSet phldrT="[Text]" custT="1"/>
      <dgm:spPr/>
      <dgm:t>
        <a:bodyPr/>
        <a:lstStyle/>
        <a:p>
          <a:r>
            <a:rPr lang="en-US" sz="1100" b="1" dirty="0"/>
            <a:t>Classification</a:t>
          </a:r>
        </a:p>
      </dgm:t>
    </dgm:pt>
    <dgm:pt modelId="{0EC2D4CF-668E-1447-94A8-E1FFC2828AC5}" type="parTrans" cxnId="{2C6D6223-CE1E-D04E-9939-F3881FDFA867}">
      <dgm:prSet/>
      <dgm:spPr/>
      <dgm:t>
        <a:bodyPr/>
        <a:lstStyle/>
        <a:p>
          <a:endParaRPr lang="en-US"/>
        </a:p>
      </dgm:t>
    </dgm:pt>
    <dgm:pt modelId="{4EF9608A-343A-4D40-B37A-201A17382E40}" type="sibTrans" cxnId="{2C6D6223-CE1E-D04E-9939-F3881FDFA867}">
      <dgm:prSet/>
      <dgm:spPr/>
      <dgm:t>
        <a:bodyPr/>
        <a:lstStyle/>
        <a:p>
          <a:endParaRPr lang="en-US"/>
        </a:p>
      </dgm:t>
    </dgm:pt>
    <dgm:pt modelId="{15D6A206-835D-8C49-A04C-906F6A4ABCC5}">
      <dgm:prSet/>
      <dgm:spPr/>
      <dgm:t>
        <a:bodyPr/>
        <a:lstStyle/>
        <a:p>
          <a:r>
            <a:rPr lang="en-US" b="1" dirty="0"/>
            <a:t>Evaluation</a:t>
          </a:r>
        </a:p>
      </dgm:t>
    </dgm:pt>
    <dgm:pt modelId="{12F2DCAD-2BA2-3843-852B-C0134EDCEC6F}" type="parTrans" cxnId="{51B5CB89-9902-0749-94F3-AC38B2D61A56}">
      <dgm:prSet/>
      <dgm:spPr/>
      <dgm:t>
        <a:bodyPr/>
        <a:lstStyle/>
        <a:p>
          <a:endParaRPr lang="en-US"/>
        </a:p>
      </dgm:t>
    </dgm:pt>
    <dgm:pt modelId="{00780AFF-782C-7A4D-87F4-6276DF5DC57D}" type="sibTrans" cxnId="{51B5CB89-9902-0749-94F3-AC38B2D61A56}">
      <dgm:prSet/>
      <dgm:spPr/>
      <dgm:t>
        <a:bodyPr/>
        <a:lstStyle/>
        <a:p>
          <a:endParaRPr lang="en-US"/>
        </a:p>
      </dgm:t>
    </dgm:pt>
    <dgm:pt modelId="{F27848A0-DF66-D142-B4E0-8C56D9321AE9}">
      <dgm:prSet/>
      <dgm:spPr/>
      <dgm:t>
        <a:bodyPr/>
        <a:lstStyle/>
        <a:p>
          <a:r>
            <a:rPr lang="en-US" b="1" dirty="0"/>
            <a:t>Evaluate using metrics</a:t>
          </a:r>
        </a:p>
      </dgm:t>
    </dgm:pt>
    <dgm:pt modelId="{F8A8207E-FAC4-AC44-A9A8-04178A162BAA}" type="parTrans" cxnId="{604B1644-5657-A643-97B3-1C61B51F25A8}">
      <dgm:prSet/>
      <dgm:spPr/>
      <dgm:t>
        <a:bodyPr/>
        <a:lstStyle/>
        <a:p>
          <a:endParaRPr lang="en-US"/>
        </a:p>
      </dgm:t>
    </dgm:pt>
    <dgm:pt modelId="{14A8ECD9-AB43-2448-8ED9-BDDE7DB64CD2}" type="sibTrans" cxnId="{604B1644-5657-A643-97B3-1C61B51F25A8}">
      <dgm:prSet/>
      <dgm:spPr/>
      <dgm:t>
        <a:bodyPr/>
        <a:lstStyle/>
        <a:p>
          <a:endParaRPr lang="en-US"/>
        </a:p>
      </dgm:t>
    </dgm:pt>
    <dgm:pt modelId="{159ED455-4A88-CD44-8131-9B7A36A8AA46}">
      <dgm:prSet/>
      <dgm:spPr/>
      <dgm:t>
        <a:bodyPr/>
        <a:lstStyle/>
        <a:p>
          <a:r>
            <a:rPr lang="en-US" b="1" dirty="0"/>
            <a:t>Conclude on best fitting model </a:t>
          </a:r>
        </a:p>
      </dgm:t>
    </dgm:pt>
    <dgm:pt modelId="{C50489C2-3DA8-0D4A-96E9-573FEA303C53}" type="parTrans" cxnId="{983F5218-C3B6-6A46-BAEE-EBCB8D37146E}">
      <dgm:prSet/>
      <dgm:spPr/>
      <dgm:t>
        <a:bodyPr/>
        <a:lstStyle/>
        <a:p>
          <a:endParaRPr lang="en-US"/>
        </a:p>
      </dgm:t>
    </dgm:pt>
    <dgm:pt modelId="{78155010-828E-DD49-A8FF-95EA0C1E1F1F}" type="sibTrans" cxnId="{983F5218-C3B6-6A46-BAEE-EBCB8D37146E}">
      <dgm:prSet/>
      <dgm:spPr/>
      <dgm:t>
        <a:bodyPr/>
        <a:lstStyle/>
        <a:p>
          <a:endParaRPr lang="en-US"/>
        </a:p>
      </dgm:t>
    </dgm:pt>
    <dgm:pt modelId="{A9A93C66-C57B-6F4B-9D8D-C9BE2BD2CC87}" type="pres">
      <dgm:prSet presAssocID="{3C26B24B-CEC6-C941-BACA-AD6B1443BD83}" presName="theList" presStyleCnt="0">
        <dgm:presLayoutVars>
          <dgm:dir/>
          <dgm:animLvl val="lvl"/>
          <dgm:resizeHandles val="exact"/>
        </dgm:presLayoutVars>
      </dgm:prSet>
      <dgm:spPr/>
    </dgm:pt>
    <dgm:pt modelId="{6026D2ED-D3B8-054D-BF88-B51DE48513D4}" type="pres">
      <dgm:prSet presAssocID="{38170AFD-9404-7340-BF24-34570ADDFC70}" presName="compNode" presStyleCnt="0"/>
      <dgm:spPr/>
    </dgm:pt>
    <dgm:pt modelId="{18B6BBC6-2984-2D46-A452-E3EB6EA79DC4}" type="pres">
      <dgm:prSet presAssocID="{38170AFD-9404-7340-BF24-34570ADDFC70}" presName="noGeometry" presStyleCnt="0"/>
      <dgm:spPr/>
    </dgm:pt>
    <dgm:pt modelId="{0CA529CA-7D9D-7141-93B0-4D3E6E039485}" type="pres">
      <dgm:prSet presAssocID="{38170AFD-9404-7340-BF24-34570ADDFC70}" presName="childTextVisible" presStyleLbl="bgAccFollowNode1" presStyleIdx="0" presStyleCnt="4">
        <dgm:presLayoutVars>
          <dgm:bulletEnabled val="1"/>
        </dgm:presLayoutVars>
      </dgm:prSet>
      <dgm:spPr/>
    </dgm:pt>
    <dgm:pt modelId="{B3188E66-014E-384C-B307-F90925CDF4AF}" type="pres">
      <dgm:prSet presAssocID="{38170AFD-9404-7340-BF24-34570ADDFC70}" presName="childTextHidden" presStyleLbl="bgAccFollowNode1" presStyleIdx="0" presStyleCnt="4"/>
      <dgm:spPr/>
    </dgm:pt>
    <dgm:pt modelId="{68D762FB-B8FA-BE45-9BD8-A43728E978E4}" type="pres">
      <dgm:prSet presAssocID="{38170AFD-9404-7340-BF24-34570ADDFC7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421EDDC-1E73-724C-AB33-6ECEDA114841}" type="pres">
      <dgm:prSet presAssocID="{38170AFD-9404-7340-BF24-34570ADDFC70}" presName="aSpace" presStyleCnt="0"/>
      <dgm:spPr/>
    </dgm:pt>
    <dgm:pt modelId="{959655A8-F593-1B4F-A23B-D5F197E40244}" type="pres">
      <dgm:prSet presAssocID="{BF262558-3C4E-E045-BBF3-9F2F9D92FF59}" presName="compNode" presStyleCnt="0"/>
      <dgm:spPr/>
    </dgm:pt>
    <dgm:pt modelId="{443DB1F7-D5F9-954E-B041-0DC64E5DFEB3}" type="pres">
      <dgm:prSet presAssocID="{BF262558-3C4E-E045-BBF3-9F2F9D92FF59}" presName="noGeometry" presStyleCnt="0"/>
      <dgm:spPr/>
    </dgm:pt>
    <dgm:pt modelId="{148E9E0F-1578-FF45-8006-DBFBD3E390EF}" type="pres">
      <dgm:prSet presAssocID="{BF262558-3C4E-E045-BBF3-9F2F9D92FF59}" presName="childTextVisible" presStyleLbl="bgAccFollowNode1" presStyleIdx="1" presStyleCnt="4">
        <dgm:presLayoutVars>
          <dgm:bulletEnabled val="1"/>
        </dgm:presLayoutVars>
      </dgm:prSet>
      <dgm:spPr/>
    </dgm:pt>
    <dgm:pt modelId="{AA21148B-62D2-A141-945E-59C0C99E4325}" type="pres">
      <dgm:prSet presAssocID="{BF262558-3C4E-E045-BBF3-9F2F9D92FF59}" presName="childTextHidden" presStyleLbl="bgAccFollowNode1" presStyleIdx="1" presStyleCnt="4"/>
      <dgm:spPr/>
    </dgm:pt>
    <dgm:pt modelId="{9636B5B3-B66D-5D45-AD39-AB8B5146D4D1}" type="pres">
      <dgm:prSet presAssocID="{BF262558-3C4E-E045-BBF3-9F2F9D92FF5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944C09A-7713-CB49-910C-ED6365402D96}" type="pres">
      <dgm:prSet presAssocID="{BF262558-3C4E-E045-BBF3-9F2F9D92FF59}" presName="aSpace" presStyleCnt="0"/>
      <dgm:spPr/>
    </dgm:pt>
    <dgm:pt modelId="{3D5DBAE0-75ED-D242-96D4-F155A16031B8}" type="pres">
      <dgm:prSet presAssocID="{6BA88EA1-B2ED-434C-ABDF-573FAB228F31}" presName="compNode" presStyleCnt="0"/>
      <dgm:spPr/>
    </dgm:pt>
    <dgm:pt modelId="{15D7FEF7-BC0B-2242-9A8D-FBE335425F23}" type="pres">
      <dgm:prSet presAssocID="{6BA88EA1-B2ED-434C-ABDF-573FAB228F31}" presName="noGeometry" presStyleCnt="0"/>
      <dgm:spPr/>
    </dgm:pt>
    <dgm:pt modelId="{83CF5CD5-230B-4844-96BE-1EA1D9A90C5A}" type="pres">
      <dgm:prSet presAssocID="{6BA88EA1-B2ED-434C-ABDF-573FAB228F31}" presName="childTextVisible" presStyleLbl="bgAccFollowNode1" presStyleIdx="2" presStyleCnt="4">
        <dgm:presLayoutVars>
          <dgm:bulletEnabled val="1"/>
        </dgm:presLayoutVars>
      </dgm:prSet>
      <dgm:spPr/>
    </dgm:pt>
    <dgm:pt modelId="{FC4C86E5-C6EB-3444-97F3-9C163A791953}" type="pres">
      <dgm:prSet presAssocID="{6BA88EA1-B2ED-434C-ABDF-573FAB228F31}" presName="childTextHidden" presStyleLbl="bgAccFollowNode1" presStyleIdx="2" presStyleCnt="4"/>
      <dgm:spPr/>
    </dgm:pt>
    <dgm:pt modelId="{057E4C09-B920-6E46-8176-2F1E53D32A31}" type="pres">
      <dgm:prSet presAssocID="{6BA88EA1-B2ED-434C-ABDF-573FAB228F3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45CDC0-48EC-624B-B696-E706447CE1AB}" type="pres">
      <dgm:prSet presAssocID="{6BA88EA1-B2ED-434C-ABDF-573FAB228F31}" presName="aSpace" presStyleCnt="0"/>
      <dgm:spPr/>
    </dgm:pt>
    <dgm:pt modelId="{E5FDABD0-56EE-7E4D-8A42-AA7C541629ED}" type="pres">
      <dgm:prSet presAssocID="{15D6A206-835D-8C49-A04C-906F6A4ABCC5}" presName="compNode" presStyleCnt="0"/>
      <dgm:spPr/>
    </dgm:pt>
    <dgm:pt modelId="{638CBD1F-96D8-A04B-886A-B437D4002862}" type="pres">
      <dgm:prSet presAssocID="{15D6A206-835D-8C49-A04C-906F6A4ABCC5}" presName="noGeometry" presStyleCnt="0"/>
      <dgm:spPr/>
    </dgm:pt>
    <dgm:pt modelId="{E374EB93-9B3E-744E-8E87-524E05E93768}" type="pres">
      <dgm:prSet presAssocID="{15D6A206-835D-8C49-A04C-906F6A4ABCC5}" presName="childTextVisible" presStyleLbl="bgAccFollowNode1" presStyleIdx="3" presStyleCnt="4">
        <dgm:presLayoutVars>
          <dgm:bulletEnabled val="1"/>
        </dgm:presLayoutVars>
      </dgm:prSet>
      <dgm:spPr/>
    </dgm:pt>
    <dgm:pt modelId="{7E630A8A-D823-C44F-9DE8-84A62B5F5A07}" type="pres">
      <dgm:prSet presAssocID="{15D6A206-835D-8C49-A04C-906F6A4ABCC5}" presName="childTextHidden" presStyleLbl="bgAccFollowNode1" presStyleIdx="3" presStyleCnt="4"/>
      <dgm:spPr/>
    </dgm:pt>
    <dgm:pt modelId="{6F14FFC7-CC6B-604A-8250-B7E36ACF745C}" type="pres">
      <dgm:prSet presAssocID="{15D6A206-835D-8C49-A04C-906F6A4ABCC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ED3310C-345B-2D48-A6D9-DE8E832DAAB1}" type="presOf" srcId="{BF262558-3C4E-E045-BBF3-9F2F9D92FF59}" destId="{9636B5B3-B66D-5D45-AD39-AB8B5146D4D1}" srcOrd="0" destOrd="0" presId="urn:microsoft.com/office/officeart/2005/8/layout/hProcess6"/>
    <dgm:cxn modelId="{983F5218-C3B6-6A46-BAEE-EBCB8D37146E}" srcId="{15D6A206-835D-8C49-A04C-906F6A4ABCC5}" destId="{159ED455-4A88-CD44-8131-9B7A36A8AA46}" srcOrd="1" destOrd="0" parTransId="{C50489C2-3DA8-0D4A-96E9-573FEA303C53}" sibTransId="{78155010-828E-DD49-A8FF-95EA0C1E1F1F}"/>
    <dgm:cxn modelId="{2C6D6223-CE1E-D04E-9939-F3881FDFA867}" srcId="{6BA88EA1-B2ED-434C-ABDF-573FAB228F31}" destId="{2F05EB1A-D5A5-9840-A11D-B49151C32F36}" srcOrd="0" destOrd="0" parTransId="{0EC2D4CF-668E-1447-94A8-E1FFC2828AC5}" sibTransId="{4EF9608A-343A-4D40-B37A-201A17382E40}"/>
    <dgm:cxn modelId="{DDC26B33-2698-4448-A65B-488F3E7E1CA8}" type="presOf" srcId="{3C26B24B-CEC6-C941-BACA-AD6B1443BD83}" destId="{A9A93C66-C57B-6F4B-9D8D-C9BE2BD2CC87}" srcOrd="0" destOrd="0" presId="urn:microsoft.com/office/officeart/2005/8/layout/hProcess6"/>
    <dgm:cxn modelId="{D6BBE33C-1EAD-EF4B-BA87-348D9C561FF1}" srcId="{BF262558-3C4E-E045-BBF3-9F2F9D92FF59}" destId="{E4653B94-DBAF-7942-9EFB-19B3A5F26233}" srcOrd="0" destOrd="0" parTransId="{5011A755-0D56-0D4F-9B90-C70AA3B13987}" sibTransId="{16A84CE6-AFA6-F349-842A-BB080AB65465}"/>
    <dgm:cxn modelId="{8750003E-603F-404D-8744-B4C20B6F5F3D}" type="presOf" srcId="{15D6A206-835D-8C49-A04C-906F6A4ABCC5}" destId="{6F14FFC7-CC6B-604A-8250-B7E36ACF745C}" srcOrd="0" destOrd="0" presId="urn:microsoft.com/office/officeart/2005/8/layout/hProcess6"/>
    <dgm:cxn modelId="{DD019943-6A85-0542-990C-9FEA96B22737}" type="presOf" srcId="{1425BCE6-1F1E-EC49-B58C-23B942372113}" destId="{B3188E66-014E-384C-B307-F90925CDF4AF}" srcOrd="1" destOrd="0" presId="urn:microsoft.com/office/officeart/2005/8/layout/hProcess6"/>
    <dgm:cxn modelId="{604B1644-5657-A643-97B3-1C61B51F25A8}" srcId="{15D6A206-835D-8C49-A04C-906F6A4ABCC5}" destId="{F27848A0-DF66-D142-B4E0-8C56D9321AE9}" srcOrd="0" destOrd="0" parTransId="{F8A8207E-FAC4-AC44-A9A8-04178A162BAA}" sibTransId="{14A8ECD9-AB43-2448-8ED9-BDDE7DB64CD2}"/>
    <dgm:cxn modelId="{1A655F66-A788-3B49-97B5-DA741A8C5A94}" srcId="{3C26B24B-CEC6-C941-BACA-AD6B1443BD83}" destId="{6BA88EA1-B2ED-434C-ABDF-573FAB228F31}" srcOrd="2" destOrd="0" parTransId="{59410890-C47D-6B44-AD42-53415F4C187B}" sibTransId="{BC857E4D-5B8E-084A-B6DB-9B598F28E965}"/>
    <dgm:cxn modelId="{65DBAD4B-477E-F445-8B6F-95CA5C7EC900}" type="presOf" srcId="{38170AFD-9404-7340-BF24-34570ADDFC70}" destId="{68D762FB-B8FA-BE45-9BD8-A43728E978E4}" srcOrd="0" destOrd="0" presId="urn:microsoft.com/office/officeart/2005/8/layout/hProcess6"/>
    <dgm:cxn modelId="{80776A70-A9ED-B442-9092-4F94B30ED790}" type="presOf" srcId="{2F05EB1A-D5A5-9840-A11D-B49151C32F36}" destId="{83CF5CD5-230B-4844-96BE-1EA1D9A90C5A}" srcOrd="0" destOrd="0" presId="urn:microsoft.com/office/officeart/2005/8/layout/hProcess6"/>
    <dgm:cxn modelId="{F0039472-06CF-9D4F-A8E9-F8B01FEB072D}" srcId="{3C26B24B-CEC6-C941-BACA-AD6B1443BD83}" destId="{BF262558-3C4E-E045-BBF3-9F2F9D92FF59}" srcOrd="1" destOrd="0" parTransId="{A6968ED5-CEC5-5341-A220-AE0135B63EBB}" sibTransId="{A377EFD0-E3C6-2B45-9C15-BC3F26E80A2C}"/>
    <dgm:cxn modelId="{24F56C79-0C35-3440-A88D-75E236F243E0}" srcId="{3C26B24B-CEC6-C941-BACA-AD6B1443BD83}" destId="{38170AFD-9404-7340-BF24-34570ADDFC70}" srcOrd="0" destOrd="0" parTransId="{FA401CB8-52FD-424C-BC6A-278DD3541040}" sibTransId="{E5F1C982-19D8-3C45-A2B1-0B457EDE4857}"/>
    <dgm:cxn modelId="{BAC40587-536D-9047-9E62-8C2C2BFD9351}" type="presOf" srcId="{351DD3DF-2FF4-3945-8EE1-34CE26AA91FF}" destId="{B3188E66-014E-384C-B307-F90925CDF4AF}" srcOrd="1" destOrd="1" presId="urn:microsoft.com/office/officeart/2005/8/layout/hProcess6"/>
    <dgm:cxn modelId="{51B5CB89-9902-0749-94F3-AC38B2D61A56}" srcId="{3C26B24B-CEC6-C941-BACA-AD6B1443BD83}" destId="{15D6A206-835D-8C49-A04C-906F6A4ABCC5}" srcOrd="3" destOrd="0" parTransId="{12F2DCAD-2BA2-3843-852B-C0134EDCEC6F}" sibTransId="{00780AFF-782C-7A4D-87F4-6276DF5DC57D}"/>
    <dgm:cxn modelId="{746F0692-3A8E-084F-AB96-5A86ADEAB9F7}" type="presOf" srcId="{F27848A0-DF66-D142-B4E0-8C56D9321AE9}" destId="{7E630A8A-D823-C44F-9DE8-84A62B5F5A07}" srcOrd="1" destOrd="0" presId="urn:microsoft.com/office/officeart/2005/8/layout/hProcess6"/>
    <dgm:cxn modelId="{ECBA939A-6BFC-C64C-8719-61DA020F2A9C}" srcId="{38170AFD-9404-7340-BF24-34570ADDFC70}" destId="{1425BCE6-1F1E-EC49-B58C-23B942372113}" srcOrd="0" destOrd="0" parTransId="{DC86954E-8A61-2B47-8217-FE4D045D813C}" sibTransId="{79AD9BEA-5EF1-B046-8921-6083A9E608D6}"/>
    <dgm:cxn modelId="{A7C0A39D-637A-1746-939B-05983F64A842}" srcId="{38170AFD-9404-7340-BF24-34570ADDFC70}" destId="{351DD3DF-2FF4-3945-8EE1-34CE26AA91FF}" srcOrd="1" destOrd="0" parTransId="{9D6DFBCC-59BF-3E45-9640-D2A54E53BA88}" sibTransId="{F1207FB6-49BF-AE45-BFA8-4F7F1D62BE83}"/>
    <dgm:cxn modelId="{2CDFCAA8-3353-E642-8F86-08DB42599F4C}" type="presOf" srcId="{E4653B94-DBAF-7942-9EFB-19B3A5F26233}" destId="{148E9E0F-1578-FF45-8006-DBFBD3E390EF}" srcOrd="0" destOrd="0" presId="urn:microsoft.com/office/officeart/2005/8/layout/hProcess6"/>
    <dgm:cxn modelId="{545B32AC-DC40-1C47-BA94-E984D5AE1389}" type="presOf" srcId="{6BA88EA1-B2ED-434C-ABDF-573FAB228F31}" destId="{057E4C09-B920-6E46-8176-2F1E53D32A31}" srcOrd="0" destOrd="0" presId="urn:microsoft.com/office/officeart/2005/8/layout/hProcess6"/>
    <dgm:cxn modelId="{B02991AE-FD04-A94B-B1C4-CCC02382F9C5}" type="presOf" srcId="{E4653B94-DBAF-7942-9EFB-19B3A5F26233}" destId="{AA21148B-62D2-A141-945E-59C0C99E4325}" srcOrd="1" destOrd="0" presId="urn:microsoft.com/office/officeart/2005/8/layout/hProcess6"/>
    <dgm:cxn modelId="{8CF3ADAE-F618-CD4A-A193-033B40ADD525}" type="presOf" srcId="{F27848A0-DF66-D142-B4E0-8C56D9321AE9}" destId="{E374EB93-9B3E-744E-8E87-524E05E93768}" srcOrd="0" destOrd="0" presId="urn:microsoft.com/office/officeart/2005/8/layout/hProcess6"/>
    <dgm:cxn modelId="{80C7C0B0-709E-0341-8881-0293C9BD3B3F}" type="presOf" srcId="{159ED455-4A88-CD44-8131-9B7A36A8AA46}" destId="{7E630A8A-D823-C44F-9DE8-84A62B5F5A07}" srcOrd="1" destOrd="1" presId="urn:microsoft.com/office/officeart/2005/8/layout/hProcess6"/>
    <dgm:cxn modelId="{33FD12B2-5C6D-B549-BB5A-E1A6E28F369A}" type="presOf" srcId="{2F05EB1A-D5A5-9840-A11D-B49151C32F36}" destId="{FC4C86E5-C6EB-3444-97F3-9C163A791953}" srcOrd="1" destOrd="0" presId="urn:microsoft.com/office/officeart/2005/8/layout/hProcess6"/>
    <dgm:cxn modelId="{F5166BCE-BDDA-EC44-938B-90F2471D1C03}" type="presOf" srcId="{351DD3DF-2FF4-3945-8EE1-34CE26AA91FF}" destId="{0CA529CA-7D9D-7141-93B0-4D3E6E039485}" srcOrd="0" destOrd="1" presId="urn:microsoft.com/office/officeart/2005/8/layout/hProcess6"/>
    <dgm:cxn modelId="{883BB9EB-7DE2-F342-98A9-ABC5264909A2}" type="presOf" srcId="{1425BCE6-1F1E-EC49-B58C-23B942372113}" destId="{0CA529CA-7D9D-7141-93B0-4D3E6E039485}" srcOrd="0" destOrd="0" presId="urn:microsoft.com/office/officeart/2005/8/layout/hProcess6"/>
    <dgm:cxn modelId="{489CBCF5-E9FA-404F-BE9D-B1E46A33C34A}" type="presOf" srcId="{159ED455-4A88-CD44-8131-9B7A36A8AA46}" destId="{E374EB93-9B3E-744E-8E87-524E05E93768}" srcOrd="0" destOrd="1" presId="urn:microsoft.com/office/officeart/2005/8/layout/hProcess6"/>
    <dgm:cxn modelId="{4C27F6F4-AD5E-1D41-88CE-D0D9C3B0DAFE}" type="presParOf" srcId="{A9A93C66-C57B-6F4B-9D8D-C9BE2BD2CC87}" destId="{6026D2ED-D3B8-054D-BF88-B51DE48513D4}" srcOrd="0" destOrd="0" presId="urn:microsoft.com/office/officeart/2005/8/layout/hProcess6"/>
    <dgm:cxn modelId="{770DDAE3-28FA-1741-8A23-5B00D1F45BF6}" type="presParOf" srcId="{6026D2ED-D3B8-054D-BF88-B51DE48513D4}" destId="{18B6BBC6-2984-2D46-A452-E3EB6EA79DC4}" srcOrd="0" destOrd="0" presId="urn:microsoft.com/office/officeart/2005/8/layout/hProcess6"/>
    <dgm:cxn modelId="{4E61C0D7-7B1C-3F4E-803E-14398CE18047}" type="presParOf" srcId="{6026D2ED-D3B8-054D-BF88-B51DE48513D4}" destId="{0CA529CA-7D9D-7141-93B0-4D3E6E039485}" srcOrd="1" destOrd="0" presId="urn:microsoft.com/office/officeart/2005/8/layout/hProcess6"/>
    <dgm:cxn modelId="{D0BC9AAA-A88C-F547-AAB5-53AE74956A60}" type="presParOf" srcId="{6026D2ED-D3B8-054D-BF88-B51DE48513D4}" destId="{B3188E66-014E-384C-B307-F90925CDF4AF}" srcOrd="2" destOrd="0" presId="urn:microsoft.com/office/officeart/2005/8/layout/hProcess6"/>
    <dgm:cxn modelId="{F0852E81-373D-A148-A8DC-F1917543C8D3}" type="presParOf" srcId="{6026D2ED-D3B8-054D-BF88-B51DE48513D4}" destId="{68D762FB-B8FA-BE45-9BD8-A43728E978E4}" srcOrd="3" destOrd="0" presId="urn:microsoft.com/office/officeart/2005/8/layout/hProcess6"/>
    <dgm:cxn modelId="{817C2F60-E098-9E48-9557-1F306761E135}" type="presParOf" srcId="{A9A93C66-C57B-6F4B-9D8D-C9BE2BD2CC87}" destId="{E421EDDC-1E73-724C-AB33-6ECEDA114841}" srcOrd="1" destOrd="0" presId="urn:microsoft.com/office/officeart/2005/8/layout/hProcess6"/>
    <dgm:cxn modelId="{FB9FCB8D-023F-FA42-B8A4-8EB7D8F28B1F}" type="presParOf" srcId="{A9A93C66-C57B-6F4B-9D8D-C9BE2BD2CC87}" destId="{959655A8-F593-1B4F-A23B-D5F197E40244}" srcOrd="2" destOrd="0" presId="urn:microsoft.com/office/officeart/2005/8/layout/hProcess6"/>
    <dgm:cxn modelId="{042B3A84-790E-CF4A-9FDB-2DB84D88AAC8}" type="presParOf" srcId="{959655A8-F593-1B4F-A23B-D5F197E40244}" destId="{443DB1F7-D5F9-954E-B041-0DC64E5DFEB3}" srcOrd="0" destOrd="0" presId="urn:microsoft.com/office/officeart/2005/8/layout/hProcess6"/>
    <dgm:cxn modelId="{D564EADD-E3CB-7A4D-A119-B1B1BD5AED62}" type="presParOf" srcId="{959655A8-F593-1B4F-A23B-D5F197E40244}" destId="{148E9E0F-1578-FF45-8006-DBFBD3E390EF}" srcOrd="1" destOrd="0" presId="urn:microsoft.com/office/officeart/2005/8/layout/hProcess6"/>
    <dgm:cxn modelId="{3A8843B9-7526-3D44-B60F-86A8CD79E351}" type="presParOf" srcId="{959655A8-F593-1B4F-A23B-D5F197E40244}" destId="{AA21148B-62D2-A141-945E-59C0C99E4325}" srcOrd="2" destOrd="0" presId="urn:microsoft.com/office/officeart/2005/8/layout/hProcess6"/>
    <dgm:cxn modelId="{64E77AC0-BD0F-7448-AFE7-3AA230196DD4}" type="presParOf" srcId="{959655A8-F593-1B4F-A23B-D5F197E40244}" destId="{9636B5B3-B66D-5D45-AD39-AB8B5146D4D1}" srcOrd="3" destOrd="0" presId="urn:microsoft.com/office/officeart/2005/8/layout/hProcess6"/>
    <dgm:cxn modelId="{B4D7CDEF-92F5-BD43-A237-FD0DCE0C5DF5}" type="presParOf" srcId="{A9A93C66-C57B-6F4B-9D8D-C9BE2BD2CC87}" destId="{B944C09A-7713-CB49-910C-ED6365402D96}" srcOrd="3" destOrd="0" presId="urn:microsoft.com/office/officeart/2005/8/layout/hProcess6"/>
    <dgm:cxn modelId="{D2A1AAF6-859C-0046-A773-F94F0EBB1084}" type="presParOf" srcId="{A9A93C66-C57B-6F4B-9D8D-C9BE2BD2CC87}" destId="{3D5DBAE0-75ED-D242-96D4-F155A16031B8}" srcOrd="4" destOrd="0" presId="urn:microsoft.com/office/officeart/2005/8/layout/hProcess6"/>
    <dgm:cxn modelId="{3C40B3D5-20B9-5345-9AD3-7CC9C9BFA7DB}" type="presParOf" srcId="{3D5DBAE0-75ED-D242-96D4-F155A16031B8}" destId="{15D7FEF7-BC0B-2242-9A8D-FBE335425F23}" srcOrd="0" destOrd="0" presId="urn:microsoft.com/office/officeart/2005/8/layout/hProcess6"/>
    <dgm:cxn modelId="{7C1F86F9-2B67-3542-8957-1BFFB19D02CE}" type="presParOf" srcId="{3D5DBAE0-75ED-D242-96D4-F155A16031B8}" destId="{83CF5CD5-230B-4844-96BE-1EA1D9A90C5A}" srcOrd="1" destOrd="0" presId="urn:microsoft.com/office/officeart/2005/8/layout/hProcess6"/>
    <dgm:cxn modelId="{E4DCB3F3-B2C3-7044-8D72-F65004DBFC16}" type="presParOf" srcId="{3D5DBAE0-75ED-D242-96D4-F155A16031B8}" destId="{FC4C86E5-C6EB-3444-97F3-9C163A791953}" srcOrd="2" destOrd="0" presId="urn:microsoft.com/office/officeart/2005/8/layout/hProcess6"/>
    <dgm:cxn modelId="{6A66EA19-C0AD-6248-A369-9B82132C6ED2}" type="presParOf" srcId="{3D5DBAE0-75ED-D242-96D4-F155A16031B8}" destId="{057E4C09-B920-6E46-8176-2F1E53D32A31}" srcOrd="3" destOrd="0" presId="urn:microsoft.com/office/officeart/2005/8/layout/hProcess6"/>
    <dgm:cxn modelId="{916274A7-BDA0-3349-A850-530FDFF9AC8C}" type="presParOf" srcId="{A9A93C66-C57B-6F4B-9D8D-C9BE2BD2CC87}" destId="{1345CDC0-48EC-624B-B696-E706447CE1AB}" srcOrd="5" destOrd="0" presId="urn:microsoft.com/office/officeart/2005/8/layout/hProcess6"/>
    <dgm:cxn modelId="{93C70FE4-8104-CE49-9576-6FBF53D9DD15}" type="presParOf" srcId="{A9A93C66-C57B-6F4B-9D8D-C9BE2BD2CC87}" destId="{E5FDABD0-56EE-7E4D-8A42-AA7C541629ED}" srcOrd="6" destOrd="0" presId="urn:microsoft.com/office/officeart/2005/8/layout/hProcess6"/>
    <dgm:cxn modelId="{7F00F0FB-DB10-6640-8659-A366A6804D5F}" type="presParOf" srcId="{E5FDABD0-56EE-7E4D-8A42-AA7C541629ED}" destId="{638CBD1F-96D8-A04B-886A-B437D4002862}" srcOrd="0" destOrd="0" presId="urn:microsoft.com/office/officeart/2005/8/layout/hProcess6"/>
    <dgm:cxn modelId="{62424D8F-5303-114F-A816-4CAF8921F2FB}" type="presParOf" srcId="{E5FDABD0-56EE-7E4D-8A42-AA7C541629ED}" destId="{E374EB93-9B3E-744E-8E87-524E05E93768}" srcOrd="1" destOrd="0" presId="urn:microsoft.com/office/officeart/2005/8/layout/hProcess6"/>
    <dgm:cxn modelId="{9C57BC13-EC1A-8B40-87DC-5A70DB4A3146}" type="presParOf" srcId="{E5FDABD0-56EE-7E4D-8A42-AA7C541629ED}" destId="{7E630A8A-D823-C44F-9DE8-84A62B5F5A07}" srcOrd="2" destOrd="0" presId="urn:microsoft.com/office/officeart/2005/8/layout/hProcess6"/>
    <dgm:cxn modelId="{80B18C49-0B5E-AB40-B595-5B99E5D1300F}" type="presParOf" srcId="{E5FDABD0-56EE-7E4D-8A42-AA7C541629ED}" destId="{6F14FFC7-CC6B-604A-8250-B7E36ACF745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6A618-2DA2-4445-853B-3FB9A51AE87F}" type="doc">
      <dgm:prSet loTypeId="urn:microsoft.com/office/officeart/2005/8/layout/hList1" loCatId="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37F4802-FC80-D44E-92EC-912D8F21F6EE}">
      <dgm:prSet phldrT="[Text]"/>
      <dgm:spPr/>
      <dgm:t>
        <a:bodyPr/>
        <a:lstStyle/>
        <a:p>
          <a:r>
            <a:rPr lang="en-US" dirty="0"/>
            <a:t>Lowercase</a:t>
          </a:r>
        </a:p>
      </dgm:t>
    </dgm:pt>
    <dgm:pt modelId="{A32FEFB0-8CDF-9F4F-835E-55F05E83D03B}" type="parTrans" cxnId="{A394EA02-09D4-D148-9EFB-6103B28B3448}">
      <dgm:prSet/>
      <dgm:spPr/>
      <dgm:t>
        <a:bodyPr/>
        <a:lstStyle/>
        <a:p>
          <a:endParaRPr lang="en-US"/>
        </a:p>
      </dgm:t>
    </dgm:pt>
    <dgm:pt modelId="{DB6472C1-7070-4C4C-9227-770D699F05F9}" type="sibTrans" cxnId="{A394EA02-09D4-D148-9EFB-6103B28B3448}">
      <dgm:prSet/>
      <dgm:spPr/>
      <dgm:t>
        <a:bodyPr/>
        <a:lstStyle/>
        <a:p>
          <a:endParaRPr lang="en-US"/>
        </a:p>
      </dgm:t>
    </dgm:pt>
    <dgm:pt modelId="{915BB58A-66FE-964C-AEA9-FD20CD78CBC5}">
      <dgm:prSet phldrT="[Text]" custT="1"/>
      <dgm:spPr/>
      <dgm:t>
        <a:bodyPr/>
        <a:lstStyle/>
        <a:p>
          <a:pPr>
            <a:buNone/>
          </a:pPr>
          <a:r>
            <a:rPr lang="en-US" sz="2000" dirty="0"/>
            <a:t>	Converting all characters to lowercase</a:t>
          </a:r>
        </a:p>
      </dgm:t>
    </dgm:pt>
    <dgm:pt modelId="{7E8534E9-8E3E-CA43-9C68-71A13A8BC6BA}" type="parTrans" cxnId="{65B379D4-79AA-FC40-8232-7383812FE84C}">
      <dgm:prSet/>
      <dgm:spPr/>
      <dgm:t>
        <a:bodyPr/>
        <a:lstStyle/>
        <a:p>
          <a:endParaRPr lang="en-US"/>
        </a:p>
      </dgm:t>
    </dgm:pt>
    <dgm:pt modelId="{72E0A3F6-7B7D-FD4C-88B4-F36C1832A595}" type="sibTrans" cxnId="{65B379D4-79AA-FC40-8232-7383812FE84C}">
      <dgm:prSet/>
      <dgm:spPr/>
      <dgm:t>
        <a:bodyPr/>
        <a:lstStyle/>
        <a:p>
          <a:endParaRPr lang="en-US"/>
        </a:p>
      </dgm:t>
    </dgm:pt>
    <dgm:pt modelId="{391D3387-4E9D-BD4F-9DD8-F423CC8A78B5}">
      <dgm:prSet phldrT="[Text]"/>
      <dgm:spPr/>
      <dgm:t>
        <a:bodyPr/>
        <a:lstStyle/>
        <a:p>
          <a:r>
            <a:rPr lang="en-US" dirty="0"/>
            <a:t>Lemmatization</a:t>
          </a:r>
        </a:p>
      </dgm:t>
    </dgm:pt>
    <dgm:pt modelId="{EE9AA3B7-74AF-7F48-9A96-F809F5AA5C64}" type="parTrans" cxnId="{F71B6C9E-80F1-D249-B466-371E2AFEB561}">
      <dgm:prSet/>
      <dgm:spPr/>
      <dgm:t>
        <a:bodyPr/>
        <a:lstStyle/>
        <a:p>
          <a:endParaRPr lang="en-US"/>
        </a:p>
      </dgm:t>
    </dgm:pt>
    <dgm:pt modelId="{C8DAB21A-358C-2648-8A65-3AF0A636FC2E}" type="sibTrans" cxnId="{F71B6C9E-80F1-D249-B466-371E2AFEB561}">
      <dgm:prSet/>
      <dgm:spPr/>
      <dgm:t>
        <a:bodyPr/>
        <a:lstStyle/>
        <a:p>
          <a:endParaRPr lang="en-US"/>
        </a:p>
      </dgm:t>
    </dgm:pt>
    <dgm:pt modelId="{8CFDB38D-526D-8B4E-812E-A42C0C3D89D1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/>
            <a:t>	Convert different forms of a word to root form.</a:t>
          </a:r>
        </a:p>
      </dgm:t>
    </dgm:pt>
    <dgm:pt modelId="{CFF35289-7D48-1142-B85B-B1EAA6687E58}" type="parTrans" cxnId="{92BCF4DE-967C-154E-BF1D-3130483A43FF}">
      <dgm:prSet/>
      <dgm:spPr/>
      <dgm:t>
        <a:bodyPr/>
        <a:lstStyle/>
        <a:p>
          <a:endParaRPr lang="en-US"/>
        </a:p>
      </dgm:t>
    </dgm:pt>
    <dgm:pt modelId="{D4A5DDAA-5BE9-8D46-AE58-B71B62CB748F}" type="sibTrans" cxnId="{92BCF4DE-967C-154E-BF1D-3130483A43FF}">
      <dgm:prSet/>
      <dgm:spPr/>
      <dgm:t>
        <a:bodyPr/>
        <a:lstStyle/>
        <a:p>
          <a:endParaRPr lang="en-US"/>
        </a:p>
      </dgm:t>
    </dgm:pt>
    <dgm:pt modelId="{E02663ED-96E3-C543-803D-8847F012FD60}">
      <dgm:prSet phldrT="[Text]"/>
      <dgm:spPr/>
      <dgm:t>
        <a:bodyPr/>
        <a:lstStyle/>
        <a:p>
          <a:r>
            <a:rPr lang="en-US" dirty="0"/>
            <a:t>Special characters</a:t>
          </a:r>
        </a:p>
      </dgm:t>
    </dgm:pt>
    <dgm:pt modelId="{290FB208-7A0C-7148-8AA3-5EFAD3372BE7}" type="parTrans" cxnId="{99673CCE-38EE-3F43-A0F6-F675FCAC4F6B}">
      <dgm:prSet/>
      <dgm:spPr/>
      <dgm:t>
        <a:bodyPr/>
        <a:lstStyle/>
        <a:p>
          <a:endParaRPr lang="en-US"/>
        </a:p>
      </dgm:t>
    </dgm:pt>
    <dgm:pt modelId="{6B54F6FC-68A0-C64F-8B56-A5D2450714FE}" type="sibTrans" cxnId="{99673CCE-38EE-3F43-A0F6-F675FCAC4F6B}">
      <dgm:prSet/>
      <dgm:spPr/>
      <dgm:t>
        <a:bodyPr/>
        <a:lstStyle/>
        <a:p>
          <a:endParaRPr lang="en-US"/>
        </a:p>
      </dgm:t>
    </dgm:pt>
    <dgm:pt modelId="{F6E04497-DC18-9644-A66A-DA043493F747}">
      <dgm:prSet phldrT="[Text]" custT="1"/>
      <dgm:spPr/>
      <dgm:t>
        <a:bodyPr/>
        <a:lstStyle/>
        <a:p>
          <a:pPr>
            <a:buNone/>
          </a:pPr>
          <a:r>
            <a:rPr lang="en-US" sz="2000" dirty="0"/>
            <a:t>	Removing special characters and keeping only letters</a:t>
          </a:r>
        </a:p>
      </dgm:t>
    </dgm:pt>
    <dgm:pt modelId="{02D55DF5-7B28-5A4A-B880-3D67D8615F74}" type="parTrans" cxnId="{2435CFC9-A51F-894F-AD3D-906F826F4316}">
      <dgm:prSet/>
      <dgm:spPr/>
      <dgm:t>
        <a:bodyPr/>
        <a:lstStyle/>
        <a:p>
          <a:endParaRPr lang="en-US"/>
        </a:p>
      </dgm:t>
    </dgm:pt>
    <dgm:pt modelId="{AC86BB15-5360-D744-8DED-ED361CB7FB57}" type="sibTrans" cxnId="{2435CFC9-A51F-894F-AD3D-906F826F4316}">
      <dgm:prSet/>
      <dgm:spPr/>
      <dgm:t>
        <a:bodyPr/>
        <a:lstStyle/>
        <a:p>
          <a:endParaRPr lang="en-US"/>
        </a:p>
      </dgm:t>
    </dgm:pt>
    <dgm:pt modelId="{31048C5E-8887-D54D-AF23-BC4000A0720B}">
      <dgm:prSet/>
      <dgm:spPr/>
      <dgm:t>
        <a:bodyPr/>
        <a:lstStyle/>
        <a:p>
          <a:r>
            <a:rPr lang="en-US" dirty="0"/>
            <a:t>Stop words</a:t>
          </a:r>
        </a:p>
      </dgm:t>
    </dgm:pt>
    <dgm:pt modelId="{91420C9D-8DF9-4140-BD53-06695B3D6204}" type="parTrans" cxnId="{4CC2D398-F55A-BF4D-A999-B52F50335B6B}">
      <dgm:prSet/>
      <dgm:spPr/>
      <dgm:t>
        <a:bodyPr/>
        <a:lstStyle/>
        <a:p>
          <a:endParaRPr lang="en-US"/>
        </a:p>
      </dgm:t>
    </dgm:pt>
    <dgm:pt modelId="{7D4C6246-E124-0443-AB24-A555087CFEA5}" type="sibTrans" cxnId="{4CC2D398-F55A-BF4D-A999-B52F50335B6B}">
      <dgm:prSet/>
      <dgm:spPr/>
      <dgm:t>
        <a:bodyPr/>
        <a:lstStyle/>
        <a:p>
          <a:endParaRPr lang="en-US"/>
        </a:p>
      </dgm:t>
    </dgm:pt>
    <dgm:pt modelId="{D641A90B-92FC-C048-A701-15DC04B63936}">
      <dgm:prSet custT="1"/>
      <dgm:spPr/>
      <dgm:t>
        <a:bodyPr/>
        <a:lstStyle/>
        <a:p>
          <a:pPr>
            <a:buNone/>
          </a:pPr>
          <a:r>
            <a:rPr lang="en-US" sz="2000" dirty="0"/>
            <a:t>	Removal of stop words</a:t>
          </a:r>
        </a:p>
      </dgm:t>
    </dgm:pt>
    <dgm:pt modelId="{27B26CAB-46CF-BF4B-B30E-CAFC36923055}" type="parTrans" cxnId="{F8605D16-56FF-934C-A038-0AF489990A42}">
      <dgm:prSet/>
      <dgm:spPr/>
      <dgm:t>
        <a:bodyPr/>
        <a:lstStyle/>
        <a:p>
          <a:endParaRPr lang="en-US"/>
        </a:p>
      </dgm:t>
    </dgm:pt>
    <dgm:pt modelId="{EC8AB729-B69F-234B-AABB-81A147A635EE}" type="sibTrans" cxnId="{F8605D16-56FF-934C-A038-0AF489990A42}">
      <dgm:prSet/>
      <dgm:spPr/>
      <dgm:t>
        <a:bodyPr/>
        <a:lstStyle/>
        <a:p>
          <a:endParaRPr lang="en-US"/>
        </a:p>
      </dgm:t>
    </dgm:pt>
    <dgm:pt modelId="{8214DF36-11EB-4334-9819-6A30B22ED373}">
      <dgm:prSet custT="1"/>
      <dgm:spPr/>
      <dgm:t>
        <a:bodyPr/>
        <a:lstStyle/>
        <a:p>
          <a:pPr>
            <a:buNone/>
          </a:pPr>
          <a:r>
            <a:rPr lang="en-US" sz="1400" dirty="0"/>
            <a:t>	Packages:</a:t>
          </a:r>
        </a:p>
      </dgm:t>
    </dgm:pt>
    <dgm:pt modelId="{2ED7DB20-D573-46D0-8A64-111DC978A3DC}" type="parTrans" cxnId="{CB3AE2E2-7762-4CDF-98D4-571C81680CB3}">
      <dgm:prSet/>
      <dgm:spPr/>
      <dgm:t>
        <a:bodyPr/>
        <a:lstStyle/>
        <a:p>
          <a:endParaRPr lang="en-IN"/>
        </a:p>
      </dgm:t>
    </dgm:pt>
    <dgm:pt modelId="{17A1765C-2313-479E-9727-554B12EF4E84}" type="sibTrans" cxnId="{CB3AE2E2-7762-4CDF-98D4-571C81680CB3}">
      <dgm:prSet/>
      <dgm:spPr/>
      <dgm:t>
        <a:bodyPr/>
        <a:lstStyle/>
        <a:p>
          <a:endParaRPr lang="en-IN"/>
        </a:p>
      </dgm:t>
    </dgm:pt>
    <dgm:pt modelId="{B0DCE1B6-A04B-47C4-B7F8-FE9205EBECDC}">
      <dgm:prSet custT="1"/>
      <dgm:spPr/>
      <dgm:t>
        <a:bodyPr/>
        <a:lstStyle/>
        <a:p>
          <a:r>
            <a:rPr lang="en-IN" sz="1400" b="0" i="1" dirty="0" err="1"/>
            <a:t>stop_words</a:t>
          </a:r>
          <a:endParaRPr lang="en-US" sz="1400" dirty="0"/>
        </a:p>
      </dgm:t>
    </dgm:pt>
    <dgm:pt modelId="{5E9944CF-1D1F-4EA0-8E85-BFE80B9C66DD}" type="parTrans" cxnId="{D493171F-9416-46E0-8C4C-5347134EAED9}">
      <dgm:prSet/>
      <dgm:spPr/>
      <dgm:t>
        <a:bodyPr/>
        <a:lstStyle/>
        <a:p>
          <a:endParaRPr lang="en-IN"/>
        </a:p>
      </dgm:t>
    </dgm:pt>
    <dgm:pt modelId="{CC171CC8-F1A1-4F92-A1C1-EB3F2F911BD7}" type="sibTrans" cxnId="{D493171F-9416-46E0-8C4C-5347134EAED9}">
      <dgm:prSet/>
      <dgm:spPr/>
      <dgm:t>
        <a:bodyPr/>
        <a:lstStyle/>
        <a:p>
          <a:endParaRPr lang="en-IN"/>
        </a:p>
      </dgm:t>
    </dgm:pt>
    <dgm:pt modelId="{91D18866-8B94-4B72-8660-8E15C0D8D454}">
      <dgm:prSet custT="1"/>
      <dgm:spPr/>
      <dgm:t>
        <a:bodyPr/>
        <a:lstStyle/>
        <a:p>
          <a:r>
            <a:rPr lang="en-US" sz="1400" dirty="0" err="1"/>
            <a:t>nltk</a:t>
          </a:r>
          <a:endParaRPr lang="en-US" sz="1400" dirty="0"/>
        </a:p>
      </dgm:t>
    </dgm:pt>
    <dgm:pt modelId="{2E73AAA4-C3AC-44B1-B995-48F14708BD54}" type="parTrans" cxnId="{2AF04716-2A6E-45EB-AB6E-A5183AEC42BC}">
      <dgm:prSet/>
      <dgm:spPr/>
      <dgm:t>
        <a:bodyPr/>
        <a:lstStyle/>
        <a:p>
          <a:endParaRPr lang="en-IN"/>
        </a:p>
      </dgm:t>
    </dgm:pt>
    <dgm:pt modelId="{D83ADD5B-0422-4BE8-B3D5-A02B0CAB9969}" type="sibTrans" cxnId="{2AF04716-2A6E-45EB-AB6E-A5183AEC42BC}">
      <dgm:prSet/>
      <dgm:spPr/>
      <dgm:t>
        <a:bodyPr/>
        <a:lstStyle/>
        <a:p>
          <a:endParaRPr lang="en-IN"/>
        </a:p>
      </dgm:t>
    </dgm:pt>
    <dgm:pt modelId="{5ED634EC-FD35-4553-8EB3-9CB715322DDC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400" i="1" dirty="0"/>
            <a:t>	</a:t>
          </a:r>
          <a:r>
            <a:rPr lang="en-IN" sz="1400" b="0" i="1" dirty="0" err="1"/>
            <a:t>WordNetLemmatizer</a:t>
          </a:r>
          <a:r>
            <a:rPr lang="en-IN" sz="1400" b="0" i="0" dirty="0"/>
            <a:t> in NLTK</a:t>
          </a:r>
          <a:endParaRPr lang="en-US" sz="1400" i="1" dirty="0"/>
        </a:p>
      </dgm:t>
    </dgm:pt>
    <dgm:pt modelId="{7CEF472A-650B-4BB6-AE35-77D6AA882188}" type="parTrans" cxnId="{5865B3DC-26CF-44B8-97F6-CFF1EDDAAF56}">
      <dgm:prSet/>
      <dgm:spPr/>
      <dgm:t>
        <a:bodyPr/>
        <a:lstStyle/>
        <a:p>
          <a:endParaRPr lang="en-IN"/>
        </a:p>
      </dgm:t>
    </dgm:pt>
    <dgm:pt modelId="{B7588937-2E8D-4472-B00E-CDB8ED30E263}" type="sibTrans" cxnId="{5865B3DC-26CF-44B8-97F6-CFF1EDDAAF56}">
      <dgm:prSet/>
      <dgm:spPr/>
      <dgm:t>
        <a:bodyPr/>
        <a:lstStyle/>
        <a:p>
          <a:endParaRPr lang="en-IN"/>
        </a:p>
      </dgm:t>
    </dgm:pt>
    <dgm:pt modelId="{2CE45DC9-D5D2-CC40-9F1A-0E8B75327449}" type="pres">
      <dgm:prSet presAssocID="{DC86A618-2DA2-4445-853B-3FB9A51AE87F}" presName="Name0" presStyleCnt="0">
        <dgm:presLayoutVars>
          <dgm:dir/>
          <dgm:animLvl val="lvl"/>
          <dgm:resizeHandles val="exact"/>
        </dgm:presLayoutVars>
      </dgm:prSet>
      <dgm:spPr/>
    </dgm:pt>
    <dgm:pt modelId="{E0B47069-E473-7344-9DC5-450264A50076}" type="pres">
      <dgm:prSet presAssocID="{137F4802-FC80-D44E-92EC-912D8F21F6EE}" presName="composite" presStyleCnt="0"/>
      <dgm:spPr/>
    </dgm:pt>
    <dgm:pt modelId="{8614CBD7-884E-6842-A492-E7C8082CCB1C}" type="pres">
      <dgm:prSet presAssocID="{137F4802-FC80-D44E-92EC-912D8F21F6E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576F6CD-0C6C-3D4D-ACF6-A26502B04CB6}" type="pres">
      <dgm:prSet presAssocID="{137F4802-FC80-D44E-92EC-912D8F21F6EE}" presName="desTx" presStyleLbl="alignAccFollowNode1" presStyleIdx="0" presStyleCnt="4">
        <dgm:presLayoutVars>
          <dgm:bulletEnabled val="1"/>
        </dgm:presLayoutVars>
      </dgm:prSet>
      <dgm:spPr/>
    </dgm:pt>
    <dgm:pt modelId="{7BAF3D5A-9958-2E48-A3FD-CC7A7C3AE2AD}" type="pres">
      <dgm:prSet presAssocID="{DB6472C1-7070-4C4C-9227-770D699F05F9}" presName="space" presStyleCnt="0"/>
      <dgm:spPr/>
    </dgm:pt>
    <dgm:pt modelId="{8E74358A-A769-8947-8E40-56F97DB39E57}" type="pres">
      <dgm:prSet presAssocID="{31048C5E-8887-D54D-AF23-BC4000A0720B}" presName="composite" presStyleCnt="0"/>
      <dgm:spPr/>
    </dgm:pt>
    <dgm:pt modelId="{CEAA7621-359B-F64D-944E-AD4187737A52}" type="pres">
      <dgm:prSet presAssocID="{31048C5E-8887-D54D-AF23-BC4000A0720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298DA4B-A931-EA4A-A18E-ABFDEC8B1E48}" type="pres">
      <dgm:prSet presAssocID="{31048C5E-8887-D54D-AF23-BC4000A0720B}" presName="desTx" presStyleLbl="alignAccFollowNode1" presStyleIdx="1" presStyleCnt="4">
        <dgm:presLayoutVars>
          <dgm:bulletEnabled val="1"/>
        </dgm:presLayoutVars>
      </dgm:prSet>
      <dgm:spPr/>
    </dgm:pt>
    <dgm:pt modelId="{17E15132-18DE-1F41-8420-5FFF54638DB9}" type="pres">
      <dgm:prSet presAssocID="{7D4C6246-E124-0443-AB24-A555087CFEA5}" presName="space" presStyleCnt="0"/>
      <dgm:spPr/>
    </dgm:pt>
    <dgm:pt modelId="{AC28478C-8B85-2E46-8487-12A6E60CEC95}" type="pres">
      <dgm:prSet presAssocID="{391D3387-4E9D-BD4F-9DD8-F423CC8A78B5}" presName="composite" presStyleCnt="0"/>
      <dgm:spPr/>
    </dgm:pt>
    <dgm:pt modelId="{FF98B356-65E5-9145-8DD1-737E1461EB4A}" type="pres">
      <dgm:prSet presAssocID="{391D3387-4E9D-BD4F-9DD8-F423CC8A78B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3B1B827-463F-004A-96AA-60E9EEF12829}" type="pres">
      <dgm:prSet presAssocID="{391D3387-4E9D-BD4F-9DD8-F423CC8A78B5}" presName="desTx" presStyleLbl="alignAccFollowNode1" presStyleIdx="2" presStyleCnt="4">
        <dgm:presLayoutVars>
          <dgm:bulletEnabled val="1"/>
        </dgm:presLayoutVars>
      </dgm:prSet>
      <dgm:spPr/>
    </dgm:pt>
    <dgm:pt modelId="{9F46089A-D7DB-9647-A705-CB9843C62643}" type="pres">
      <dgm:prSet presAssocID="{C8DAB21A-358C-2648-8A65-3AF0A636FC2E}" presName="space" presStyleCnt="0"/>
      <dgm:spPr/>
    </dgm:pt>
    <dgm:pt modelId="{D4088314-BC73-C246-96C5-D36591102D11}" type="pres">
      <dgm:prSet presAssocID="{E02663ED-96E3-C543-803D-8847F012FD60}" presName="composite" presStyleCnt="0"/>
      <dgm:spPr/>
    </dgm:pt>
    <dgm:pt modelId="{9E7B6B35-4FB1-3B43-95F8-D2665925A0E1}" type="pres">
      <dgm:prSet presAssocID="{E02663ED-96E3-C543-803D-8847F012FD6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5BCE083-668C-104E-A633-73F78595DF33}" type="pres">
      <dgm:prSet presAssocID="{E02663ED-96E3-C543-803D-8847F012FD6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394EA02-09D4-D148-9EFB-6103B28B3448}" srcId="{DC86A618-2DA2-4445-853B-3FB9A51AE87F}" destId="{137F4802-FC80-D44E-92EC-912D8F21F6EE}" srcOrd="0" destOrd="0" parTransId="{A32FEFB0-8CDF-9F4F-835E-55F05E83D03B}" sibTransId="{DB6472C1-7070-4C4C-9227-770D699F05F9}"/>
    <dgm:cxn modelId="{F30D080F-DF90-6840-A825-596FD1F00CBB}" type="presOf" srcId="{137F4802-FC80-D44E-92EC-912D8F21F6EE}" destId="{8614CBD7-884E-6842-A492-E7C8082CCB1C}" srcOrd="0" destOrd="0" presId="urn:microsoft.com/office/officeart/2005/8/layout/hList1"/>
    <dgm:cxn modelId="{F8605D16-56FF-934C-A038-0AF489990A42}" srcId="{31048C5E-8887-D54D-AF23-BC4000A0720B}" destId="{D641A90B-92FC-C048-A701-15DC04B63936}" srcOrd="0" destOrd="0" parTransId="{27B26CAB-46CF-BF4B-B30E-CAFC36923055}" sibTransId="{EC8AB729-B69F-234B-AABB-81A147A635EE}"/>
    <dgm:cxn modelId="{2AF04716-2A6E-45EB-AB6E-A5183AEC42BC}" srcId="{8214DF36-11EB-4334-9819-6A30B22ED373}" destId="{91D18866-8B94-4B72-8660-8E15C0D8D454}" srcOrd="1" destOrd="0" parTransId="{2E73AAA4-C3AC-44B1-B995-48F14708BD54}" sibTransId="{D83ADD5B-0422-4BE8-B3D5-A02B0CAB9969}"/>
    <dgm:cxn modelId="{D493171F-9416-46E0-8C4C-5347134EAED9}" srcId="{8214DF36-11EB-4334-9819-6A30B22ED373}" destId="{B0DCE1B6-A04B-47C4-B7F8-FE9205EBECDC}" srcOrd="0" destOrd="0" parTransId="{5E9944CF-1D1F-4EA0-8E85-BFE80B9C66DD}" sibTransId="{CC171CC8-F1A1-4F92-A1C1-EB3F2F911BD7}"/>
    <dgm:cxn modelId="{B0E65F30-0B6E-3E41-A1B4-B4EEAB1C0E08}" type="presOf" srcId="{915BB58A-66FE-964C-AEA9-FD20CD78CBC5}" destId="{3576F6CD-0C6C-3D4D-ACF6-A26502B04CB6}" srcOrd="0" destOrd="0" presId="urn:microsoft.com/office/officeart/2005/8/layout/hList1"/>
    <dgm:cxn modelId="{45CAF43C-5657-4054-9354-89C97AC3C7DF}" type="presOf" srcId="{5ED634EC-FD35-4553-8EB3-9CB715322DDC}" destId="{03B1B827-463F-004A-96AA-60E9EEF12829}" srcOrd="0" destOrd="1" presId="urn:microsoft.com/office/officeart/2005/8/layout/hList1"/>
    <dgm:cxn modelId="{38603F3D-97A3-5A42-A064-043124CD5F33}" type="presOf" srcId="{31048C5E-8887-D54D-AF23-BC4000A0720B}" destId="{CEAA7621-359B-F64D-944E-AD4187737A52}" srcOrd="0" destOrd="0" presId="urn:microsoft.com/office/officeart/2005/8/layout/hList1"/>
    <dgm:cxn modelId="{3C630A42-E36B-2741-9B1E-83EA8BCCD059}" type="presOf" srcId="{F6E04497-DC18-9644-A66A-DA043493F747}" destId="{15BCE083-668C-104E-A633-73F78595DF33}" srcOrd="0" destOrd="0" presId="urn:microsoft.com/office/officeart/2005/8/layout/hList1"/>
    <dgm:cxn modelId="{C944CC62-2C3A-3941-AE18-0451A5B93DBC}" type="presOf" srcId="{DC86A618-2DA2-4445-853B-3FB9A51AE87F}" destId="{2CE45DC9-D5D2-CC40-9F1A-0E8B75327449}" srcOrd="0" destOrd="0" presId="urn:microsoft.com/office/officeart/2005/8/layout/hList1"/>
    <dgm:cxn modelId="{DA6EA266-4AC0-C148-ABFD-C067A1DE1689}" type="presOf" srcId="{8CFDB38D-526D-8B4E-812E-A42C0C3D89D1}" destId="{03B1B827-463F-004A-96AA-60E9EEF12829}" srcOrd="0" destOrd="0" presId="urn:microsoft.com/office/officeart/2005/8/layout/hList1"/>
    <dgm:cxn modelId="{4CC2D398-F55A-BF4D-A999-B52F50335B6B}" srcId="{DC86A618-2DA2-4445-853B-3FB9A51AE87F}" destId="{31048C5E-8887-D54D-AF23-BC4000A0720B}" srcOrd="1" destOrd="0" parTransId="{91420C9D-8DF9-4140-BD53-06695B3D6204}" sibTransId="{7D4C6246-E124-0443-AB24-A555087CFEA5}"/>
    <dgm:cxn modelId="{F71B6C9E-80F1-D249-B466-371E2AFEB561}" srcId="{DC86A618-2DA2-4445-853B-3FB9A51AE87F}" destId="{391D3387-4E9D-BD4F-9DD8-F423CC8A78B5}" srcOrd="2" destOrd="0" parTransId="{EE9AA3B7-74AF-7F48-9A96-F809F5AA5C64}" sibTransId="{C8DAB21A-358C-2648-8A65-3AF0A636FC2E}"/>
    <dgm:cxn modelId="{5B6D09BA-465B-46E0-A323-D9748C4EB472}" type="presOf" srcId="{91D18866-8B94-4B72-8660-8E15C0D8D454}" destId="{C298DA4B-A931-EA4A-A18E-ABFDEC8B1E48}" srcOrd="0" destOrd="3" presId="urn:microsoft.com/office/officeart/2005/8/layout/hList1"/>
    <dgm:cxn modelId="{40FD67C4-8E9E-B347-819D-6A8379B963AD}" type="presOf" srcId="{D641A90B-92FC-C048-A701-15DC04B63936}" destId="{C298DA4B-A931-EA4A-A18E-ABFDEC8B1E48}" srcOrd="0" destOrd="0" presId="urn:microsoft.com/office/officeart/2005/8/layout/hList1"/>
    <dgm:cxn modelId="{2435CFC9-A51F-894F-AD3D-906F826F4316}" srcId="{E02663ED-96E3-C543-803D-8847F012FD60}" destId="{F6E04497-DC18-9644-A66A-DA043493F747}" srcOrd="0" destOrd="0" parTransId="{02D55DF5-7B28-5A4A-B880-3D67D8615F74}" sibTransId="{AC86BB15-5360-D744-8DED-ED361CB7FB57}"/>
    <dgm:cxn modelId="{99673CCE-38EE-3F43-A0F6-F675FCAC4F6B}" srcId="{DC86A618-2DA2-4445-853B-3FB9A51AE87F}" destId="{E02663ED-96E3-C543-803D-8847F012FD60}" srcOrd="3" destOrd="0" parTransId="{290FB208-7A0C-7148-8AA3-5EFAD3372BE7}" sibTransId="{6B54F6FC-68A0-C64F-8B56-A5D2450714FE}"/>
    <dgm:cxn modelId="{2BEEE0D1-55C6-4C5B-B563-B2C58CD8BDCC}" type="presOf" srcId="{B0DCE1B6-A04B-47C4-B7F8-FE9205EBECDC}" destId="{C298DA4B-A931-EA4A-A18E-ABFDEC8B1E48}" srcOrd="0" destOrd="2" presId="urn:microsoft.com/office/officeart/2005/8/layout/hList1"/>
    <dgm:cxn modelId="{65B379D4-79AA-FC40-8232-7383812FE84C}" srcId="{137F4802-FC80-D44E-92EC-912D8F21F6EE}" destId="{915BB58A-66FE-964C-AEA9-FD20CD78CBC5}" srcOrd="0" destOrd="0" parTransId="{7E8534E9-8E3E-CA43-9C68-71A13A8BC6BA}" sibTransId="{72E0A3F6-7B7D-FD4C-88B4-F36C1832A595}"/>
    <dgm:cxn modelId="{D06842D6-8E10-7B41-84D5-9C81F1189A5A}" type="presOf" srcId="{391D3387-4E9D-BD4F-9DD8-F423CC8A78B5}" destId="{FF98B356-65E5-9145-8DD1-737E1461EB4A}" srcOrd="0" destOrd="0" presId="urn:microsoft.com/office/officeart/2005/8/layout/hList1"/>
    <dgm:cxn modelId="{142055D6-9054-4A81-8B69-43B3E5D7AE2B}" type="presOf" srcId="{8214DF36-11EB-4334-9819-6A30B22ED373}" destId="{C298DA4B-A931-EA4A-A18E-ABFDEC8B1E48}" srcOrd="0" destOrd="1" presId="urn:microsoft.com/office/officeart/2005/8/layout/hList1"/>
    <dgm:cxn modelId="{5865B3DC-26CF-44B8-97F6-CFF1EDDAAF56}" srcId="{8CFDB38D-526D-8B4E-812E-A42C0C3D89D1}" destId="{5ED634EC-FD35-4553-8EB3-9CB715322DDC}" srcOrd="0" destOrd="0" parTransId="{7CEF472A-650B-4BB6-AE35-77D6AA882188}" sibTransId="{B7588937-2E8D-4472-B00E-CDB8ED30E263}"/>
    <dgm:cxn modelId="{92BCF4DE-967C-154E-BF1D-3130483A43FF}" srcId="{391D3387-4E9D-BD4F-9DD8-F423CC8A78B5}" destId="{8CFDB38D-526D-8B4E-812E-A42C0C3D89D1}" srcOrd="0" destOrd="0" parTransId="{CFF35289-7D48-1142-B85B-B1EAA6687E58}" sibTransId="{D4A5DDAA-5BE9-8D46-AE58-B71B62CB748F}"/>
    <dgm:cxn modelId="{F128C3E2-4941-8C46-9672-F99BB4ABCA3F}" type="presOf" srcId="{E02663ED-96E3-C543-803D-8847F012FD60}" destId="{9E7B6B35-4FB1-3B43-95F8-D2665925A0E1}" srcOrd="0" destOrd="0" presId="urn:microsoft.com/office/officeart/2005/8/layout/hList1"/>
    <dgm:cxn modelId="{CB3AE2E2-7762-4CDF-98D4-571C81680CB3}" srcId="{D641A90B-92FC-C048-A701-15DC04B63936}" destId="{8214DF36-11EB-4334-9819-6A30B22ED373}" srcOrd="0" destOrd="0" parTransId="{2ED7DB20-D573-46D0-8A64-111DC978A3DC}" sibTransId="{17A1765C-2313-479E-9727-554B12EF4E84}"/>
    <dgm:cxn modelId="{60E0A6C5-E2D5-BC40-B05B-E4065653C84D}" type="presParOf" srcId="{2CE45DC9-D5D2-CC40-9F1A-0E8B75327449}" destId="{E0B47069-E473-7344-9DC5-450264A50076}" srcOrd="0" destOrd="0" presId="urn:microsoft.com/office/officeart/2005/8/layout/hList1"/>
    <dgm:cxn modelId="{79B84286-0E1A-4A4A-884A-AB7112913704}" type="presParOf" srcId="{E0B47069-E473-7344-9DC5-450264A50076}" destId="{8614CBD7-884E-6842-A492-E7C8082CCB1C}" srcOrd="0" destOrd="0" presId="urn:microsoft.com/office/officeart/2005/8/layout/hList1"/>
    <dgm:cxn modelId="{99B75F10-0A00-2D48-91A3-84AE9D8DFDED}" type="presParOf" srcId="{E0B47069-E473-7344-9DC5-450264A50076}" destId="{3576F6CD-0C6C-3D4D-ACF6-A26502B04CB6}" srcOrd="1" destOrd="0" presId="urn:microsoft.com/office/officeart/2005/8/layout/hList1"/>
    <dgm:cxn modelId="{AF62F56E-FA05-914D-9451-B6805DCAD707}" type="presParOf" srcId="{2CE45DC9-D5D2-CC40-9F1A-0E8B75327449}" destId="{7BAF3D5A-9958-2E48-A3FD-CC7A7C3AE2AD}" srcOrd="1" destOrd="0" presId="urn:microsoft.com/office/officeart/2005/8/layout/hList1"/>
    <dgm:cxn modelId="{E1A4C89C-8B04-5748-BA90-3FF6F443EA69}" type="presParOf" srcId="{2CE45DC9-D5D2-CC40-9F1A-0E8B75327449}" destId="{8E74358A-A769-8947-8E40-56F97DB39E57}" srcOrd="2" destOrd="0" presId="urn:microsoft.com/office/officeart/2005/8/layout/hList1"/>
    <dgm:cxn modelId="{D4652523-21AD-7D48-936B-C3AC3CBB31F0}" type="presParOf" srcId="{8E74358A-A769-8947-8E40-56F97DB39E57}" destId="{CEAA7621-359B-F64D-944E-AD4187737A52}" srcOrd="0" destOrd="0" presId="urn:microsoft.com/office/officeart/2005/8/layout/hList1"/>
    <dgm:cxn modelId="{D729DBAC-B988-F64F-9E6F-373F91ABE66E}" type="presParOf" srcId="{8E74358A-A769-8947-8E40-56F97DB39E57}" destId="{C298DA4B-A931-EA4A-A18E-ABFDEC8B1E48}" srcOrd="1" destOrd="0" presId="urn:microsoft.com/office/officeart/2005/8/layout/hList1"/>
    <dgm:cxn modelId="{64DDB91E-C87D-1440-B139-EADE51D841A0}" type="presParOf" srcId="{2CE45DC9-D5D2-CC40-9F1A-0E8B75327449}" destId="{17E15132-18DE-1F41-8420-5FFF54638DB9}" srcOrd="3" destOrd="0" presId="urn:microsoft.com/office/officeart/2005/8/layout/hList1"/>
    <dgm:cxn modelId="{6A6A16D9-95B7-264A-8D0B-7647C674338D}" type="presParOf" srcId="{2CE45DC9-D5D2-CC40-9F1A-0E8B75327449}" destId="{AC28478C-8B85-2E46-8487-12A6E60CEC95}" srcOrd="4" destOrd="0" presId="urn:microsoft.com/office/officeart/2005/8/layout/hList1"/>
    <dgm:cxn modelId="{1A805F97-1B3D-D040-9CE3-7844F2C624E0}" type="presParOf" srcId="{AC28478C-8B85-2E46-8487-12A6E60CEC95}" destId="{FF98B356-65E5-9145-8DD1-737E1461EB4A}" srcOrd="0" destOrd="0" presId="urn:microsoft.com/office/officeart/2005/8/layout/hList1"/>
    <dgm:cxn modelId="{091CBE17-CD8A-0349-9201-8D13FD7B2697}" type="presParOf" srcId="{AC28478C-8B85-2E46-8487-12A6E60CEC95}" destId="{03B1B827-463F-004A-96AA-60E9EEF12829}" srcOrd="1" destOrd="0" presId="urn:microsoft.com/office/officeart/2005/8/layout/hList1"/>
    <dgm:cxn modelId="{B6BFDF38-A6DA-F34B-8DA1-F6058DA6B2DB}" type="presParOf" srcId="{2CE45DC9-D5D2-CC40-9F1A-0E8B75327449}" destId="{9F46089A-D7DB-9647-A705-CB9843C62643}" srcOrd="5" destOrd="0" presId="urn:microsoft.com/office/officeart/2005/8/layout/hList1"/>
    <dgm:cxn modelId="{8CDE9EA8-B270-3541-B32F-811B2D35043F}" type="presParOf" srcId="{2CE45DC9-D5D2-CC40-9F1A-0E8B75327449}" destId="{D4088314-BC73-C246-96C5-D36591102D11}" srcOrd="6" destOrd="0" presId="urn:microsoft.com/office/officeart/2005/8/layout/hList1"/>
    <dgm:cxn modelId="{5E57E43B-B14D-9D41-A40C-FFB33E1FF1EC}" type="presParOf" srcId="{D4088314-BC73-C246-96C5-D36591102D11}" destId="{9E7B6B35-4FB1-3B43-95F8-D2665925A0E1}" srcOrd="0" destOrd="0" presId="urn:microsoft.com/office/officeart/2005/8/layout/hList1"/>
    <dgm:cxn modelId="{9B26930D-046D-394E-9315-6A4DF894DDE9}" type="presParOf" srcId="{D4088314-BC73-C246-96C5-D36591102D11}" destId="{15BCE083-668C-104E-A633-73F78595DF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529CA-7D9D-7141-93B0-4D3E6E039485}">
      <dsp:nvSpPr>
        <dsp:cNvPr id="0" name=""/>
        <dsp:cNvSpPr/>
      </dsp:nvSpPr>
      <dsp:spPr>
        <a:xfrm>
          <a:off x="648171" y="2466058"/>
          <a:ext cx="2566010" cy="22430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10600" contourW="3000">
          <a:bevelT w="48600" h="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Collection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Preprocessing</a:t>
          </a:r>
        </a:p>
      </dsp:txBody>
      <dsp:txXfrm>
        <a:off x="1289673" y="2802510"/>
        <a:ext cx="1250930" cy="1570111"/>
      </dsp:txXfrm>
    </dsp:sp>
    <dsp:sp modelId="{68D762FB-B8FA-BE45-9BD8-A43728E978E4}">
      <dsp:nvSpPr>
        <dsp:cNvPr id="0" name=""/>
        <dsp:cNvSpPr/>
      </dsp:nvSpPr>
      <dsp:spPr>
        <a:xfrm>
          <a:off x="6668" y="2946063"/>
          <a:ext cx="1283005" cy="12830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Data</a:t>
          </a:r>
        </a:p>
      </dsp:txBody>
      <dsp:txXfrm>
        <a:off x="194560" y="3133955"/>
        <a:ext cx="907221" cy="907221"/>
      </dsp:txXfrm>
    </dsp:sp>
    <dsp:sp modelId="{148E9E0F-1578-FF45-8006-DBFBD3E390EF}">
      <dsp:nvSpPr>
        <dsp:cNvPr id="0" name=""/>
        <dsp:cNvSpPr/>
      </dsp:nvSpPr>
      <dsp:spPr>
        <a:xfrm>
          <a:off x="4016059" y="2466058"/>
          <a:ext cx="2566010" cy="22430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10600" contourW="3000">
          <a:bevelT w="48600" h="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Extraction of  features </a:t>
          </a:r>
        </a:p>
      </dsp:txBody>
      <dsp:txXfrm>
        <a:off x="4657562" y="2802510"/>
        <a:ext cx="1250930" cy="1570111"/>
      </dsp:txXfrm>
    </dsp:sp>
    <dsp:sp modelId="{9636B5B3-B66D-5D45-AD39-AB8B5146D4D1}">
      <dsp:nvSpPr>
        <dsp:cNvPr id="0" name=""/>
        <dsp:cNvSpPr/>
      </dsp:nvSpPr>
      <dsp:spPr>
        <a:xfrm>
          <a:off x="3374557" y="2946063"/>
          <a:ext cx="1283005" cy="12830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Features</a:t>
          </a:r>
        </a:p>
      </dsp:txBody>
      <dsp:txXfrm>
        <a:off x="3562449" y="3133955"/>
        <a:ext cx="907221" cy="907221"/>
      </dsp:txXfrm>
    </dsp:sp>
    <dsp:sp modelId="{83CF5CD5-230B-4844-96BE-1EA1D9A90C5A}">
      <dsp:nvSpPr>
        <dsp:cNvPr id="0" name=""/>
        <dsp:cNvSpPr/>
      </dsp:nvSpPr>
      <dsp:spPr>
        <a:xfrm>
          <a:off x="7383947" y="2466058"/>
          <a:ext cx="2566010" cy="22430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10600" contourW="3000">
          <a:bevelT w="48600" h="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Classification</a:t>
          </a:r>
        </a:p>
      </dsp:txBody>
      <dsp:txXfrm>
        <a:off x="8025450" y="2802510"/>
        <a:ext cx="1250930" cy="1570111"/>
      </dsp:txXfrm>
    </dsp:sp>
    <dsp:sp modelId="{057E4C09-B920-6E46-8176-2F1E53D32A31}">
      <dsp:nvSpPr>
        <dsp:cNvPr id="0" name=""/>
        <dsp:cNvSpPr/>
      </dsp:nvSpPr>
      <dsp:spPr>
        <a:xfrm>
          <a:off x="6742445" y="2946063"/>
          <a:ext cx="1283005" cy="12830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Training</a:t>
          </a:r>
        </a:p>
      </dsp:txBody>
      <dsp:txXfrm>
        <a:off x="6930337" y="3133955"/>
        <a:ext cx="907221" cy="907221"/>
      </dsp:txXfrm>
    </dsp:sp>
    <dsp:sp modelId="{E374EB93-9B3E-744E-8E87-524E05E93768}">
      <dsp:nvSpPr>
        <dsp:cNvPr id="0" name=""/>
        <dsp:cNvSpPr/>
      </dsp:nvSpPr>
      <dsp:spPr>
        <a:xfrm>
          <a:off x="10751836" y="2466058"/>
          <a:ext cx="2566010" cy="22430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10600" contourW="3000">
          <a:bevelT w="48600" h="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Evaluate using metrics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Conclude on best fitting model </a:t>
          </a:r>
        </a:p>
      </dsp:txBody>
      <dsp:txXfrm>
        <a:off x="11393338" y="2802510"/>
        <a:ext cx="1250930" cy="1570111"/>
      </dsp:txXfrm>
    </dsp:sp>
    <dsp:sp modelId="{6F14FFC7-CC6B-604A-8250-B7E36ACF745C}">
      <dsp:nvSpPr>
        <dsp:cNvPr id="0" name=""/>
        <dsp:cNvSpPr/>
      </dsp:nvSpPr>
      <dsp:spPr>
        <a:xfrm>
          <a:off x="10110333" y="2946063"/>
          <a:ext cx="1283005" cy="12830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Evaluation</a:t>
          </a:r>
        </a:p>
      </dsp:txBody>
      <dsp:txXfrm>
        <a:off x="10298225" y="3133955"/>
        <a:ext cx="907221" cy="907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4CBD7-884E-6842-A492-E7C8082CCB1C}">
      <dsp:nvSpPr>
        <dsp:cNvPr id="0" name=""/>
        <dsp:cNvSpPr/>
      </dsp:nvSpPr>
      <dsp:spPr>
        <a:xfrm>
          <a:off x="3953" y="943391"/>
          <a:ext cx="2377306" cy="90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Lowercase</a:t>
          </a:r>
        </a:p>
      </dsp:txBody>
      <dsp:txXfrm>
        <a:off x="3953" y="943391"/>
        <a:ext cx="2377306" cy="907624"/>
      </dsp:txXfrm>
    </dsp:sp>
    <dsp:sp modelId="{3576F6CD-0C6C-3D4D-ACF6-A26502B04CB6}">
      <dsp:nvSpPr>
        <dsp:cNvPr id="0" name=""/>
        <dsp:cNvSpPr/>
      </dsp:nvSpPr>
      <dsp:spPr>
        <a:xfrm>
          <a:off x="3953" y="1851016"/>
          <a:ext cx="2377306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Converting all characters to lowercase</a:t>
          </a:r>
        </a:p>
      </dsp:txBody>
      <dsp:txXfrm>
        <a:off x="3953" y="1851016"/>
        <a:ext cx="2377306" cy="1556929"/>
      </dsp:txXfrm>
    </dsp:sp>
    <dsp:sp modelId="{CEAA7621-359B-F64D-944E-AD4187737A52}">
      <dsp:nvSpPr>
        <dsp:cNvPr id="0" name=""/>
        <dsp:cNvSpPr/>
      </dsp:nvSpPr>
      <dsp:spPr>
        <a:xfrm>
          <a:off x="2714082" y="943391"/>
          <a:ext cx="2377306" cy="90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Stop words</a:t>
          </a:r>
        </a:p>
      </dsp:txBody>
      <dsp:txXfrm>
        <a:off x="2714082" y="943391"/>
        <a:ext cx="2377306" cy="907624"/>
      </dsp:txXfrm>
    </dsp:sp>
    <dsp:sp modelId="{C298DA4B-A931-EA4A-A18E-ABFDEC8B1E48}">
      <dsp:nvSpPr>
        <dsp:cNvPr id="0" name=""/>
        <dsp:cNvSpPr/>
      </dsp:nvSpPr>
      <dsp:spPr>
        <a:xfrm>
          <a:off x="2714082" y="1851016"/>
          <a:ext cx="2377306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Removal of stop words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	Packages:</a:t>
          </a: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1" kern="1200" dirty="0" err="1"/>
            <a:t>stop_words</a:t>
          </a:r>
          <a:endParaRPr lang="en-US" sz="1400" kern="1200" dirty="0"/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nltk</a:t>
          </a:r>
          <a:endParaRPr lang="en-US" sz="1400" kern="1200" dirty="0"/>
        </a:p>
      </dsp:txBody>
      <dsp:txXfrm>
        <a:off x="2714082" y="1851016"/>
        <a:ext cx="2377306" cy="1556929"/>
      </dsp:txXfrm>
    </dsp:sp>
    <dsp:sp modelId="{FF98B356-65E5-9145-8DD1-737E1461EB4A}">
      <dsp:nvSpPr>
        <dsp:cNvPr id="0" name=""/>
        <dsp:cNvSpPr/>
      </dsp:nvSpPr>
      <dsp:spPr>
        <a:xfrm>
          <a:off x="5424211" y="943391"/>
          <a:ext cx="2377306" cy="90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Lemmatization</a:t>
          </a:r>
        </a:p>
      </dsp:txBody>
      <dsp:txXfrm>
        <a:off x="5424211" y="943391"/>
        <a:ext cx="2377306" cy="907624"/>
      </dsp:txXfrm>
    </dsp:sp>
    <dsp:sp modelId="{03B1B827-463F-004A-96AA-60E9EEF12829}">
      <dsp:nvSpPr>
        <dsp:cNvPr id="0" name=""/>
        <dsp:cNvSpPr/>
      </dsp:nvSpPr>
      <dsp:spPr>
        <a:xfrm>
          <a:off x="5424211" y="1851016"/>
          <a:ext cx="2377306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kern="1200" dirty="0"/>
            <a:t>	Convert different forms of a word to root form.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i="1" kern="1200" dirty="0"/>
            <a:t>	</a:t>
          </a:r>
          <a:r>
            <a:rPr lang="en-IN" sz="1400" b="0" i="1" kern="1200" dirty="0" err="1"/>
            <a:t>WordNetLemmatizer</a:t>
          </a:r>
          <a:r>
            <a:rPr lang="en-IN" sz="1400" b="0" i="0" kern="1200" dirty="0"/>
            <a:t> in NLTK</a:t>
          </a:r>
          <a:endParaRPr lang="en-US" sz="1400" i="1" kern="1200" dirty="0"/>
        </a:p>
      </dsp:txBody>
      <dsp:txXfrm>
        <a:off x="5424211" y="1851016"/>
        <a:ext cx="2377306" cy="1556929"/>
      </dsp:txXfrm>
    </dsp:sp>
    <dsp:sp modelId="{9E7B6B35-4FB1-3B43-95F8-D2665925A0E1}">
      <dsp:nvSpPr>
        <dsp:cNvPr id="0" name=""/>
        <dsp:cNvSpPr/>
      </dsp:nvSpPr>
      <dsp:spPr>
        <a:xfrm>
          <a:off x="8134340" y="943391"/>
          <a:ext cx="2377306" cy="90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Special characters</a:t>
          </a:r>
        </a:p>
      </dsp:txBody>
      <dsp:txXfrm>
        <a:off x="8134340" y="943391"/>
        <a:ext cx="2377306" cy="907624"/>
      </dsp:txXfrm>
    </dsp:sp>
    <dsp:sp modelId="{15BCE083-668C-104E-A633-73F78595DF33}">
      <dsp:nvSpPr>
        <dsp:cNvPr id="0" name=""/>
        <dsp:cNvSpPr/>
      </dsp:nvSpPr>
      <dsp:spPr>
        <a:xfrm>
          <a:off x="8134340" y="1851016"/>
          <a:ext cx="2377306" cy="15569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	Removing special characters and keeping only letters</a:t>
          </a:r>
        </a:p>
      </dsp:txBody>
      <dsp:txXfrm>
        <a:off x="8134340" y="1851016"/>
        <a:ext cx="2377306" cy="1556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1B09-BADF-4706-B38A-2EF8371419CA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562CA-8C6C-4D3F-8CF3-C931A5F47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CC coordinating conjunction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CD cardinal digit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DT determiner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EX existential there (like: "there is" ... think of it like "there exists")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FW foreign 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IN preposition/subordinating conjunction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JJ adjective 'big'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JJR adjective, comparative 'bigger'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JJS adjective, superlative 'biggest'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LS list marker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MD modal could, will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NN noun, singular 'desk'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Roboto" panose="02000000000000000000" pitchFamily="2" charset="0"/>
              </a:rPr>
              <a:t>NNS noun plural 'desks'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62CA-8C6C-4D3F-8CF3-C931A5F4738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1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How many estimators (</a:t>
            </a:r>
            <a:r>
              <a:rPr lang="en-US" b="0" i="0" dirty="0" err="1">
                <a:effectLst/>
                <a:latin typeface="inherit"/>
              </a:rPr>
              <a:t>ie</a:t>
            </a:r>
            <a:r>
              <a:rPr lang="en-US" b="0" i="0" dirty="0">
                <a:effectLst/>
                <a:latin typeface="inherit"/>
              </a:rPr>
              <a:t>. decision trees) should I use?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What should be the maximum allowable depth for each decision tree?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562CA-8C6C-4D3F-8CF3-C931A5F4738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2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9C61-47B1-41FE-8165-74DA1AB32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Automatic Essay Grading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7CB49-9E59-483D-AC22-229719CFC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Done By :   </a:t>
            </a:r>
            <a:r>
              <a:rPr lang="en-US" dirty="0"/>
              <a:t>Ritika S     1932039</a:t>
            </a:r>
          </a:p>
          <a:p>
            <a:r>
              <a:rPr lang="en-US" b="1" dirty="0"/>
              <a:t>Guide : </a:t>
            </a:r>
            <a:r>
              <a:rPr lang="en-US" dirty="0"/>
              <a:t> Dr. C. Sathya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57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DF2D-3234-4E53-BDC9-915329AE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271017"/>
            <a:ext cx="7315200" cy="269095"/>
          </a:xfrm>
        </p:spPr>
        <p:txBody>
          <a:bodyPr>
            <a:noAutofit/>
          </a:bodyPr>
          <a:lstStyle/>
          <a:p>
            <a:r>
              <a:rPr lang="en-US" sz="5400" b="1" dirty="0"/>
              <a:t>ML Model</a:t>
            </a:r>
            <a:endParaRPr lang="en-IN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FB61-04B6-4308-918A-AA132351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715588"/>
            <a:ext cx="7315200" cy="387139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j-lt"/>
                <a:sym typeface="Wingdings" panose="05000000000000000000" pitchFamily="2" charset="2"/>
              </a:rPr>
              <a:t> Training data = 80%</a:t>
            </a:r>
          </a:p>
          <a:p>
            <a:r>
              <a:rPr lang="en-IN" sz="2800" b="1" dirty="0">
                <a:latin typeface="+mj-lt"/>
                <a:sym typeface="Wingdings" panose="05000000000000000000" pitchFamily="2" charset="2"/>
              </a:rPr>
              <a:t> Testing data   = 20%</a:t>
            </a:r>
          </a:p>
          <a:p>
            <a:endParaRPr lang="en-US" sz="2800" b="1" i="0" u="sng" dirty="0">
              <a:solidFill>
                <a:srgbClr val="C9D1D9"/>
              </a:solidFill>
              <a:effectLst/>
              <a:latin typeface="+mj-lt"/>
              <a:sym typeface="Wingdings" panose="05000000000000000000" pitchFamily="2" charset="2"/>
            </a:endParaRPr>
          </a:p>
          <a:p>
            <a:r>
              <a:rPr lang="en-US" sz="2800" b="1" i="0" u="sng" dirty="0">
                <a:solidFill>
                  <a:srgbClr val="C9D1D9"/>
                </a:solidFill>
                <a:effectLst/>
                <a:latin typeface="+mj-lt"/>
                <a:sym typeface="Wingdings" panose="05000000000000000000" pitchFamily="2" charset="2"/>
              </a:rPr>
              <a:t>C</a:t>
            </a:r>
            <a:r>
              <a:rPr lang="en-US" sz="2800" b="1" i="0" u="sng" dirty="0">
                <a:solidFill>
                  <a:srgbClr val="C9D1D9"/>
                </a:solidFill>
                <a:effectLst/>
                <a:latin typeface="+mj-lt"/>
              </a:rPr>
              <a:t>lassification models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800" b="1" i="0" dirty="0">
                <a:solidFill>
                  <a:srgbClr val="C9D1D9"/>
                </a:solidFill>
                <a:effectLst/>
                <a:latin typeface="+mj-lt"/>
              </a:rPr>
              <a:t>Decision </a:t>
            </a:r>
            <a:r>
              <a:rPr lang="en-US" sz="2800" b="1" dirty="0">
                <a:solidFill>
                  <a:srgbClr val="C9D1D9"/>
                </a:solidFill>
                <a:latin typeface="+mj-lt"/>
              </a:rPr>
              <a:t>T</a:t>
            </a:r>
            <a:r>
              <a:rPr lang="en-US" sz="2800" b="1" i="0" dirty="0">
                <a:solidFill>
                  <a:srgbClr val="C9D1D9"/>
                </a:solidFill>
                <a:effectLst/>
                <a:latin typeface="+mj-lt"/>
              </a:rPr>
              <a:t>ree classification = 41%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800" b="1" i="0" dirty="0">
                <a:solidFill>
                  <a:srgbClr val="C9D1D9"/>
                </a:solidFill>
                <a:effectLst/>
                <a:latin typeface="+mj-lt"/>
              </a:rPr>
              <a:t>SVM = 45%</a:t>
            </a:r>
            <a:endParaRPr lang="en-US" sz="2800" b="1" dirty="0">
              <a:solidFill>
                <a:srgbClr val="C9D1D9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800" b="1" i="0" dirty="0">
                <a:solidFill>
                  <a:srgbClr val="C9D1D9"/>
                </a:solidFill>
                <a:effectLst/>
                <a:latin typeface="+mj-lt"/>
              </a:rPr>
              <a:t>Random Forest = 52.4%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244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9D225-25F6-48BF-9D37-F252D8BE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3286" y="1864069"/>
            <a:ext cx="7315200" cy="914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rgbClr val="C9D1D9"/>
                </a:solidFill>
              </a:rPr>
              <a:t>C</a:t>
            </a:r>
            <a:r>
              <a:rPr lang="en-US" sz="2800" b="0" i="0" dirty="0">
                <a:solidFill>
                  <a:srgbClr val="C9D1D9"/>
                </a:solidFill>
                <a:effectLst/>
              </a:rPr>
              <a:t>reated a grid space. ( manually setting hyperparameters)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800" dirty="0">
                <a:solidFill>
                  <a:srgbClr val="C9D1D9"/>
                </a:solidFill>
              </a:rPr>
              <a:t>U</a:t>
            </a:r>
            <a:r>
              <a:rPr lang="en-US" sz="2800" b="0" i="0" dirty="0">
                <a:solidFill>
                  <a:srgbClr val="C9D1D9"/>
                </a:solidFill>
                <a:effectLst/>
              </a:rPr>
              <a:t>sing grid search  trained the random forest classifier.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800" b="0" i="0" dirty="0">
                <a:solidFill>
                  <a:srgbClr val="C9D1D9"/>
                </a:solidFill>
                <a:effectLst/>
              </a:rPr>
              <a:t>The best set of features found after the cross validation was 'criterion': 'entropy', '</a:t>
            </a:r>
            <a:r>
              <a:rPr lang="en-US" sz="2800" b="0" i="0" dirty="0" err="1">
                <a:solidFill>
                  <a:srgbClr val="C9D1D9"/>
                </a:solidFill>
                <a:effectLst/>
              </a:rPr>
              <a:t>max_depth</a:t>
            </a:r>
            <a:r>
              <a:rPr lang="en-US" sz="2800" b="0" i="0" dirty="0">
                <a:solidFill>
                  <a:srgbClr val="C9D1D9"/>
                </a:solidFill>
                <a:effectLst/>
              </a:rPr>
              <a:t>': 80, '</a:t>
            </a:r>
            <a:r>
              <a:rPr lang="en-US" sz="2800" b="0" i="0" dirty="0" err="1">
                <a:solidFill>
                  <a:srgbClr val="C9D1D9"/>
                </a:solidFill>
                <a:effectLst/>
              </a:rPr>
              <a:t>n_estimators</a:t>
            </a:r>
            <a:r>
              <a:rPr lang="en-US" sz="2800" b="0" i="0" dirty="0">
                <a:solidFill>
                  <a:srgbClr val="C9D1D9"/>
                </a:solidFill>
                <a:effectLst/>
              </a:rPr>
              <a:t>': 150). </a:t>
            </a:r>
            <a:endParaRPr lang="en-US" sz="2800" dirty="0">
              <a:solidFill>
                <a:srgbClr val="C9D1D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I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D8C937-087A-40F6-9832-3E5B4A1A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271017"/>
            <a:ext cx="7315200" cy="269095"/>
          </a:xfrm>
        </p:spPr>
        <p:txBody>
          <a:bodyPr>
            <a:noAutofit/>
          </a:bodyPr>
          <a:lstStyle/>
          <a:p>
            <a:r>
              <a:rPr lang="en-US" sz="5400" b="1" dirty="0"/>
              <a:t>Tuning the Model</a:t>
            </a:r>
            <a:br>
              <a:rPr lang="en-US" sz="5400" b="1" dirty="0"/>
            </a:br>
            <a:r>
              <a:rPr lang="en-US" sz="2000" b="1" dirty="0"/>
              <a:t>using </a:t>
            </a:r>
            <a:r>
              <a:rPr lang="en-US" sz="2000" b="1" dirty="0" err="1"/>
              <a:t>GridSearch</a:t>
            </a:r>
            <a:endParaRPr lang="en-IN" sz="5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6DF1C-F24D-41AC-8126-86F1832DFB3C}"/>
              </a:ext>
            </a:extLst>
          </p:cNvPr>
          <p:cNvGrpSpPr/>
          <p:nvPr/>
        </p:nvGrpSpPr>
        <p:grpSpPr>
          <a:xfrm>
            <a:off x="4464660" y="5012220"/>
            <a:ext cx="6158279" cy="1149525"/>
            <a:chOff x="3161890" y="2431896"/>
            <a:chExt cx="6158279" cy="11495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B97C4-B96E-44D4-833E-0721F8D97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890" y="3276578"/>
              <a:ext cx="6158279" cy="3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3F623-464D-466F-A746-6E4345EF8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582"/>
            <a:stretch/>
          </p:blipFill>
          <p:spPr>
            <a:xfrm>
              <a:off x="3161890" y="2431896"/>
              <a:ext cx="6158279" cy="885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892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FA43-44B4-4477-BABA-C69AACE4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702" y="1811383"/>
            <a:ext cx="5305697" cy="37756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C9D1D9"/>
                </a:solidFill>
                <a:effectLst/>
              </a:rPr>
              <a:t>The model gives an accuracy score of </a:t>
            </a:r>
            <a:r>
              <a:rPr lang="en-US" b="1" i="0" dirty="0">
                <a:solidFill>
                  <a:srgbClr val="C9D1D9"/>
                </a:solidFill>
                <a:effectLst/>
              </a:rPr>
              <a:t>54%.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C9D1D9"/>
                </a:solidFill>
                <a:effectLst/>
              </a:rPr>
              <a:t>The root mean squared error in the predicted and the actual scores for the testing data came out to be </a:t>
            </a:r>
            <a:r>
              <a:rPr lang="en-US" b="1" i="0" dirty="0">
                <a:solidFill>
                  <a:srgbClr val="C9D1D9"/>
                </a:solidFill>
                <a:effectLst/>
              </a:rPr>
              <a:t>around 4.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The most important feature among the feature space is the length feature which represents the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length of the essay </a:t>
            </a:r>
            <a:r>
              <a:rPr lang="en-US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using </a:t>
            </a:r>
            <a:r>
              <a:rPr lang="en-US" i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feature_importances</a:t>
            </a:r>
            <a:r>
              <a:rPr lang="en-US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_.</a:t>
            </a: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3F6051-7D87-4AAC-83FC-D40FB678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271017"/>
            <a:ext cx="7315200" cy="269095"/>
          </a:xfrm>
        </p:spPr>
        <p:txBody>
          <a:bodyPr>
            <a:noAutofit/>
          </a:bodyPr>
          <a:lstStyle/>
          <a:p>
            <a:r>
              <a:rPr lang="en-US" sz="5400" b="1" dirty="0"/>
              <a:t>Model Evaluation</a:t>
            </a:r>
            <a:endParaRPr lang="en-IN" sz="5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163C0-2C1B-4DA9-87B2-5045E72F06D6}"/>
              </a:ext>
            </a:extLst>
          </p:cNvPr>
          <p:cNvSpPr/>
          <p:nvPr/>
        </p:nvSpPr>
        <p:spPr>
          <a:xfrm>
            <a:off x="1049385" y="5721532"/>
            <a:ext cx="2216329" cy="291737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0000"/>
                </a:solidFill>
              </a:ln>
              <a:noFill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ACF008-A3DE-46C0-BD2C-952D1CBA88D6}"/>
              </a:ext>
            </a:extLst>
          </p:cNvPr>
          <p:cNvGrpSpPr/>
          <p:nvPr/>
        </p:nvGrpSpPr>
        <p:grpSpPr>
          <a:xfrm>
            <a:off x="800991" y="1686027"/>
            <a:ext cx="4772691" cy="4391638"/>
            <a:chOff x="800991" y="1686027"/>
            <a:chExt cx="4772691" cy="43916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85AB38-449E-4420-9AEE-3F508C99D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991" y="1686027"/>
              <a:ext cx="4772691" cy="43916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0ECFA4-45A2-4683-9C8F-8F14416749A0}"/>
                </a:ext>
              </a:extLst>
            </p:cNvPr>
            <p:cNvSpPr/>
            <p:nvPr/>
          </p:nvSpPr>
          <p:spPr>
            <a:xfrm>
              <a:off x="1049384" y="3981419"/>
              <a:ext cx="2216329" cy="670560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88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A685-C131-4D17-A645-E57552695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774372"/>
            <a:ext cx="7315200" cy="3845270"/>
          </a:xfrm>
        </p:spPr>
        <p:txBody>
          <a:bodyPr/>
          <a:lstStyle/>
          <a:p>
            <a:r>
              <a:rPr lang="en-IN" dirty="0"/>
              <a:t>It is not yet been able to come considerably close to human evaluation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Adding more geometrical features like </a:t>
            </a:r>
            <a:r>
              <a:rPr lang="en-US" b="0" i="1" dirty="0">
                <a:solidFill>
                  <a:srgbClr val="C9D1D9"/>
                </a:solidFill>
                <a:effectLst/>
                <a:latin typeface="-apple-system"/>
              </a:rPr>
              <a:t>number of punctuations, number of capitalization, number of misspelled words, </a:t>
            </a:r>
            <a:r>
              <a:rPr lang="en-US" b="0" i="1" dirty="0" err="1">
                <a:solidFill>
                  <a:srgbClr val="C9D1D9"/>
                </a:solidFill>
                <a:effectLst/>
                <a:latin typeface="-apple-system"/>
              </a:rPr>
              <a:t>etc</a:t>
            </a:r>
            <a:r>
              <a:rPr lang="en-US" b="0" i="1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7553FE-0D66-430B-92D1-7CD52A4E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271017"/>
            <a:ext cx="7315200" cy="269095"/>
          </a:xfrm>
        </p:spPr>
        <p:txBody>
          <a:bodyPr>
            <a:noAutofit/>
          </a:bodyPr>
          <a:lstStyle/>
          <a:p>
            <a:r>
              <a:rPr lang="en-US" sz="5400" b="1" dirty="0"/>
              <a:t>Further Improvement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9365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C0445E-DA90-4AB7-A6D6-454EAC23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770948"/>
            <a:ext cx="7315200" cy="1000135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75202-6FBD-4636-B44B-89C5F37F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954634"/>
            <a:ext cx="7315200" cy="32884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9D1D9"/>
                </a:solidFill>
                <a:effectLst/>
              </a:rPr>
              <a:t>The goal of this project is to create a machine learning model to learn the graders behavior in grading essays written in English.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C9D1D9"/>
                </a:solidFill>
                <a:effectLst/>
              </a:rPr>
              <a:t>The model can be used to automate the gradings of English essays written by students.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722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C3C1-087B-43FD-AD9C-151A940A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827532"/>
            <a:ext cx="7315200" cy="8869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BLOCK DIAGRAM</a:t>
            </a:r>
            <a:endParaRPr lang="en-IN" b="1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7F29093-E044-4EE9-9937-524BE1921B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604383"/>
              </p:ext>
            </p:extLst>
          </p:nvPr>
        </p:nvGraphicFramePr>
        <p:xfrm>
          <a:off x="-1606044" y="17417"/>
          <a:ext cx="13324515" cy="717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2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457C-BE05-43F8-A291-905C329A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38" y="3815225"/>
            <a:ext cx="7315200" cy="203781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DATASET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79241-4485-43BB-9E1A-DB34747C83A1}"/>
              </a:ext>
            </a:extLst>
          </p:cNvPr>
          <p:cNvSpPr txBox="1"/>
          <p:nvPr/>
        </p:nvSpPr>
        <p:spPr>
          <a:xfrm>
            <a:off x="85165" y="1298448"/>
            <a:ext cx="33572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Essay_id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</a:rPr>
              <a:t>– Unique id of the  </a:t>
            </a:r>
            <a:r>
              <a:rPr lang="en-US" dirty="0">
                <a:solidFill>
                  <a:srgbClr val="C9D1D9"/>
                </a:solidFill>
              </a:rPr>
              <a:t>		</a:t>
            </a:r>
            <a:r>
              <a:rPr lang="en-US" b="0" i="0" dirty="0">
                <a:solidFill>
                  <a:srgbClr val="C9D1D9"/>
                </a:solidFill>
                <a:effectLst/>
              </a:rPr>
              <a:t>essay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Essay_set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</a:rPr>
              <a:t>– A set to which the 		essay belongs (8 sets in 		total)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Essay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</a:rPr>
              <a:t>– the actual essay 			written in English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rater1_domain1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</a:rPr>
              <a:t>– Score given 		by rater number 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rater2_domain1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</a:rPr>
              <a:t>– Score given 		by rater 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domain1_score</a:t>
            </a:r>
            <a:r>
              <a:rPr lang="en-US" b="0" i="0" dirty="0">
                <a:effectLst/>
              </a:rPr>
              <a:t> – </a:t>
            </a:r>
            <a:r>
              <a:rPr lang="en-US" b="0" i="0" dirty="0">
                <a:solidFill>
                  <a:srgbClr val="C9D1D9"/>
                </a:solidFill>
                <a:effectLst/>
              </a:rPr>
              <a:t>Resolved 		score between the two 		graders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39C92-CCDE-439D-8CED-B3ECBDBD2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1"/>
          <a:stretch/>
        </p:blipFill>
        <p:spPr>
          <a:xfrm>
            <a:off x="3574174" y="718598"/>
            <a:ext cx="4759928" cy="5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864B7E-CAEA-4949-986D-6F9709233F8D}"/>
              </a:ext>
            </a:extLst>
          </p:cNvPr>
          <p:cNvSpPr txBox="1">
            <a:spLocks/>
          </p:cNvSpPr>
          <p:nvPr/>
        </p:nvSpPr>
        <p:spPr>
          <a:xfrm>
            <a:off x="3867912" y="3544620"/>
            <a:ext cx="7315200" cy="1285148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Dataset consists of </a:t>
            </a:r>
            <a:r>
              <a:rPr lang="en-IN" sz="2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12976</a:t>
            </a:r>
            <a:r>
              <a:rPr lang="en-IN" sz="2800" dirty="0"/>
              <a:t> essays with scores manually obtained from human evaluation from 2 different graders.</a:t>
            </a:r>
          </a:p>
          <a:p>
            <a:r>
              <a:rPr lang="en-IN" sz="2800" dirty="0"/>
              <a:t>The dataset is divided into 8 essay sets based on context. Scores range from 1 to 60.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E441C-404D-464B-8869-E3559658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83" y="1043397"/>
            <a:ext cx="504895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7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0924824-C714-489B-B383-D5B8A0105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7960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150D28E-9518-4F2B-BC58-8A28708C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786719"/>
            <a:ext cx="7315200" cy="1125970"/>
          </a:xfrm>
        </p:spPr>
        <p:txBody>
          <a:bodyPr>
            <a:normAutofit/>
          </a:bodyPr>
          <a:lstStyle/>
          <a:p>
            <a:r>
              <a:rPr lang="en-US" sz="4800" b="1" dirty="0"/>
              <a:t>DATA PREPROCESSING</a:t>
            </a:r>
            <a:br>
              <a:rPr lang="en-US" sz="4800" b="1" dirty="0"/>
            </a:br>
            <a:r>
              <a:rPr lang="en-US" sz="1600" b="1" dirty="0"/>
              <a:t>using NLP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644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D52A97-7CD1-4655-8CB1-4994C6059CC0}"/>
              </a:ext>
            </a:extLst>
          </p:cNvPr>
          <p:cNvSpPr txBox="1">
            <a:spLocks/>
          </p:cNvSpPr>
          <p:nvPr/>
        </p:nvSpPr>
        <p:spPr>
          <a:xfrm>
            <a:off x="3867912" y="786719"/>
            <a:ext cx="7315200" cy="1125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FEATURE SELECTION</a:t>
            </a:r>
            <a:endParaRPr lang="en-IN" sz="4800" b="1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F7CD52-2D7F-4607-8983-6D516331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12689"/>
            <a:ext cx="7315200" cy="32884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Geometrical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/>
              <a:t>Length of essay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/>
              <a:t>No. of digits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9B9F6E-A86C-4E9B-8610-2B1D21B94380}"/>
              </a:ext>
            </a:extLst>
          </p:cNvPr>
          <p:cNvGrpSpPr/>
          <p:nvPr/>
        </p:nvGrpSpPr>
        <p:grpSpPr>
          <a:xfrm>
            <a:off x="6441277" y="3341323"/>
            <a:ext cx="4741835" cy="3154232"/>
            <a:chOff x="3052336" y="294838"/>
            <a:chExt cx="6087326" cy="44743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2E49C4-6F5C-4C57-B9DC-0CB5ECF2F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718"/>
            <a:stretch/>
          </p:blipFill>
          <p:spPr>
            <a:xfrm>
              <a:off x="3052337" y="294838"/>
              <a:ext cx="6087325" cy="2587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2F44339-7BFD-4779-9C40-1DD8885C0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9902"/>
            <a:stretch/>
          </p:blipFill>
          <p:spPr>
            <a:xfrm>
              <a:off x="3052336" y="2882538"/>
              <a:ext cx="6087325" cy="1886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41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F7CD52-2D7F-4607-8983-6D516331EB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6059" y="-600534"/>
            <a:ext cx="11123613" cy="3289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Parts of Speech </a:t>
            </a:r>
            <a:r>
              <a:rPr lang="en-IN" sz="28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en-US" sz="2800" b="0" i="0" dirty="0">
                <a:solidFill>
                  <a:srgbClr val="C9D1D9"/>
                </a:solidFill>
                <a:effectLst/>
                <a:latin typeface="-apple-system"/>
              </a:rPr>
              <a:t>calculated the number of various parts of speech words used in the essay</a:t>
            </a: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Text Features - </a:t>
            </a:r>
            <a:r>
              <a:rPr lang="en-IN" sz="2800" b="0" i="0" dirty="0">
                <a:solidFill>
                  <a:srgbClr val="C9D1D9"/>
                </a:solidFill>
                <a:effectLst/>
                <a:latin typeface="-apple-system"/>
              </a:rPr>
              <a:t>using </a:t>
            </a:r>
            <a:r>
              <a:rPr lang="en-IN" sz="2800" b="0" i="0" dirty="0" err="1">
                <a:solidFill>
                  <a:srgbClr val="C9D1D9"/>
                </a:solidFill>
                <a:effectLst/>
                <a:latin typeface="-apple-system"/>
              </a:rPr>
              <a:t>tf-idf</a:t>
            </a:r>
            <a:r>
              <a:rPr lang="en-IN" sz="2800" b="0" i="0" dirty="0">
                <a:solidFill>
                  <a:srgbClr val="C9D1D9"/>
                </a:solidFill>
                <a:effectLst/>
                <a:latin typeface="-apple-system"/>
              </a:rPr>
              <a:t> Vectorizer 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061B-1D41-43C6-9A62-954E0F88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45" y="1835612"/>
            <a:ext cx="9494643" cy="4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0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EDE7-0920-4D74-9D5E-4468F9A7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637210"/>
            <a:ext cx="7315200" cy="3949773"/>
          </a:xfrm>
        </p:spPr>
        <p:txBody>
          <a:bodyPr>
            <a:normAutofit/>
          </a:bodyPr>
          <a:lstStyle/>
          <a:p>
            <a:r>
              <a:rPr lang="en-IN" sz="2400" dirty="0">
                <a:sym typeface="Wingdings" panose="05000000000000000000" pitchFamily="2" charset="2"/>
              </a:rPr>
              <a:t> </a:t>
            </a:r>
            <a:r>
              <a:rPr lang="en-IN" sz="2400" dirty="0"/>
              <a:t>Using PCA since the time complexity in building ml model is high.</a:t>
            </a:r>
            <a:endParaRPr lang="en-US" sz="2400" dirty="0">
              <a:solidFill>
                <a:srgbClr val="C9D1D9"/>
              </a:solidFill>
              <a:latin typeface="-apple-system"/>
            </a:endParaRPr>
          </a:p>
          <a:p>
            <a:r>
              <a:rPr lang="en-US" sz="2400" b="0" i="0" dirty="0"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  <a:sym typeface="Wingdings" panose="05000000000000000000" pitchFamily="2" charset="2"/>
              </a:rPr>
              <a:t> </a:t>
            </a:r>
            <a:r>
              <a:rPr lang="en-US" sz="2400" b="0" i="0" dirty="0">
                <a:effectLst/>
                <a:latin typeface="-apple-system"/>
                <a:sym typeface="Wingdings" panose="05000000000000000000" pitchFamily="2" charset="2"/>
              </a:rPr>
              <a:t>O</a:t>
            </a:r>
            <a:r>
              <a:rPr lang="en-US" sz="2400" b="0" i="0" dirty="0">
                <a:effectLst/>
                <a:latin typeface="-apple-system"/>
              </a:rPr>
              <a:t>riginal feature space for the </a:t>
            </a:r>
            <a:r>
              <a:rPr lang="en-US" sz="2400" b="0" i="0" dirty="0" err="1">
                <a:effectLst/>
                <a:latin typeface="-apple-system"/>
              </a:rPr>
              <a:t>tf-idf</a:t>
            </a:r>
            <a:r>
              <a:rPr lang="en-US" sz="2400" b="0" i="0" dirty="0">
                <a:effectLst/>
                <a:latin typeface="-apple-system"/>
              </a:rPr>
              <a:t> sparse matrix includes   43000 + features, but reducing it down to 4 features.</a:t>
            </a:r>
            <a:endParaRPr lang="en-IN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6CC002-5EDE-4FF8-B9F6-669F496D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271017"/>
            <a:ext cx="7315200" cy="269095"/>
          </a:xfrm>
        </p:spPr>
        <p:txBody>
          <a:bodyPr>
            <a:noAutofit/>
          </a:bodyPr>
          <a:lstStyle/>
          <a:p>
            <a:r>
              <a:rPr lang="en-US" sz="5400" b="1" dirty="0"/>
              <a:t>Reducing Dimensionality</a:t>
            </a:r>
            <a:endParaRPr lang="en-IN" sz="5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D4942B-02F7-4EDD-B6A4-A64C496F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63965"/>
            <a:ext cx="10058400" cy="32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50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5151</TotalTime>
  <Words>592</Words>
  <Application>Microsoft Office PowerPoint</Application>
  <PresentationFormat>Widescreen</PresentationFormat>
  <Paragraphs>84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Calibri</vt:lpstr>
      <vt:lpstr>Corbel</vt:lpstr>
      <vt:lpstr>inherit</vt:lpstr>
      <vt:lpstr>Menlo</vt:lpstr>
      <vt:lpstr>Roboto</vt:lpstr>
      <vt:lpstr>Wingdings</vt:lpstr>
      <vt:lpstr>Wingdings 2</vt:lpstr>
      <vt:lpstr>Frame</vt:lpstr>
      <vt:lpstr>Automatic Essay Grading</vt:lpstr>
      <vt:lpstr>GOAL</vt:lpstr>
      <vt:lpstr>BLOCK DIAGRAM</vt:lpstr>
      <vt:lpstr>DATASET</vt:lpstr>
      <vt:lpstr>PowerPoint Presentation</vt:lpstr>
      <vt:lpstr>DATA PREPROCESSING using NLP</vt:lpstr>
      <vt:lpstr>PowerPoint Presentation</vt:lpstr>
      <vt:lpstr>PowerPoint Presentation</vt:lpstr>
      <vt:lpstr>Reducing Dimensionality</vt:lpstr>
      <vt:lpstr>ML Model</vt:lpstr>
      <vt:lpstr>Tuning the Model using GridSearch</vt:lpstr>
      <vt:lpstr>Model Evaluation</vt:lpstr>
      <vt:lpstr>Further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Essay Grading</dc:title>
  <dc:creator>ritikasathish.26@gmail.com</dc:creator>
  <cp:lastModifiedBy>ritikasathish.26@gmail.com</cp:lastModifiedBy>
  <cp:revision>15</cp:revision>
  <dcterms:created xsi:type="dcterms:W3CDTF">2021-10-03T19:02:41Z</dcterms:created>
  <dcterms:modified xsi:type="dcterms:W3CDTF">2021-10-11T14:59:36Z</dcterms:modified>
</cp:coreProperties>
</file>