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Neural network and adaptive system</a:t>
            </a:r>
            <a:br>
              <a:rPr lang="en-IN" dirty="0"/>
            </a:br>
            <a:r>
              <a:rPr lang="en-IN" sz="2400" dirty="0" smtClean="0"/>
              <a:t>final </a:t>
            </a:r>
            <a:r>
              <a:rPr lang="en-IN" sz="2400" dirty="0"/>
              <a:t>project </a:t>
            </a:r>
            <a:r>
              <a:rPr lang="en-IN" sz="2400" dirty="0" smtClean="0"/>
              <a:t>part 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Biometric Face verification using Auto encoder</a:t>
            </a:r>
            <a:endParaRPr lang="en-IN" dirty="0"/>
          </a:p>
          <a:p>
            <a:r>
              <a:rPr lang="en-IN" dirty="0"/>
              <a:t>Ritika Chowdri</a:t>
            </a:r>
          </a:p>
          <a:p>
            <a:r>
              <a:rPr lang="en-IN" dirty="0" smtClean="0"/>
              <a:t>16230840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78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 smtClean="0"/>
              <a:t>Deepnet</a:t>
            </a:r>
            <a:r>
              <a:rPr lang="en-IN" dirty="0" smtClean="0"/>
              <a:t> using two auto encoder and a </a:t>
            </a:r>
            <a:r>
              <a:rPr lang="en-IN" dirty="0" err="1" smtClean="0"/>
              <a:t>softmax</a:t>
            </a:r>
            <a:r>
              <a:rPr lang="en-IN" dirty="0" smtClean="0"/>
              <a:t> layer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12" y="3199606"/>
            <a:ext cx="7162800" cy="1533525"/>
          </a:xfrm>
        </p:spPr>
      </p:pic>
    </p:spTree>
    <p:extLst>
      <p:ext uri="{BB962C8B-B14F-4D97-AF65-F5344CB8AC3E}">
        <p14:creationId xmlns:p14="http://schemas.microsoft.com/office/powerpoint/2010/main" val="3362709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Taking the best configuration we train the neural network and generate roc curves for test images.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404" y="2141538"/>
            <a:ext cx="4866216" cy="3649662"/>
          </a:xfrm>
        </p:spPr>
      </p:pic>
    </p:spTree>
    <p:extLst>
      <p:ext uri="{BB962C8B-B14F-4D97-AF65-F5344CB8AC3E}">
        <p14:creationId xmlns:p14="http://schemas.microsoft.com/office/powerpoint/2010/main" val="2157337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The above result can be further improved by tuning the data by performing back propagation on multilayer network.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404" y="2141538"/>
            <a:ext cx="4866216" cy="3649662"/>
          </a:xfrm>
        </p:spPr>
      </p:pic>
    </p:spTree>
    <p:extLst>
      <p:ext uri="{BB962C8B-B14F-4D97-AF65-F5344CB8AC3E}">
        <p14:creationId xmlns:p14="http://schemas.microsoft.com/office/powerpoint/2010/main" val="179541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Normalizing the data is done to improve the performance of the network.</a:t>
            </a:r>
          </a:p>
          <a:p>
            <a:r>
              <a:rPr lang="en-IN" dirty="0" smtClean="0"/>
              <a:t>Larger </a:t>
            </a:r>
            <a:r>
              <a:rPr lang="en-IN" dirty="0"/>
              <a:t>the </a:t>
            </a:r>
            <a:r>
              <a:rPr lang="en-IN" dirty="0" smtClean="0"/>
              <a:t>Sparsity </a:t>
            </a:r>
            <a:r>
              <a:rPr lang="en-IN" dirty="0"/>
              <a:t>Regularization, worse is the </a:t>
            </a:r>
            <a:r>
              <a:rPr lang="en-IN" dirty="0" smtClean="0"/>
              <a:t>ROC curve.</a:t>
            </a:r>
            <a:endParaRPr lang="en-IN" dirty="0"/>
          </a:p>
          <a:p>
            <a:r>
              <a:rPr lang="en-IN" dirty="0"/>
              <a:t>Larger the Weight Decay, lesser is the effect of </a:t>
            </a:r>
            <a:r>
              <a:rPr lang="en-IN" dirty="0" smtClean="0"/>
              <a:t>Sparsity </a:t>
            </a:r>
            <a:r>
              <a:rPr lang="en-IN" dirty="0"/>
              <a:t>Regularization on </a:t>
            </a:r>
            <a:r>
              <a:rPr lang="en-IN" dirty="0" smtClean="0"/>
              <a:t>ROC.</a:t>
            </a:r>
          </a:p>
          <a:p>
            <a:r>
              <a:rPr lang="en-IN" dirty="0" smtClean="0"/>
              <a:t>Fine tuning the network improves the performance.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3823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 smtClean="0"/>
              <a:t>Thank you.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83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the at and t database for face recognition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Read the folders and images using cd command.</a:t>
            </a:r>
          </a:p>
          <a:p>
            <a:pPr marL="0" indent="0">
              <a:buNone/>
            </a:pPr>
            <a:r>
              <a:rPr lang="en-IN" dirty="0" smtClean="0"/>
              <a:t> 	 </a:t>
            </a:r>
            <a:r>
              <a:rPr lang="en-IN" dirty="0" err="1"/>
              <a:t>fn</a:t>
            </a:r>
            <a:r>
              <a:rPr lang="en-IN" dirty="0"/>
              <a:t> = cd(['C:\Users\Ritika\Desktop\Neural Networks\</a:t>
            </a:r>
            <a:r>
              <a:rPr lang="en-IN" dirty="0" err="1"/>
              <a:t>Ritika_Chowdri_AE</a:t>
            </a:r>
            <a:r>
              <a:rPr lang="en-IN" dirty="0"/>
              <a:t>\s' num2str(</a:t>
            </a:r>
            <a:r>
              <a:rPr lang="en-IN" dirty="0" err="1"/>
              <a:t>i</a:t>
            </a:r>
            <a:r>
              <a:rPr lang="en-IN" dirty="0"/>
              <a:t>)]);</a:t>
            </a:r>
          </a:p>
          <a:p>
            <a:r>
              <a:rPr lang="en-IN" dirty="0" smtClean="0"/>
              <a:t>Normalized the images between values 0 and 1.</a:t>
            </a:r>
          </a:p>
          <a:p>
            <a:pPr marL="0" indent="0">
              <a:buNone/>
            </a:pPr>
            <a:r>
              <a:rPr lang="en-IN" dirty="0"/>
              <a:t>	 </a:t>
            </a:r>
            <a:r>
              <a:rPr lang="en-IN" dirty="0" err="1"/>
              <a:t>img</a:t>
            </a:r>
            <a:r>
              <a:rPr lang="en-IN" dirty="0"/>
              <a:t> = double(</a:t>
            </a:r>
            <a:r>
              <a:rPr lang="en-IN" dirty="0" err="1"/>
              <a:t>img</a:t>
            </a:r>
            <a:r>
              <a:rPr lang="en-IN" dirty="0"/>
              <a:t>)/256;</a:t>
            </a:r>
          </a:p>
          <a:p>
            <a:r>
              <a:rPr lang="en-IN" dirty="0" smtClean="0"/>
              <a:t>Created a row cell vector for training and testing images (112 * 92 pixels each).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/>
              <a:t> </a:t>
            </a:r>
            <a:r>
              <a:rPr lang="en-IN" dirty="0" err="1"/>
              <a:t>Train_cell</a:t>
            </a:r>
            <a:r>
              <a:rPr lang="en-IN" dirty="0"/>
              <a:t> = mat2cell(img,112,92);</a:t>
            </a:r>
          </a:p>
          <a:p>
            <a:pPr marL="0" indent="0">
              <a:buNone/>
            </a:pPr>
            <a:r>
              <a:rPr lang="en-IN" dirty="0" smtClean="0"/>
              <a:t>		 </a:t>
            </a:r>
            <a:r>
              <a:rPr lang="en-IN" dirty="0" err="1" smtClean="0"/>
              <a:t>Test_cell</a:t>
            </a:r>
            <a:r>
              <a:rPr lang="en-IN" dirty="0" smtClean="0"/>
              <a:t> = mat2cell(img,112,92);</a:t>
            </a:r>
          </a:p>
        </p:txBody>
      </p:sp>
    </p:spTree>
    <p:extLst>
      <p:ext uri="{BB962C8B-B14F-4D97-AF65-F5344CB8AC3E}">
        <p14:creationId xmlns:p14="http://schemas.microsoft.com/office/powerpoint/2010/main" val="177316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Variations in Learning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For first auto encoder</a:t>
            </a:r>
          </a:p>
          <a:p>
            <a:pPr marL="0" indent="0">
              <a:buNone/>
            </a:pPr>
            <a:r>
              <a:rPr lang="en-IN" dirty="0"/>
              <a:t>	 </a:t>
            </a:r>
            <a:r>
              <a:rPr lang="en-IN" dirty="0" smtClean="0"/>
              <a:t>      ‘Hidden_layer1’ = 100</a:t>
            </a:r>
          </a:p>
          <a:p>
            <a:pPr marL="0" indent="0">
              <a:buNone/>
            </a:pPr>
            <a:r>
              <a:rPr lang="en-IN" dirty="0"/>
              <a:t>	 </a:t>
            </a:r>
            <a:r>
              <a:rPr lang="en-IN" dirty="0" smtClean="0"/>
              <a:t>      '</a:t>
            </a:r>
            <a:r>
              <a:rPr lang="en-IN" dirty="0" err="1" smtClean="0"/>
              <a:t>MaxEpochs</a:t>
            </a:r>
            <a:r>
              <a:rPr lang="en-IN" dirty="0" smtClean="0"/>
              <a:t>‘ = 400</a:t>
            </a:r>
          </a:p>
          <a:p>
            <a:r>
              <a:rPr lang="en-IN" dirty="0" smtClean="0"/>
              <a:t>For second auto encoder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‘Hidden_layer2’ = 50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‘</a:t>
            </a:r>
            <a:r>
              <a:rPr lang="en-IN" dirty="0" err="1" smtClean="0"/>
              <a:t>MaxEpochs</a:t>
            </a:r>
            <a:r>
              <a:rPr lang="en-IN" dirty="0" smtClean="0"/>
              <a:t>’ = 100</a:t>
            </a:r>
            <a:endParaRPr lang="en-IN" dirty="0"/>
          </a:p>
          <a:p>
            <a:pPr marL="0" indent="0" algn="ctr">
              <a:buNone/>
            </a:pPr>
            <a:r>
              <a:rPr lang="en-IN" dirty="0"/>
              <a:t>                </a:t>
            </a:r>
            <a:r>
              <a:rPr lang="en-IN" dirty="0" smtClean="0"/>
              <a:t>'L2WeightRegularization‘ = 0.006 and 0.008</a:t>
            </a:r>
            <a:endParaRPr lang="en-IN" dirty="0"/>
          </a:p>
          <a:p>
            <a:pPr marL="0" indent="0" algn="ctr">
              <a:buNone/>
            </a:pPr>
            <a:r>
              <a:rPr lang="en-IN" dirty="0"/>
              <a:t>                </a:t>
            </a:r>
            <a:r>
              <a:rPr lang="en-IN" dirty="0" smtClean="0"/>
              <a:t>'</a:t>
            </a:r>
            <a:r>
              <a:rPr lang="en-IN" dirty="0" err="1" smtClean="0"/>
              <a:t>SparsityRegularization</a:t>
            </a:r>
            <a:r>
              <a:rPr lang="en-IN" dirty="0" smtClean="0"/>
              <a:t>‘ = 1 and 3</a:t>
            </a:r>
            <a:endParaRPr lang="en-IN" dirty="0"/>
          </a:p>
          <a:p>
            <a:pPr marL="0" indent="0" algn="ctr">
              <a:buNone/>
            </a:pPr>
            <a:r>
              <a:rPr lang="en-IN" dirty="0"/>
              <a:t>                </a:t>
            </a:r>
            <a:r>
              <a:rPr lang="en-IN" dirty="0" smtClean="0"/>
              <a:t>'</a:t>
            </a:r>
            <a:r>
              <a:rPr lang="en-IN" dirty="0" err="1" smtClean="0"/>
              <a:t>SparsityProportion</a:t>
            </a:r>
            <a:r>
              <a:rPr lang="en-IN" dirty="0" smtClean="0"/>
              <a:t>‘ = 0.15 and 0.30</a:t>
            </a:r>
          </a:p>
          <a:p>
            <a:pPr marL="0" indent="0" algn="ctr">
              <a:buNone/>
            </a:pPr>
            <a:r>
              <a:rPr lang="en-IN" dirty="0" smtClean="0"/>
              <a:t>Total 8 combinations of L2WR,  SR and SP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45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dirty="0" smtClean="0"/>
              <a:t>Using different combinations of the </a:t>
            </a:r>
            <a:r>
              <a:rPr lang="en-IN" sz="2400" dirty="0"/>
              <a:t>learning </a:t>
            </a:r>
            <a:r>
              <a:rPr lang="en-IN" sz="2400" dirty="0" smtClean="0"/>
              <a:t>parameters, </a:t>
            </a:r>
            <a:r>
              <a:rPr lang="en-IN" sz="2400" dirty="0"/>
              <a:t>Find the best deep representation(s) using stacked auto-encoders that maximize the inter-class to intra-class variations (d’) in -MSE sense.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First we train the sparse auto encoder on the training data without using the labels. </a:t>
            </a:r>
          </a:p>
          <a:p>
            <a:r>
              <a:rPr lang="en-IN" dirty="0" smtClean="0"/>
              <a:t>Weights are randomly initialized before training.</a:t>
            </a:r>
          </a:p>
          <a:p>
            <a:r>
              <a:rPr lang="en-IN" dirty="0" smtClean="0"/>
              <a:t>The feature vector is generated and passed to the second auto encoder.</a:t>
            </a:r>
          </a:p>
          <a:p>
            <a:r>
              <a:rPr lang="en-IN" dirty="0" smtClean="0"/>
              <a:t>Train the </a:t>
            </a:r>
            <a:r>
              <a:rPr lang="en-IN" dirty="0" err="1" smtClean="0"/>
              <a:t>softmax</a:t>
            </a:r>
            <a:r>
              <a:rPr lang="en-IN" dirty="0" smtClean="0"/>
              <a:t> layer to classify the 50 dimensional feature vector.</a:t>
            </a:r>
          </a:p>
          <a:p>
            <a:r>
              <a:rPr lang="en-IN" dirty="0" smtClean="0"/>
              <a:t> Genuine scores = 600</a:t>
            </a:r>
          </a:p>
          <a:p>
            <a:r>
              <a:rPr lang="en-IN" smtClean="0"/>
              <a:t> Imposter </a:t>
            </a:r>
            <a:r>
              <a:rPr lang="en-IN" dirty="0" smtClean="0"/>
              <a:t>scores = 28080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110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results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64" y="2065867"/>
            <a:ext cx="4866216" cy="364966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254" y="2065867"/>
            <a:ext cx="4866216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7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results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30" y="2312988"/>
            <a:ext cx="4580466" cy="34353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195" y="2312988"/>
            <a:ext cx="4580467" cy="34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2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results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54" y="2255838"/>
            <a:ext cx="4840816" cy="36306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270" y="2255839"/>
            <a:ext cx="4848120" cy="363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results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64" y="2296002"/>
            <a:ext cx="4566496" cy="342487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60" y="2296002"/>
            <a:ext cx="4587240" cy="344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6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Area Under the curve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715881"/>
              </p:ext>
            </p:extLst>
          </p:nvPr>
        </p:nvGraphicFramePr>
        <p:xfrm>
          <a:off x="685800" y="2141538"/>
          <a:ext cx="1013142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285"/>
                <a:gridCol w="2026285"/>
                <a:gridCol w="2026285"/>
                <a:gridCol w="2026285"/>
                <a:gridCol w="20262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S.</a:t>
                      </a:r>
                      <a:r>
                        <a:rPr lang="en-IN" baseline="0" dirty="0" smtClean="0"/>
                        <a:t>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L2WR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AUC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0.9610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0.006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0.30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0.9657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0.9566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0.9581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0.9539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0.9461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0.9597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119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114</TotalTime>
  <Words>291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Neural network and adaptive system final project part a</vt:lpstr>
      <vt:lpstr>Using the at and t database for face recognition</vt:lpstr>
      <vt:lpstr>Variations in Learning parameters</vt:lpstr>
      <vt:lpstr>Using different combinations of the learning parameters, Find the best deep representation(s) using stacked auto-encoders that maximize the inter-class to intra-class variations (d’) in -MSE sense.</vt:lpstr>
      <vt:lpstr>results</vt:lpstr>
      <vt:lpstr>results</vt:lpstr>
      <vt:lpstr>results</vt:lpstr>
      <vt:lpstr>results</vt:lpstr>
      <vt:lpstr>Area Under the curve</vt:lpstr>
      <vt:lpstr>Deepnet using two auto encoder and a softmax layer </vt:lpstr>
      <vt:lpstr>Taking the best configuration we train the neural network and generate roc curves for test images.</vt:lpstr>
      <vt:lpstr>The above result can be further improved by tuning the data by performing back propagation on multilayer network.</vt:lpstr>
      <vt:lpstr>conclusions</vt:lpstr>
      <vt:lpstr>Thank you.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Ritika Chowdri</dc:creator>
  <cp:lastModifiedBy>Ritika Chowdri</cp:lastModifiedBy>
  <cp:revision>19</cp:revision>
  <dcterms:created xsi:type="dcterms:W3CDTF">2017-12-06T19:05:22Z</dcterms:created>
  <dcterms:modified xsi:type="dcterms:W3CDTF">2017-12-07T01:18:15Z</dcterms:modified>
</cp:coreProperties>
</file>