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0287000" cy="10287000"/>
  <p:notesSz cx="6858000" cy="9144000"/>
  <p:embeddedFontLst>
    <p:embeddedFont>
      <p:font typeface="Montserrat Ultra-Bold" charset="1" panose="00000900000000000000"/>
      <p:regular r:id="rId20"/>
    </p:embeddedFont>
    <p:embeddedFont>
      <p:font typeface="Anton Italics" charset="1" panose="00000500000000000000"/>
      <p:regular r:id="rId21"/>
    </p:embeddedFont>
    <p:embeddedFont>
      <p:font typeface="Montserrat Bold" charset="1" panose="00000800000000000000"/>
      <p:regular r:id="rId22"/>
    </p:embeddedFont>
    <p:embeddedFont>
      <p:font typeface="Montserrat Medium" charset="1" panose="00000600000000000000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287000" cy="10287000"/>
          </a:xfrm>
          <a:custGeom>
            <a:avLst/>
            <a:gdLst/>
            <a:ahLst/>
            <a:cxnLst/>
            <a:rect r="r" b="b" t="t" l="l"/>
            <a:pathLst>
              <a:path h="10287000" w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9" t="0" r="-919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79527" y="4904212"/>
            <a:ext cx="12848415" cy="1284841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D19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827324" y="-64731"/>
            <a:ext cx="12848415" cy="1284841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D19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887720" y="2002155"/>
            <a:ext cx="6750874" cy="6742435"/>
          </a:xfrm>
          <a:custGeom>
            <a:avLst/>
            <a:gdLst/>
            <a:ahLst/>
            <a:cxnLst/>
            <a:rect r="r" b="b" t="t" l="l"/>
            <a:pathLst>
              <a:path h="6742435" w="6750874">
                <a:moveTo>
                  <a:pt x="0" y="0"/>
                </a:moveTo>
                <a:lnTo>
                  <a:pt x="6750873" y="0"/>
                </a:lnTo>
                <a:lnTo>
                  <a:pt x="6750873" y="6742435"/>
                </a:lnTo>
                <a:lnTo>
                  <a:pt x="0" y="67424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3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-10800000">
            <a:off x="-2936644" y="4866751"/>
            <a:ext cx="16160289" cy="8080144"/>
          </a:xfrm>
          <a:custGeom>
            <a:avLst/>
            <a:gdLst/>
            <a:ahLst/>
            <a:cxnLst/>
            <a:rect r="r" b="b" t="t" l="l"/>
            <a:pathLst>
              <a:path h="8080144" w="16160289">
                <a:moveTo>
                  <a:pt x="16160288" y="8080144"/>
                </a:moveTo>
                <a:lnTo>
                  <a:pt x="0" y="8080144"/>
                </a:lnTo>
                <a:lnTo>
                  <a:pt x="0" y="0"/>
                </a:lnTo>
                <a:lnTo>
                  <a:pt x="16160288" y="0"/>
                </a:lnTo>
                <a:lnTo>
                  <a:pt x="16160288" y="808014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25942" y="2783775"/>
            <a:ext cx="5274428" cy="5179195"/>
          </a:xfrm>
          <a:custGeom>
            <a:avLst/>
            <a:gdLst/>
            <a:ahLst/>
            <a:cxnLst/>
            <a:rect r="r" b="b" t="t" l="l"/>
            <a:pathLst>
              <a:path h="5179195" w="5274428">
                <a:moveTo>
                  <a:pt x="0" y="0"/>
                </a:moveTo>
                <a:lnTo>
                  <a:pt x="5274428" y="0"/>
                </a:lnTo>
                <a:lnTo>
                  <a:pt x="5274428" y="5179195"/>
                </a:lnTo>
                <a:lnTo>
                  <a:pt x="0" y="51791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26663" y="5126575"/>
            <a:ext cx="2477307" cy="2477307"/>
          </a:xfrm>
          <a:custGeom>
            <a:avLst/>
            <a:gdLst/>
            <a:ahLst/>
            <a:cxnLst/>
            <a:rect r="r" b="b" t="t" l="l"/>
            <a:pathLst>
              <a:path h="2477307" w="2477307">
                <a:moveTo>
                  <a:pt x="0" y="0"/>
                </a:moveTo>
                <a:lnTo>
                  <a:pt x="2477307" y="0"/>
                </a:lnTo>
                <a:lnTo>
                  <a:pt x="2477307" y="2477307"/>
                </a:lnTo>
                <a:lnTo>
                  <a:pt x="0" y="247730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38060" y="7345387"/>
            <a:ext cx="1883128" cy="751424"/>
          </a:xfrm>
          <a:custGeom>
            <a:avLst/>
            <a:gdLst/>
            <a:ahLst/>
            <a:cxnLst/>
            <a:rect r="r" b="b" t="t" l="l"/>
            <a:pathLst>
              <a:path h="751424" w="1883128">
                <a:moveTo>
                  <a:pt x="0" y="0"/>
                </a:moveTo>
                <a:lnTo>
                  <a:pt x="1883128" y="0"/>
                </a:lnTo>
                <a:lnTo>
                  <a:pt x="1883128" y="751424"/>
                </a:lnTo>
                <a:lnTo>
                  <a:pt x="0" y="75142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174230" y="8389571"/>
            <a:ext cx="3086100" cy="710038"/>
            <a:chOff x="0" y="0"/>
            <a:chExt cx="1766372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66372" cy="406400"/>
            </a:xfrm>
            <a:custGeom>
              <a:avLst/>
              <a:gdLst/>
              <a:ahLst/>
              <a:cxnLst/>
              <a:rect r="r" b="b" t="t" l="l"/>
              <a:pathLst>
                <a:path h="406400" w="1766372">
                  <a:moveTo>
                    <a:pt x="1563172" y="0"/>
                  </a:moveTo>
                  <a:cubicBezTo>
                    <a:pt x="1675397" y="0"/>
                    <a:pt x="1766372" y="90976"/>
                    <a:pt x="1766372" y="203200"/>
                  </a:cubicBezTo>
                  <a:cubicBezTo>
                    <a:pt x="1766372" y="315424"/>
                    <a:pt x="1675397" y="406400"/>
                    <a:pt x="156317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B6392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76637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363047" y="8534432"/>
            <a:ext cx="2402366" cy="380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0"/>
              </a:lnSpc>
            </a:pPr>
            <a:r>
              <a:rPr lang="en-US" sz="2279" b="true">
                <a:solidFill>
                  <a:srgbClr val="B6392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ORDER NOW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459311" y="8582356"/>
            <a:ext cx="612202" cy="324467"/>
          </a:xfrm>
          <a:custGeom>
            <a:avLst/>
            <a:gdLst/>
            <a:ahLst/>
            <a:cxnLst/>
            <a:rect r="r" b="b" t="t" l="l"/>
            <a:pathLst>
              <a:path h="324467" w="612202">
                <a:moveTo>
                  <a:pt x="0" y="0"/>
                </a:moveTo>
                <a:lnTo>
                  <a:pt x="612202" y="0"/>
                </a:lnTo>
                <a:lnTo>
                  <a:pt x="612202" y="324467"/>
                </a:lnTo>
                <a:lnTo>
                  <a:pt x="0" y="32446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2066586">
            <a:off x="9403784" y="-849177"/>
            <a:ext cx="1504926" cy="2723848"/>
          </a:xfrm>
          <a:custGeom>
            <a:avLst/>
            <a:gdLst/>
            <a:ahLst/>
            <a:cxnLst/>
            <a:rect r="r" b="b" t="t" l="l"/>
            <a:pathLst>
              <a:path h="2723848" w="1504926">
                <a:moveTo>
                  <a:pt x="1504926" y="0"/>
                </a:moveTo>
                <a:lnTo>
                  <a:pt x="0" y="0"/>
                </a:lnTo>
                <a:lnTo>
                  <a:pt x="0" y="2723848"/>
                </a:lnTo>
                <a:lnTo>
                  <a:pt x="1504926" y="2723848"/>
                </a:lnTo>
                <a:lnTo>
                  <a:pt x="1504926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-871282">
            <a:off x="5309796" y="1761564"/>
            <a:ext cx="788349" cy="1426876"/>
          </a:xfrm>
          <a:custGeom>
            <a:avLst/>
            <a:gdLst/>
            <a:ahLst/>
            <a:cxnLst/>
            <a:rect r="r" b="b" t="t" l="l"/>
            <a:pathLst>
              <a:path h="1426876" w="788349">
                <a:moveTo>
                  <a:pt x="788349" y="0"/>
                </a:moveTo>
                <a:lnTo>
                  <a:pt x="0" y="0"/>
                </a:lnTo>
                <a:lnTo>
                  <a:pt x="0" y="1426876"/>
                </a:lnTo>
                <a:lnTo>
                  <a:pt x="788349" y="1426876"/>
                </a:lnTo>
                <a:lnTo>
                  <a:pt x="788349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1392460"/>
            <a:ext cx="2814432" cy="1095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1"/>
              </a:lnSpc>
            </a:pPr>
            <a:r>
              <a:rPr lang="en-US" sz="6429" i="true">
                <a:solidFill>
                  <a:srgbClr val="FDFDFD"/>
                </a:solidFill>
                <a:latin typeface="Anton Italics"/>
                <a:ea typeface="Anton Italics"/>
                <a:cs typeface="Anton Italics"/>
                <a:sym typeface="Anton Italics"/>
              </a:rPr>
              <a:t>SPECIAL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1917612"/>
            <a:ext cx="4114800" cy="2548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47"/>
              </a:lnSpc>
            </a:pPr>
            <a:r>
              <a:rPr lang="en-US" sz="14962" i="true">
                <a:solidFill>
                  <a:srgbClr val="B63924"/>
                </a:solidFill>
                <a:latin typeface="Anton Italics"/>
                <a:ea typeface="Anton Italics"/>
                <a:cs typeface="Anton Italics"/>
                <a:sym typeface="Anton Italics"/>
              </a:rPr>
              <a:t>PIZZA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4048069"/>
            <a:ext cx="2184586" cy="1095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8"/>
              </a:lnSpc>
            </a:pPr>
            <a:r>
              <a:rPr lang="en-US" sz="6434" i="true">
                <a:solidFill>
                  <a:srgbClr val="FDFDFD"/>
                </a:solidFill>
                <a:latin typeface="Anton Italics"/>
                <a:ea typeface="Anton Italics"/>
                <a:cs typeface="Anton Italics"/>
                <a:sym typeface="Anton Italics"/>
              </a:rPr>
              <a:t>SALE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692642" y="5608492"/>
            <a:ext cx="1545350" cy="48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7"/>
              </a:lnSpc>
            </a:pPr>
            <a:r>
              <a:rPr lang="en-US" b="true" sz="290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UP TO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692642" y="6602690"/>
            <a:ext cx="1545350" cy="48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7"/>
              </a:lnSpc>
            </a:pPr>
            <a:r>
              <a:rPr lang="en-US" b="true" sz="290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OFF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422129" y="5891209"/>
            <a:ext cx="2086376" cy="867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b="true" sz="510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50%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28700" y="8068236"/>
            <a:ext cx="2184586" cy="395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4"/>
              </a:lnSpc>
            </a:pPr>
            <a:r>
              <a:rPr lang="en-US" sz="2410" b="true">
                <a:solidFill>
                  <a:srgbClr val="49201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 Us: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38060" y="8551340"/>
            <a:ext cx="2805072" cy="355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083" indent="-229042" lvl="1">
              <a:lnSpc>
                <a:spcPts val="2970"/>
              </a:lnSpc>
              <a:buFont typeface="Arial"/>
              <a:buChar char="•"/>
            </a:pPr>
            <a:r>
              <a:rPr lang="en-US" b="true" sz="2121">
                <a:solidFill>
                  <a:srgbClr val="4920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+123-456-7890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38060" y="8902817"/>
            <a:ext cx="4350451" cy="355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083" indent="-229042" lvl="1">
              <a:lnSpc>
                <a:spcPts val="2970"/>
              </a:lnSpc>
              <a:buFont typeface="Arial"/>
              <a:buChar char="•"/>
            </a:pPr>
            <a:r>
              <a:rPr lang="en-US" b="true" sz="2121">
                <a:solidFill>
                  <a:srgbClr val="49201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www.reallygreatsite.com</a:t>
            </a:r>
          </a:p>
        </p:txBody>
      </p:sp>
      <p:sp>
        <p:nvSpPr>
          <p:cNvPr name="Freeform 30" id="30"/>
          <p:cNvSpPr/>
          <p:nvPr/>
        </p:nvSpPr>
        <p:spPr>
          <a:xfrm flipH="true" flipV="true" rot="0">
            <a:off x="245041" y="-153996"/>
            <a:ext cx="1229800" cy="1738233"/>
          </a:xfrm>
          <a:custGeom>
            <a:avLst/>
            <a:gdLst/>
            <a:ahLst/>
            <a:cxnLst/>
            <a:rect r="r" b="b" t="t" l="l"/>
            <a:pathLst>
              <a:path h="1738233" w="1229800">
                <a:moveTo>
                  <a:pt x="1229800" y="1738233"/>
                </a:moveTo>
                <a:lnTo>
                  <a:pt x="0" y="1738233"/>
                </a:lnTo>
                <a:lnTo>
                  <a:pt x="0" y="0"/>
                </a:lnTo>
                <a:lnTo>
                  <a:pt x="1229800" y="0"/>
                </a:lnTo>
                <a:lnTo>
                  <a:pt x="1229800" y="1738233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4984" y="3358693"/>
            <a:ext cx="5999956" cy="3068381"/>
          </a:xfrm>
          <a:custGeom>
            <a:avLst/>
            <a:gdLst/>
            <a:ahLst/>
            <a:cxnLst/>
            <a:rect r="r" b="b" t="t" l="l"/>
            <a:pathLst>
              <a:path h="3068381" w="5999956">
                <a:moveTo>
                  <a:pt x="0" y="0"/>
                </a:moveTo>
                <a:lnTo>
                  <a:pt x="5999956" y="0"/>
                </a:lnTo>
                <a:lnTo>
                  <a:pt x="5999956" y="3068381"/>
                </a:lnTo>
                <a:lnTo>
                  <a:pt x="0" y="30683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53414" y="6854731"/>
            <a:ext cx="4805520" cy="2701142"/>
          </a:xfrm>
          <a:custGeom>
            <a:avLst/>
            <a:gdLst/>
            <a:ahLst/>
            <a:cxnLst/>
            <a:rect r="r" b="b" t="t" l="l"/>
            <a:pathLst>
              <a:path h="2701142" w="4805520">
                <a:moveTo>
                  <a:pt x="0" y="0"/>
                </a:moveTo>
                <a:lnTo>
                  <a:pt x="4805520" y="0"/>
                </a:lnTo>
                <a:lnTo>
                  <a:pt x="4805520" y="2701143"/>
                </a:lnTo>
                <a:lnTo>
                  <a:pt x="0" y="27011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4984" y="613921"/>
            <a:ext cx="9672016" cy="231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Q7 Group the or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ders by date and calculate the average number of pizzas ordered per day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1820" y="2469704"/>
            <a:ext cx="5964348" cy="3446734"/>
          </a:xfrm>
          <a:custGeom>
            <a:avLst/>
            <a:gdLst/>
            <a:ahLst/>
            <a:cxnLst/>
            <a:rect r="r" b="b" t="t" l="l"/>
            <a:pathLst>
              <a:path h="3446734" w="5964348">
                <a:moveTo>
                  <a:pt x="0" y="0"/>
                </a:moveTo>
                <a:lnTo>
                  <a:pt x="5964349" y="0"/>
                </a:lnTo>
                <a:lnTo>
                  <a:pt x="5964349" y="3446734"/>
                </a:lnTo>
                <a:lnTo>
                  <a:pt x="0" y="3446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00265" y="6268863"/>
            <a:ext cx="5158035" cy="2626955"/>
          </a:xfrm>
          <a:custGeom>
            <a:avLst/>
            <a:gdLst/>
            <a:ahLst/>
            <a:cxnLst/>
            <a:rect r="r" b="b" t="t" l="l"/>
            <a:pathLst>
              <a:path h="2626955" w="5158035">
                <a:moveTo>
                  <a:pt x="0" y="0"/>
                </a:moveTo>
                <a:lnTo>
                  <a:pt x="5158035" y="0"/>
                </a:lnTo>
                <a:lnTo>
                  <a:pt x="5158035" y="2626954"/>
                </a:lnTo>
                <a:lnTo>
                  <a:pt x="0" y="26269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585967"/>
            <a:ext cx="10287000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Q8 List the top 5 most or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dered pizza types along with their quantities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53478"/>
            <a:ext cx="5895860" cy="3120110"/>
          </a:xfrm>
          <a:custGeom>
            <a:avLst/>
            <a:gdLst/>
            <a:ahLst/>
            <a:cxnLst/>
            <a:rect r="r" b="b" t="t" l="l"/>
            <a:pathLst>
              <a:path h="3120110" w="5895860">
                <a:moveTo>
                  <a:pt x="0" y="0"/>
                </a:moveTo>
                <a:lnTo>
                  <a:pt x="5895860" y="0"/>
                </a:lnTo>
                <a:lnTo>
                  <a:pt x="5895860" y="3120109"/>
                </a:lnTo>
                <a:lnTo>
                  <a:pt x="0" y="31201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6630" y="6172220"/>
            <a:ext cx="5023327" cy="3086080"/>
          </a:xfrm>
          <a:custGeom>
            <a:avLst/>
            <a:gdLst/>
            <a:ahLst/>
            <a:cxnLst/>
            <a:rect r="r" b="b" t="t" l="l"/>
            <a:pathLst>
              <a:path h="3086080" w="5023327">
                <a:moveTo>
                  <a:pt x="0" y="0"/>
                </a:moveTo>
                <a:lnTo>
                  <a:pt x="5023327" y="0"/>
                </a:lnTo>
                <a:lnTo>
                  <a:pt x="5023327" y="3086080"/>
                </a:lnTo>
                <a:lnTo>
                  <a:pt x="0" y="30860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17805"/>
            <a:ext cx="10287000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Q9 I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dentify the most common pizza size ordered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5180" y="2451999"/>
            <a:ext cx="5713537" cy="2691501"/>
          </a:xfrm>
          <a:custGeom>
            <a:avLst/>
            <a:gdLst/>
            <a:ahLst/>
            <a:cxnLst/>
            <a:rect r="r" b="b" t="t" l="l"/>
            <a:pathLst>
              <a:path h="2691501" w="5713537">
                <a:moveTo>
                  <a:pt x="0" y="0"/>
                </a:moveTo>
                <a:lnTo>
                  <a:pt x="5713537" y="0"/>
                </a:lnTo>
                <a:lnTo>
                  <a:pt x="5713537" y="2691501"/>
                </a:lnTo>
                <a:lnTo>
                  <a:pt x="0" y="26915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77697" y="5638800"/>
            <a:ext cx="4882040" cy="2951290"/>
          </a:xfrm>
          <a:custGeom>
            <a:avLst/>
            <a:gdLst/>
            <a:ahLst/>
            <a:cxnLst/>
            <a:rect r="r" b="b" t="t" l="l"/>
            <a:pathLst>
              <a:path h="2951290" w="4882040">
                <a:moveTo>
                  <a:pt x="0" y="0"/>
                </a:moveTo>
                <a:lnTo>
                  <a:pt x="4882040" y="0"/>
                </a:lnTo>
                <a:lnTo>
                  <a:pt x="4882040" y="2951290"/>
                </a:lnTo>
                <a:lnTo>
                  <a:pt x="0" y="29512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70891" y="418244"/>
            <a:ext cx="9616109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Q10 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total revenue generated from pizza sales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2575" y="2342873"/>
            <a:ext cx="5902363" cy="3574670"/>
          </a:xfrm>
          <a:custGeom>
            <a:avLst/>
            <a:gdLst/>
            <a:ahLst/>
            <a:cxnLst/>
            <a:rect r="r" b="b" t="t" l="l"/>
            <a:pathLst>
              <a:path h="3574670" w="5902363">
                <a:moveTo>
                  <a:pt x="0" y="0"/>
                </a:moveTo>
                <a:lnTo>
                  <a:pt x="5902363" y="0"/>
                </a:lnTo>
                <a:lnTo>
                  <a:pt x="5902363" y="3574670"/>
                </a:lnTo>
                <a:lnTo>
                  <a:pt x="0" y="3574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65710" y="6118633"/>
            <a:ext cx="4808749" cy="3684626"/>
          </a:xfrm>
          <a:custGeom>
            <a:avLst/>
            <a:gdLst/>
            <a:ahLst/>
            <a:cxnLst/>
            <a:rect r="r" b="b" t="t" l="l"/>
            <a:pathLst>
              <a:path h="3684626" w="4808749">
                <a:moveTo>
                  <a:pt x="0" y="0"/>
                </a:moveTo>
                <a:lnTo>
                  <a:pt x="4808749" y="0"/>
                </a:lnTo>
                <a:lnTo>
                  <a:pt x="4808749" y="3684626"/>
                </a:lnTo>
                <a:lnTo>
                  <a:pt x="0" y="3684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2575" y="373388"/>
            <a:ext cx="9644425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Q11 Calculate the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average number of pizzas ordered per 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672515"/>
            <a:ext cx="10287000" cy="4928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b="true" sz="282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Hello everyone!</a:t>
            </a:r>
          </a:p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b="true" sz="282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 am Ritika prajapati</a:t>
            </a:r>
          </a:p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b="true" sz="282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 this presentation, I’ll share key insights from a Pizza Sales Analysis project done using SQL. The goal was to analyze sales data to identify top-selling pizzas, peak hours, and revenue trends.</a:t>
            </a:r>
          </a:p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b="true" sz="282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Using SQL, I queried the database to extract useful metrics and patterns that can support better business decisions.</a:t>
            </a:r>
          </a:p>
          <a:p>
            <a:pPr algn="ctr">
              <a:lnSpc>
                <a:spcPts val="3950"/>
              </a:lnSpc>
              <a:spcBef>
                <a:spcPct val="0"/>
              </a:spcBef>
            </a:pPr>
            <a:r>
              <a:rPr lang="en-US" b="true" sz="282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Let’s explore the findings!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74664" y="-152400"/>
            <a:ext cx="6137672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697" y="1303869"/>
            <a:ext cx="3054694" cy="5442958"/>
          </a:xfrm>
          <a:custGeom>
            <a:avLst/>
            <a:gdLst/>
            <a:ahLst/>
            <a:cxnLst/>
            <a:rect r="r" b="b" t="t" l="l"/>
            <a:pathLst>
              <a:path h="5442958" w="3054694">
                <a:moveTo>
                  <a:pt x="0" y="0"/>
                </a:moveTo>
                <a:lnTo>
                  <a:pt x="3054693" y="0"/>
                </a:lnTo>
                <a:lnTo>
                  <a:pt x="3054693" y="5442958"/>
                </a:lnTo>
                <a:lnTo>
                  <a:pt x="0" y="5442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027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1697" y="6969723"/>
            <a:ext cx="6356958" cy="3226156"/>
          </a:xfrm>
          <a:custGeom>
            <a:avLst/>
            <a:gdLst/>
            <a:ahLst/>
            <a:cxnLst/>
            <a:rect r="r" b="b" t="t" l="l"/>
            <a:pathLst>
              <a:path h="3226156" w="6356958">
                <a:moveTo>
                  <a:pt x="0" y="0"/>
                </a:moveTo>
                <a:lnTo>
                  <a:pt x="6356958" y="0"/>
                </a:lnTo>
                <a:lnTo>
                  <a:pt x="6356958" y="3226156"/>
                </a:lnTo>
                <a:lnTo>
                  <a:pt x="0" y="32261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82720" y="1286649"/>
            <a:ext cx="2980650" cy="8909230"/>
          </a:xfrm>
          <a:custGeom>
            <a:avLst/>
            <a:gdLst/>
            <a:ahLst/>
            <a:cxnLst/>
            <a:rect r="r" b="b" t="t" l="l"/>
            <a:pathLst>
              <a:path h="8909230" w="2980650">
                <a:moveTo>
                  <a:pt x="0" y="0"/>
                </a:moveTo>
                <a:lnTo>
                  <a:pt x="2980650" y="0"/>
                </a:lnTo>
                <a:lnTo>
                  <a:pt x="2980650" y="8909230"/>
                </a:lnTo>
                <a:lnTo>
                  <a:pt x="0" y="8909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24" t="-4856" r="-55819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23412" y="1286649"/>
            <a:ext cx="3440176" cy="5371572"/>
          </a:xfrm>
          <a:custGeom>
            <a:avLst/>
            <a:gdLst/>
            <a:ahLst/>
            <a:cxnLst/>
            <a:rect r="r" b="b" t="t" l="l"/>
            <a:pathLst>
              <a:path h="5371572" w="3440176">
                <a:moveTo>
                  <a:pt x="0" y="0"/>
                </a:moveTo>
                <a:lnTo>
                  <a:pt x="3440176" y="0"/>
                </a:lnTo>
                <a:lnTo>
                  <a:pt x="3440176" y="5371573"/>
                </a:lnTo>
                <a:lnTo>
                  <a:pt x="0" y="53715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1621" r="-436726" b="-4173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67581" y="177308"/>
            <a:ext cx="8751838" cy="755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is the “Dataset” i have used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5842" y="2565218"/>
            <a:ext cx="5391289" cy="1858015"/>
          </a:xfrm>
          <a:custGeom>
            <a:avLst/>
            <a:gdLst/>
            <a:ahLst/>
            <a:cxnLst/>
            <a:rect r="r" b="b" t="t" l="l"/>
            <a:pathLst>
              <a:path h="1858015" w="5391289">
                <a:moveTo>
                  <a:pt x="0" y="0"/>
                </a:moveTo>
                <a:lnTo>
                  <a:pt x="5391289" y="0"/>
                </a:lnTo>
                <a:lnTo>
                  <a:pt x="5391289" y="1858015"/>
                </a:lnTo>
                <a:lnTo>
                  <a:pt x="0" y="1858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17400" y="4904636"/>
            <a:ext cx="5189330" cy="2687332"/>
          </a:xfrm>
          <a:custGeom>
            <a:avLst/>
            <a:gdLst/>
            <a:ahLst/>
            <a:cxnLst/>
            <a:rect r="r" b="b" t="t" l="l"/>
            <a:pathLst>
              <a:path h="2687332" w="5189330">
                <a:moveTo>
                  <a:pt x="0" y="0"/>
                </a:moveTo>
                <a:lnTo>
                  <a:pt x="5189331" y="0"/>
                </a:lnTo>
                <a:lnTo>
                  <a:pt x="5189331" y="2687332"/>
                </a:lnTo>
                <a:lnTo>
                  <a:pt x="0" y="26873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85725"/>
            <a:ext cx="10287000" cy="1536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Q1 Retrieve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the total number of orders placed.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3666" y="2365152"/>
            <a:ext cx="5832094" cy="2132631"/>
          </a:xfrm>
          <a:custGeom>
            <a:avLst/>
            <a:gdLst/>
            <a:ahLst/>
            <a:cxnLst/>
            <a:rect r="r" b="b" t="t" l="l"/>
            <a:pathLst>
              <a:path h="2132631" w="5832094">
                <a:moveTo>
                  <a:pt x="0" y="0"/>
                </a:moveTo>
                <a:lnTo>
                  <a:pt x="5832094" y="0"/>
                </a:lnTo>
                <a:lnTo>
                  <a:pt x="5832094" y="2132631"/>
                </a:lnTo>
                <a:lnTo>
                  <a:pt x="0" y="21326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87181" y="4732989"/>
            <a:ext cx="5270217" cy="2217244"/>
          </a:xfrm>
          <a:custGeom>
            <a:avLst/>
            <a:gdLst/>
            <a:ahLst/>
            <a:cxnLst/>
            <a:rect r="r" b="b" t="t" l="l"/>
            <a:pathLst>
              <a:path h="2217244" w="5270217">
                <a:moveTo>
                  <a:pt x="0" y="0"/>
                </a:moveTo>
                <a:lnTo>
                  <a:pt x="5270217" y="0"/>
                </a:lnTo>
                <a:lnTo>
                  <a:pt x="5270217" y="2217243"/>
                </a:lnTo>
                <a:lnTo>
                  <a:pt x="0" y="22172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17805"/>
            <a:ext cx="10287000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Q2 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Calculate the total revenue generated from pizza sales.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0276" y="3038678"/>
            <a:ext cx="6262882" cy="2042972"/>
          </a:xfrm>
          <a:custGeom>
            <a:avLst/>
            <a:gdLst/>
            <a:ahLst/>
            <a:cxnLst/>
            <a:rect r="r" b="b" t="t" l="l"/>
            <a:pathLst>
              <a:path h="2042972" w="6262882">
                <a:moveTo>
                  <a:pt x="0" y="0"/>
                </a:moveTo>
                <a:lnTo>
                  <a:pt x="6262883" y="0"/>
                </a:lnTo>
                <a:lnTo>
                  <a:pt x="6262883" y="2042973"/>
                </a:lnTo>
                <a:lnTo>
                  <a:pt x="0" y="2042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30583" y="5453126"/>
            <a:ext cx="5451183" cy="2458093"/>
          </a:xfrm>
          <a:custGeom>
            <a:avLst/>
            <a:gdLst/>
            <a:ahLst/>
            <a:cxnLst/>
            <a:rect r="r" b="b" t="t" l="l"/>
            <a:pathLst>
              <a:path h="2458093" w="5451183">
                <a:moveTo>
                  <a:pt x="0" y="0"/>
                </a:moveTo>
                <a:lnTo>
                  <a:pt x="5451182" y="0"/>
                </a:lnTo>
                <a:lnTo>
                  <a:pt x="5451182" y="2458092"/>
                </a:lnTo>
                <a:lnTo>
                  <a:pt x="0" y="24580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51301"/>
            <a:ext cx="10287000" cy="231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Q3 Determine the top 3 most or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dered pizza types based on revenue for each pizza category.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65268"/>
            <a:ext cx="5854268" cy="3012911"/>
          </a:xfrm>
          <a:custGeom>
            <a:avLst/>
            <a:gdLst/>
            <a:ahLst/>
            <a:cxnLst/>
            <a:rect r="r" b="b" t="t" l="l"/>
            <a:pathLst>
              <a:path h="3012911" w="5854268">
                <a:moveTo>
                  <a:pt x="0" y="0"/>
                </a:moveTo>
                <a:lnTo>
                  <a:pt x="5854268" y="0"/>
                </a:lnTo>
                <a:lnTo>
                  <a:pt x="5854268" y="3012911"/>
                </a:lnTo>
                <a:lnTo>
                  <a:pt x="0" y="3012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207211" y="6189577"/>
            <a:ext cx="5351514" cy="3330883"/>
          </a:xfrm>
          <a:custGeom>
            <a:avLst/>
            <a:gdLst/>
            <a:ahLst/>
            <a:cxnLst/>
            <a:rect r="r" b="b" t="t" l="l"/>
            <a:pathLst>
              <a:path h="3330883" w="5351514">
                <a:moveTo>
                  <a:pt x="0" y="0"/>
                </a:moveTo>
                <a:lnTo>
                  <a:pt x="5351514" y="0"/>
                </a:lnTo>
                <a:lnTo>
                  <a:pt x="5351514" y="3330884"/>
                </a:lnTo>
                <a:lnTo>
                  <a:pt x="0" y="3330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7261" y="217805"/>
            <a:ext cx="9839739" cy="1536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Q4 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 the cumulative revenue generated over time.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7243" y="2974120"/>
            <a:ext cx="6197134" cy="3667869"/>
          </a:xfrm>
          <a:custGeom>
            <a:avLst/>
            <a:gdLst/>
            <a:ahLst/>
            <a:cxnLst/>
            <a:rect r="r" b="b" t="t" l="l"/>
            <a:pathLst>
              <a:path h="3667869" w="6197134">
                <a:moveTo>
                  <a:pt x="0" y="0"/>
                </a:moveTo>
                <a:lnTo>
                  <a:pt x="6197134" y="0"/>
                </a:lnTo>
                <a:lnTo>
                  <a:pt x="6197134" y="3667869"/>
                </a:lnTo>
                <a:lnTo>
                  <a:pt x="0" y="36678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82619" y="6965839"/>
            <a:ext cx="5035294" cy="3149832"/>
          </a:xfrm>
          <a:custGeom>
            <a:avLst/>
            <a:gdLst/>
            <a:ahLst/>
            <a:cxnLst/>
            <a:rect r="r" b="b" t="t" l="l"/>
            <a:pathLst>
              <a:path h="3149832" w="5035294">
                <a:moveTo>
                  <a:pt x="0" y="0"/>
                </a:moveTo>
                <a:lnTo>
                  <a:pt x="5035294" y="0"/>
                </a:lnTo>
                <a:lnTo>
                  <a:pt x="5035294" y="3149831"/>
                </a:lnTo>
                <a:lnTo>
                  <a:pt x="0" y="31498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334383"/>
            <a:ext cx="9895647" cy="231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Q5 Calculate the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percentage contribution of each pizza type to total revenue.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920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735359"/>
            <a:ext cx="6012397" cy="3588044"/>
          </a:xfrm>
          <a:custGeom>
            <a:avLst/>
            <a:gdLst/>
            <a:ahLst/>
            <a:cxnLst/>
            <a:rect r="r" b="b" t="t" l="l"/>
            <a:pathLst>
              <a:path h="3588044" w="6012397">
                <a:moveTo>
                  <a:pt x="0" y="0"/>
                </a:moveTo>
                <a:lnTo>
                  <a:pt x="6012397" y="0"/>
                </a:lnTo>
                <a:lnTo>
                  <a:pt x="6012397" y="3588044"/>
                </a:lnTo>
                <a:lnTo>
                  <a:pt x="0" y="3588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01864" y="6766268"/>
            <a:ext cx="5256436" cy="1953872"/>
          </a:xfrm>
          <a:custGeom>
            <a:avLst/>
            <a:gdLst/>
            <a:ahLst/>
            <a:cxnLst/>
            <a:rect r="r" b="b" t="t" l="l"/>
            <a:pathLst>
              <a:path h="1953872" w="5256436">
                <a:moveTo>
                  <a:pt x="0" y="0"/>
                </a:moveTo>
                <a:lnTo>
                  <a:pt x="5256436" y="0"/>
                </a:lnTo>
                <a:lnTo>
                  <a:pt x="5256436" y="1953872"/>
                </a:lnTo>
                <a:lnTo>
                  <a:pt x="0" y="19538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1353" y="418244"/>
            <a:ext cx="9895647" cy="231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Q6 Determine the top 3 most or</a:t>
            </a:r>
            <a:r>
              <a:rPr lang="en-US" b="true" sz="4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dered pizza types based on revenue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DAGr1D-9djo</dc:identifier>
  <dcterms:modified xsi:type="dcterms:W3CDTF">2011-08-01T06:04:30Z</dcterms:modified>
  <cp:revision>1</cp:revision>
  <dc:title>Red and Yellow Bold Special Pizza Sale Instagram Post</dc:title>
</cp:coreProperties>
</file>