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4762500" cy="4762500"/>
  <p:notesSz cx="6858000" cy="9144000"/>
  <p:embeddedFontLst>
    <p:embeddedFont>
      <p:font typeface="Montnapha Ultra-Bold" charset="1" panose="00000000000000000000"/>
      <p:regular r:id="rId16"/>
    </p:embeddedFont>
    <p:embeddedFont>
      <p:font typeface="Poppins Medium" charset="1" panose="00000600000000000000"/>
      <p:regular r:id="rId17"/>
    </p:embeddedFont>
    <p:embeddedFont>
      <p:font typeface="Canva Sans Bold" charset="1" panose="020B08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846349" y="2580750"/>
            <a:ext cx="3069803" cy="1025288"/>
          </a:xfrm>
          <a:prstGeom prst="rect">
            <a:avLst/>
          </a:prstGeom>
        </p:spPr>
        <p:txBody>
          <a:bodyPr anchor="t" rtlCol="false" tIns="0" lIns="0" bIns="0" rIns="0">
            <a:spAutoFit/>
          </a:bodyPr>
          <a:lstStyle/>
          <a:p>
            <a:pPr algn="ctr" marL="0" indent="0" lvl="0">
              <a:lnSpc>
                <a:spcPts val="5157"/>
              </a:lnSpc>
              <a:spcBef>
                <a:spcPct val="0"/>
              </a:spcBef>
            </a:pPr>
            <a:r>
              <a:rPr lang="en-US" b="true" sz="3684" strike="noStrike" u="none">
                <a:solidFill>
                  <a:srgbClr val="102863"/>
                </a:solidFill>
                <a:latin typeface="Montnapha Ultra-Bold"/>
                <a:ea typeface="Montnapha Ultra-Bold"/>
                <a:cs typeface="Montnapha Ultra-Bold"/>
                <a:sym typeface="Montnapha Ultra-Bold"/>
              </a:rPr>
              <a:t>ONLINE SHOP</a:t>
            </a:r>
          </a:p>
        </p:txBody>
      </p:sp>
      <p:sp>
        <p:nvSpPr>
          <p:cNvPr name="TextBox 3" id="3"/>
          <p:cNvSpPr txBox="true"/>
          <p:nvPr/>
        </p:nvSpPr>
        <p:spPr>
          <a:xfrm rot="0">
            <a:off x="828936" y="3488807"/>
            <a:ext cx="3104628" cy="196364"/>
          </a:xfrm>
          <a:prstGeom prst="rect">
            <a:avLst/>
          </a:prstGeom>
        </p:spPr>
        <p:txBody>
          <a:bodyPr anchor="t" rtlCol="false" tIns="0" lIns="0" bIns="0" rIns="0">
            <a:spAutoFit/>
          </a:bodyPr>
          <a:lstStyle/>
          <a:p>
            <a:pPr algn="ctr">
              <a:lnSpc>
                <a:spcPts val="1553"/>
              </a:lnSpc>
            </a:pPr>
            <a:r>
              <a:rPr lang="en-US" b="true" sz="1109" spc="277">
                <a:solidFill>
                  <a:srgbClr val="102863"/>
                </a:solidFill>
                <a:latin typeface="Poppins Medium"/>
                <a:ea typeface="Poppins Medium"/>
                <a:cs typeface="Poppins Medium"/>
                <a:sym typeface="Poppins Medium"/>
              </a:rPr>
              <a:t>EASY SOLUTION</a:t>
            </a:r>
          </a:p>
        </p:txBody>
      </p:sp>
      <p:sp>
        <p:nvSpPr>
          <p:cNvPr name="Freeform 4" id="4"/>
          <p:cNvSpPr/>
          <p:nvPr/>
        </p:nvSpPr>
        <p:spPr>
          <a:xfrm flipH="false" flipV="false" rot="0">
            <a:off x="1208572" y="1077329"/>
            <a:ext cx="2193244" cy="1961563"/>
          </a:xfrm>
          <a:custGeom>
            <a:avLst/>
            <a:gdLst/>
            <a:ahLst/>
            <a:cxnLst/>
            <a:rect r="r" b="b" t="t" l="l"/>
            <a:pathLst>
              <a:path h="1961563" w="2193244">
                <a:moveTo>
                  <a:pt x="0" y="0"/>
                </a:moveTo>
                <a:lnTo>
                  <a:pt x="2193244" y="0"/>
                </a:lnTo>
                <a:lnTo>
                  <a:pt x="2193244" y="1961564"/>
                </a:lnTo>
                <a:lnTo>
                  <a:pt x="0" y="19615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9732" y="1530593"/>
            <a:ext cx="2943036" cy="1364833"/>
          </a:xfrm>
          <a:custGeom>
            <a:avLst/>
            <a:gdLst/>
            <a:ahLst/>
            <a:cxnLst/>
            <a:rect r="r" b="b" t="t" l="l"/>
            <a:pathLst>
              <a:path h="1364833" w="2943036">
                <a:moveTo>
                  <a:pt x="0" y="0"/>
                </a:moveTo>
                <a:lnTo>
                  <a:pt x="2943036" y="0"/>
                </a:lnTo>
                <a:lnTo>
                  <a:pt x="2943036" y="1364833"/>
                </a:lnTo>
                <a:lnTo>
                  <a:pt x="0" y="1364833"/>
                </a:lnTo>
                <a:lnTo>
                  <a:pt x="0" y="0"/>
                </a:lnTo>
                <a:close/>
              </a:path>
            </a:pathLst>
          </a:custGeom>
          <a:blipFill>
            <a:blip r:embed="rId2"/>
            <a:stretch>
              <a:fillRect l="0" t="0" r="0" b="0"/>
            </a:stretch>
          </a:blipFill>
        </p:spPr>
      </p:sp>
      <p:sp>
        <p:nvSpPr>
          <p:cNvPr name="TextBox 3" id="3"/>
          <p:cNvSpPr txBox="true"/>
          <p:nvPr/>
        </p:nvSpPr>
        <p:spPr>
          <a:xfrm rot="0">
            <a:off x="1439388" y="752254"/>
            <a:ext cx="1599009" cy="372745"/>
          </a:xfrm>
          <a:prstGeom prst="rect">
            <a:avLst/>
          </a:prstGeom>
        </p:spPr>
        <p:txBody>
          <a:bodyPr anchor="t" rtlCol="false" tIns="0" lIns="0" bIns="0" rIns="0">
            <a:spAutoFit/>
          </a:bodyPr>
          <a:lstStyle/>
          <a:p>
            <a:pPr algn="ctr">
              <a:lnSpc>
                <a:spcPts val="3079"/>
              </a:lnSpc>
            </a:pPr>
            <a:r>
              <a:rPr lang="en-US" b="true" sz="2199" u="sng">
                <a:solidFill>
                  <a:srgbClr val="00BF63"/>
                </a:solidFill>
                <a:latin typeface="Canva Sans Bold"/>
                <a:ea typeface="Canva Sans Bold"/>
                <a:cs typeface="Canva Sans Bold"/>
                <a:sym typeface="Canva Sans Bold"/>
              </a:rPr>
              <a:t>Final report</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927646" y="98424"/>
            <a:ext cx="2907209" cy="679451"/>
          </a:xfrm>
          <a:prstGeom prst="rect">
            <a:avLst/>
          </a:prstGeom>
        </p:spPr>
        <p:txBody>
          <a:bodyPr anchor="t" rtlCol="false" tIns="0" lIns="0" bIns="0" rIns="0">
            <a:spAutoFit/>
          </a:bodyPr>
          <a:lstStyle/>
          <a:p>
            <a:pPr algn="ctr">
              <a:lnSpc>
                <a:spcPts val="5599"/>
              </a:lnSpc>
            </a:pPr>
            <a:r>
              <a:rPr lang="en-US" b="true" sz="3999" u="sng">
                <a:solidFill>
                  <a:srgbClr val="00BF63"/>
                </a:solidFill>
                <a:latin typeface="Canva Sans Bold"/>
                <a:ea typeface="Canva Sans Bold"/>
                <a:cs typeface="Canva Sans Bold"/>
                <a:sym typeface="Canva Sans Bold"/>
              </a:rPr>
              <a:t>Description</a:t>
            </a:r>
          </a:p>
        </p:txBody>
      </p:sp>
      <p:sp>
        <p:nvSpPr>
          <p:cNvPr name="TextBox 3" id="3"/>
          <p:cNvSpPr txBox="true"/>
          <p:nvPr/>
        </p:nvSpPr>
        <p:spPr>
          <a:xfrm rot="0">
            <a:off x="0" y="1095375"/>
            <a:ext cx="4762500" cy="3190875"/>
          </a:xfrm>
          <a:prstGeom prst="rect">
            <a:avLst/>
          </a:prstGeom>
        </p:spPr>
        <p:txBody>
          <a:bodyPr anchor="t" rtlCol="false" tIns="0" lIns="0" bIns="0" rIns="0">
            <a:spAutoFit/>
          </a:bodyPr>
          <a:lstStyle/>
          <a:p>
            <a:pPr algn="ctr">
              <a:lnSpc>
                <a:spcPts val="2100"/>
              </a:lnSpc>
              <a:spcBef>
                <a:spcPct val="0"/>
              </a:spcBef>
            </a:pPr>
            <a:r>
              <a:rPr lang="en-US" b="true" sz="1500">
                <a:solidFill>
                  <a:srgbClr val="353534"/>
                </a:solidFill>
                <a:latin typeface="Canva Sans Bold"/>
                <a:ea typeface="Canva Sans Bold"/>
                <a:cs typeface="Canva Sans Bold"/>
                <a:sym typeface="Canva Sans Bold"/>
              </a:rPr>
              <a:t>This Excel project analyzes and visualizes sales data from an online shopping store. It includes detailed tracking of orders, customer segments, product categories, revenue trends, and regional performance. Using Excel functions like VLOOKUP, pivot tables, slicers, and charts, the project provides an interactive dashboard to monitor KPIs such as total sales, top-selling products, monthly revenue, and customer retention. This project helps stakeholders make data-driven decisions to improve sales strategies and inventory management.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48114" y="2887035"/>
            <a:ext cx="2943036" cy="1746049"/>
          </a:xfrm>
          <a:custGeom>
            <a:avLst/>
            <a:gdLst/>
            <a:ahLst/>
            <a:cxnLst/>
            <a:rect r="r" b="b" t="t" l="l"/>
            <a:pathLst>
              <a:path h="1746049" w="2943036">
                <a:moveTo>
                  <a:pt x="0" y="0"/>
                </a:moveTo>
                <a:lnTo>
                  <a:pt x="2943036" y="0"/>
                </a:lnTo>
                <a:lnTo>
                  <a:pt x="2943036" y="1746049"/>
                </a:lnTo>
                <a:lnTo>
                  <a:pt x="0" y="1746049"/>
                </a:lnTo>
                <a:lnTo>
                  <a:pt x="0" y="0"/>
                </a:lnTo>
                <a:close/>
              </a:path>
            </a:pathLst>
          </a:custGeom>
          <a:blipFill>
            <a:blip r:embed="rId2"/>
            <a:stretch>
              <a:fillRect l="-2736" t="0" r="-2736" b="0"/>
            </a:stretch>
          </a:blipFill>
        </p:spPr>
      </p:sp>
      <p:sp>
        <p:nvSpPr>
          <p:cNvPr name="Freeform 3" id="3"/>
          <p:cNvSpPr/>
          <p:nvPr/>
        </p:nvSpPr>
        <p:spPr>
          <a:xfrm flipH="false" flipV="false" rot="0">
            <a:off x="1009498" y="671056"/>
            <a:ext cx="2420268" cy="2086564"/>
          </a:xfrm>
          <a:custGeom>
            <a:avLst/>
            <a:gdLst/>
            <a:ahLst/>
            <a:cxnLst/>
            <a:rect r="r" b="b" t="t" l="l"/>
            <a:pathLst>
              <a:path h="2086564" w="2420268">
                <a:moveTo>
                  <a:pt x="0" y="0"/>
                </a:moveTo>
                <a:lnTo>
                  <a:pt x="2420268" y="0"/>
                </a:lnTo>
                <a:lnTo>
                  <a:pt x="2420268" y="2086564"/>
                </a:lnTo>
                <a:lnTo>
                  <a:pt x="0" y="2086564"/>
                </a:lnTo>
                <a:lnTo>
                  <a:pt x="0" y="0"/>
                </a:lnTo>
                <a:close/>
              </a:path>
            </a:pathLst>
          </a:custGeom>
          <a:blipFill>
            <a:blip r:embed="rId3"/>
            <a:stretch>
              <a:fillRect l="0" t="0" r="0" b="0"/>
            </a:stretch>
          </a:blipFill>
        </p:spPr>
      </p:sp>
      <p:sp>
        <p:nvSpPr>
          <p:cNvPr name="TextBox 4" id="4"/>
          <p:cNvSpPr txBox="true"/>
          <p:nvPr/>
        </p:nvSpPr>
        <p:spPr>
          <a:xfrm rot="0">
            <a:off x="1102525" y="-8396"/>
            <a:ext cx="1936254" cy="679451"/>
          </a:xfrm>
          <a:prstGeom prst="rect">
            <a:avLst/>
          </a:prstGeom>
        </p:spPr>
        <p:txBody>
          <a:bodyPr anchor="t" rtlCol="false" tIns="0" lIns="0" bIns="0" rIns="0">
            <a:spAutoFit/>
          </a:bodyPr>
          <a:lstStyle/>
          <a:p>
            <a:pPr algn="ctr">
              <a:lnSpc>
                <a:spcPts val="5599"/>
              </a:lnSpc>
            </a:pPr>
            <a:r>
              <a:rPr lang="en-US" b="true" sz="3999" u="sng">
                <a:solidFill>
                  <a:srgbClr val="00BF63"/>
                </a:solidFill>
                <a:latin typeface="Canva Sans Bold"/>
                <a:ea typeface="Canva Sans Bold"/>
                <a:cs typeface="Canva Sans Bold"/>
                <a:sym typeface="Canva Sans Bold"/>
              </a:rPr>
              <a:t>Dataset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09732" y="1665724"/>
            <a:ext cx="2943036" cy="1431051"/>
          </a:xfrm>
          <a:custGeom>
            <a:avLst/>
            <a:gdLst/>
            <a:ahLst/>
            <a:cxnLst/>
            <a:rect r="r" b="b" t="t" l="l"/>
            <a:pathLst>
              <a:path h="1431051" w="2943036">
                <a:moveTo>
                  <a:pt x="0" y="0"/>
                </a:moveTo>
                <a:lnTo>
                  <a:pt x="2943036" y="0"/>
                </a:lnTo>
                <a:lnTo>
                  <a:pt x="2943036" y="1431052"/>
                </a:lnTo>
                <a:lnTo>
                  <a:pt x="0" y="1431052"/>
                </a:lnTo>
                <a:lnTo>
                  <a:pt x="0" y="0"/>
                </a:lnTo>
                <a:close/>
              </a:path>
            </a:pathLst>
          </a:custGeom>
          <a:blipFill>
            <a:blip r:embed="rId2"/>
            <a:stretch>
              <a:fillRect l="0" t="0" r="0" b="0"/>
            </a:stretch>
          </a:blipFill>
        </p:spPr>
      </p:sp>
      <p:sp>
        <p:nvSpPr>
          <p:cNvPr name="TextBox 3" id="3"/>
          <p:cNvSpPr txBox="true"/>
          <p:nvPr/>
        </p:nvSpPr>
        <p:spPr>
          <a:xfrm rot="0">
            <a:off x="0" y="75565"/>
            <a:ext cx="4762500" cy="763270"/>
          </a:xfrm>
          <a:prstGeom prst="rect">
            <a:avLst/>
          </a:prstGeom>
        </p:spPr>
        <p:txBody>
          <a:bodyPr anchor="t" rtlCol="false" tIns="0" lIns="0" bIns="0" rIns="0">
            <a:spAutoFit/>
          </a:bodyPr>
          <a:lstStyle/>
          <a:p>
            <a:pPr algn="ctr">
              <a:lnSpc>
                <a:spcPts val="3079"/>
              </a:lnSpc>
            </a:pPr>
            <a:r>
              <a:rPr lang="en-US" b="true" sz="2199" u="sng">
                <a:solidFill>
                  <a:srgbClr val="00BF63"/>
                </a:solidFill>
                <a:latin typeface="Canva Sans Bold"/>
                <a:ea typeface="Canva Sans Bold"/>
                <a:cs typeface="Canva Sans Bold"/>
                <a:sym typeface="Canva Sans Bold"/>
              </a:rPr>
              <a:t>Compare sales and orders using single chart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75446" y="1059212"/>
            <a:ext cx="2211607" cy="2644075"/>
          </a:xfrm>
          <a:custGeom>
            <a:avLst/>
            <a:gdLst/>
            <a:ahLst/>
            <a:cxnLst/>
            <a:rect r="r" b="b" t="t" l="l"/>
            <a:pathLst>
              <a:path h="2644075" w="2211607">
                <a:moveTo>
                  <a:pt x="0" y="0"/>
                </a:moveTo>
                <a:lnTo>
                  <a:pt x="2211608" y="0"/>
                </a:lnTo>
                <a:lnTo>
                  <a:pt x="2211608" y="2644076"/>
                </a:lnTo>
                <a:lnTo>
                  <a:pt x="0" y="2644076"/>
                </a:lnTo>
                <a:lnTo>
                  <a:pt x="0" y="0"/>
                </a:lnTo>
                <a:close/>
              </a:path>
            </a:pathLst>
          </a:custGeom>
          <a:blipFill>
            <a:blip r:embed="rId2"/>
            <a:stretch>
              <a:fillRect l="0" t="0" r="0" b="0"/>
            </a:stretch>
          </a:blipFill>
        </p:spPr>
      </p:sp>
      <p:sp>
        <p:nvSpPr>
          <p:cNvPr name="TextBox 3" id="3"/>
          <p:cNvSpPr txBox="true"/>
          <p:nvPr/>
        </p:nvSpPr>
        <p:spPr>
          <a:xfrm rot="0">
            <a:off x="0" y="75565"/>
            <a:ext cx="4762500" cy="763270"/>
          </a:xfrm>
          <a:prstGeom prst="rect">
            <a:avLst/>
          </a:prstGeom>
        </p:spPr>
        <p:txBody>
          <a:bodyPr anchor="t" rtlCol="false" tIns="0" lIns="0" bIns="0" rIns="0">
            <a:spAutoFit/>
          </a:bodyPr>
          <a:lstStyle/>
          <a:p>
            <a:pPr algn="ctr">
              <a:lnSpc>
                <a:spcPts val="3079"/>
              </a:lnSpc>
            </a:pPr>
            <a:r>
              <a:rPr lang="en-US" b="true" sz="2199" u="sng">
                <a:solidFill>
                  <a:srgbClr val="00BF63"/>
                </a:solidFill>
                <a:latin typeface="Canva Sans Bold"/>
                <a:ea typeface="Canva Sans Bold"/>
                <a:cs typeface="Canva Sans Bold"/>
                <a:sym typeface="Canva Sans Bold"/>
              </a:rPr>
              <a:t>Who purchase more men or women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61922" y="1144725"/>
            <a:ext cx="2638656" cy="2473050"/>
          </a:xfrm>
          <a:custGeom>
            <a:avLst/>
            <a:gdLst/>
            <a:ahLst/>
            <a:cxnLst/>
            <a:rect r="r" b="b" t="t" l="l"/>
            <a:pathLst>
              <a:path h="2473050" w="2638656">
                <a:moveTo>
                  <a:pt x="0" y="0"/>
                </a:moveTo>
                <a:lnTo>
                  <a:pt x="2638656" y="0"/>
                </a:lnTo>
                <a:lnTo>
                  <a:pt x="2638656" y="2473050"/>
                </a:lnTo>
                <a:lnTo>
                  <a:pt x="0" y="2473050"/>
                </a:lnTo>
                <a:lnTo>
                  <a:pt x="0" y="0"/>
                </a:lnTo>
                <a:close/>
              </a:path>
            </a:pathLst>
          </a:custGeom>
          <a:blipFill>
            <a:blip r:embed="rId2"/>
            <a:stretch>
              <a:fillRect l="0" t="0" r="0" b="0"/>
            </a:stretch>
          </a:blipFill>
        </p:spPr>
      </p:sp>
      <p:sp>
        <p:nvSpPr>
          <p:cNvPr name="TextBox 3" id="3"/>
          <p:cNvSpPr txBox="true"/>
          <p:nvPr/>
        </p:nvSpPr>
        <p:spPr>
          <a:xfrm rot="0">
            <a:off x="636667" y="270827"/>
            <a:ext cx="2971502" cy="372745"/>
          </a:xfrm>
          <a:prstGeom prst="rect">
            <a:avLst/>
          </a:prstGeom>
        </p:spPr>
        <p:txBody>
          <a:bodyPr anchor="t" rtlCol="false" tIns="0" lIns="0" bIns="0" rIns="0">
            <a:spAutoFit/>
          </a:bodyPr>
          <a:lstStyle/>
          <a:p>
            <a:pPr algn="ctr">
              <a:lnSpc>
                <a:spcPts val="3079"/>
              </a:lnSpc>
            </a:pPr>
            <a:r>
              <a:rPr lang="en-US" b="true" sz="2199" u="sng">
                <a:solidFill>
                  <a:srgbClr val="00BF63"/>
                </a:solidFill>
                <a:latin typeface="Canva Sans Bold"/>
                <a:ea typeface="Canva Sans Bold"/>
                <a:cs typeface="Canva Sans Bold"/>
                <a:sym typeface="Canva Sans Bold"/>
              </a:rPr>
              <a:t>Different order status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6095" y="1187423"/>
            <a:ext cx="2710309" cy="2387653"/>
          </a:xfrm>
          <a:custGeom>
            <a:avLst/>
            <a:gdLst/>
            <a:ahLst/>
            <a:cxnLst/>
            <a:rect r="r" b="b" t="t" l="l"/>
            <a:pathLst>
              <a:path h="2387653" w="2710309">
                <a:moveTo>
                  <a:pt x="0" y="0"/>
                </a:moveTo>
                <a:lnTo>
                  <a:pt x="2710310" y="0"/>
                </a:lnTo>
                <a:lnTo>
                  <a:pt x="2710310" y="2387654"/>
                </a:lnTo>
                <a:lnTo>
                  <a:pt x="0" y="2387654"/>
                </a:lnTo>
                <a:lnTo>
                  <a:pt x="0" y="0"/>
                </a:lnTo>
                <a:close/>
              </a:path>
            </a:pathLst>
          </a:custGeom>
          <a:blipFill>
            <a:blip r:embed="rId2"/>
            <a:stretch>
              <a:fillRect l="0" t="0" r="0" b="0"/>
            </a:stretch>
          </a:blipFill>
        </p:spPr>
      </p:sp>
      <p:sp>
        <p:nvSpPr>
          <p:cNvPr name="TextBox 3" id="3"/>
          <p:cNvSpPr txBox="true"/>
          <p:nvPr/>
        </p:nvSpPr>
        <p:spPr>
          <a:xfrm rot="0">
            <a:off x="0" y="75565"/>
            <a:ext cx="4762500" cy="763270"/>
          </a:xfrm>
          <a:prstGeom prst="rect">
            <a:avLst/>
          </a:prstGeom>
        </p:spPr>
        <p:txBody>
          <a:bodyPr anchor="t" rtlCol="false" tIns="0" lIns="0" bIns="0" rIns="0">
            <a:spAutoFit/>
          </a:bodyPr>
          <a:lstStyle/>
          <a:p>
            <a:pPr algn="ctr">
              <a:lnSpc>
                <a:spcPts val="3079"/>
              </a:lnSpc>
            </a:pPr>
            <a:r>
              <a:rPr lang="en-US" b="true" sz="2199" u="sng">
                <a:solidFill>
                  <a:srgbClr val="00BF63"/>
                </a:solidFill>
                <a:latin typeface="Canva Sans Bold"/>
                <a:ea typeface="Canva Sans Bold"/>
                <a:cs typeface="Canva Sans Bold"/>
                <a:sym typeface="Canva Sans Bold"/>
              </a:rPr>
              <a:t>Top 5 states contributing to the sales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656" y="1238671"/>
            <a:ext cx="2705188" cy="2285159"/>
          </a:xfrm>
          <a:custGeom>
            <a:avLst/>
            <a:gdLst/>
            <a:ahLst/>
            <a:cxnLst/>
            <a:rect r="r" b="b" t="t" l="l"/>
            <a:pathLst>
              <a:path h="2285159" w="2705188">
                <a:moveTo>
                  <a:pt x="0" y="0"/>
                </a:moveTo>
                <a:lnTo>
                  <a:pt x="2705188" y="0"/>
                </a:lnTo>
                <a:lnTo>
                  <a:pt x="2705188" y="2285158"/>
                </a:lnTo>
                <a:lnTo>
                  <a:pt x="0" y="2285158"/>
                </a:lnTo>
                <a:lnTo>
                  <a:pt x="0" y="0"/>
                </a:lnTo>
                <a:close/>
              </a:path>
            </a:pathLst>
          </a:custGeom>
          <a:blipFill>
            <a:blip r:embed="rId2"/>
            <a:stretch>
              <a:fillRect l="0" t="0" r="0" b="0"/>
            </a:stretch>
          </a:blipFill>
        </p:spPr>
      </p:sp>
      <p:sp>
        <p:nvSpPr>
          <p:cNvPr name="TextBox 3" id="3"/>
          <p:cNvSpPr txBox="true"/>
          <p:nvPr/>
        </p:nvSpPr>
        <p:spPr>
          <a:xfrm rot="0">
            <a:off x="0" y="75565"/>
            <a:ext cx="4762500" cy="763270"/>
          </a:xfrm>
          <a:prstGeom prst="rect">
            <a:avLst/>
          </a:prstGeom>
        </p:spPr>
        <p:txBody>
          <a:bodyPr anchor="t" rtlCol="false" tIns="0" lIns="0" bIns="0" rIns="0">
            <a:spAutoFit/>
          </a:bodyPr>
          <a:lstStyle/>
          <a:p>
            <a:pPr algn="ctr">
              <a:lnSpc>
                <a:spcPts val="3079"/>
              </a:lnSpc>
            </a:pPr>
            <a:r>
              <a:rPr lang="en-US" b="true" sz="2199" u="sng">
                <a:solidFill>
                  <a:srgbClr val="00BF63"/>
                </a:solidFill>
                <a:latin typeface="Canva Sans Bold"/>
                <a:ea typeface="Canva Sans Bold"/>
                <a:cs typeface="Canva Sans Bold"/>
                <a:sym typeface="Canva Sans Bold"/>
              </a:rPr>
              <a:t>Relationship between age and gender based on no. of orders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37448" y="1060529"/>
            <a:ext cx="2687603" cy="2641442"/>
          </a:xfrm>
          <a:custGeom>
            <a:avLst/>
            <a:gdLst/>
            <a:ahLst/>
            <a:cxnLst/>
            <a:rect r="r" b="b" t="t" l="l"/>
            <a:pathLst>
              <a:path h="2641442" w="2687603">
                <a:moveTo>
                  <a:pt x="0" y="0"/>
                </a:moveTo>
                <a:lnTo>
                  <a:pt x="2687604" y="0"/>
                </a:lnTo>
                <a:lnTo>
                  <a:pt x="2687604" y="2641442"/>
                </a:lnTo>
                <a:lnTo>
                  <a:pt x="0" y="2641442"/>
                </a:lnTo>
                <a:lnTo>
                  <a:pt x="0" y="0"/>
                </a:lnTo>
                <a:close/>
              </a:path>
            </a:pathLst>
          </a:custGeom>
          <a:blipFill>
            <a:blip r:embed="rId2"/>
            <a:stretch>
              <a:fillRect l="0" t="0" r="0" b="0"/>
            </a:stretch>
          </a:blipFill>
        </p:spPr>
      </p:sp>
      <p:sp>
        <p:nvSpPr>
          <p:cNvPr name="TextBox 3" id="3"/>
          <p:cNvSpPr txBox="true"/>
          <p:nvPr/>
        </p:nvSpPr>
        <p:spPr>
          <a:xfrm rot="0">
            <a:off x="0" y="75565"/>
            <a:ext cx="4762500" cy="763270"/>
          </a:xfrm>
          <a:prstGeom prst="rect">
            <a:avLst/>
          </a:prstGeom>
        </p:spPr>
        <p:txBody>
          <a:bodyPr anchor="t" rtlCol="false" tIns="0" lIns="0" bIns="0" rIns="0">
            <a:spAutoFit/>
          </a:bodyPr>
          <a:lstStyle/>
          <a:p>
            <a:pPr algn="ctr">
              <a:lnSpc>
                <a:spcPts val="3079"/>
              </a:lnSpc>
            </a:pPr>
            <a:r>
              <a:rPr lang="en-US" b="true" sz="2199" u="sng">
                <a:solidFill>
                  <a:srgbClr val="00BF63"/>
                </a:solidFill>
                <a:latin typeface="Canva Sans Bold"/>
                <a:ea typeface="Canva Sans Bold"/>
                <a:cs typeface="Canva Sans Bold"/>
                <a:sym typeface="Canva Sans Bold"/>
              </a:rPr>
              <a:t>Which channel is contributing to maximum sales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DAGr2FXf1nY</dc:identifier>
  <dcterms:modified xsi:type="dcterms:W3CDTF">2011-08-01T06:04:30Z</dcterms:modified>
  <cp:revision>1</cp:revision>
  <dc:title>Colorful Abstract Online Shop Free Logo</dc:title>
</cp:coreProperties>
</file>