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9a61718-e4a2-417b-a195-e711481e6061}">
  <we:reference id="WA200003233" version="2.0.0.3" store="en-GB" storeType="OMEX"/>
  <we:alternateReferences/>
  <we:properties>
    <we:property name="Microsoft.Office.CampaignId" value="&quot;none&quot;"/>
    <we:property name="reportUrl" value="&quot;/groups/me/reports/47abee20-2db8-4d64-aa1c-0b6191a056e9/55bb16a9784e0ab51087?bookmarkGuid=05d159a2-4807-4b9b-94a8-477dc66c46dc&amp;bookmarkUsage=1&amp;ctid=dce8bb35-165c-4983-8608-dec340151756&amp;fromEntryPoint=export&quot;"/>
    <we:property name="reportState" value="&quot;CONNECTED&quot;"/>
    <we:property name="artifactViewState" value="&quot;live&quot;"/>
    <we:property name="reportEmbeddedTime" value="&quot;2024-07-24T20:03:43.134Z&quot;"/>
    <we:property name="creatorSessionId" value="&quot;8e8618b7-29e7-4d97-b0a8-87cec4b41b79&quot;"/>
    <we:property name="creatorUserId" value="&quot;10032000FF63BF87&quot;"/>
    <we:property name="creatorTenantId" value="&quot;dce8bb35-165c-4983-8608-dec340151756&quot;"/>
    <we:property name="pageDisplayName" value="&quot;Page 1&quot;"/>
    <we:property name="pageName" value="&quot;55bb16a9784e0ab51087&quot;"/>
    <we:property name="reportName" value="&quot;Blinkit Sales and Customer Satisfaction Analysis&quot;"/>
    <we:property name="isVisualContainerHeaderHidden" value="false"/>
    <we:property name="isFiltersActionButtonVisible" value="true"/>
    <we:property name="initialStateBookmark" value="&quot;H4sIAAAAAAAAA+1a227bOBD9FUMveTEWvIgilbdcF0HbTREHWRRFsOBlZKuVJUOic2mQf1+Ssrdx49iJk2yd1k+2SGo4nDlzhkPqJjJ5Myrk9V9yCNF2tFtVX4ey/trBUTcqJ23Hx+8+7Jy8++evnQ8Hrrka2bwqm2j7JrKy7oM9y5uxLLwE1/j5vBvJovgo+/4pk0UD3WgEdVOVssi/QTvYddl6DLfdCK5GRVVLL7JnpQUv9sINd89ubvwH9ppIbfML6IG2bTNjSuFEplzEgKRiGAnuhjXtgKDa3CFedph/ryqtzEs3j2/DWmsuCUJcIEEAYsli397kZb+YaPz93dPrkTdLM5Du15lDfXHTejm3t249mQROeMYxAqFJSmLKyFJZFq6sqq7uS0NYIikJAQTGcKRA6eQZ0qiUIlUpjxVIxlKJCPNvZ3lhJ6ZQ1wdXo9q50Tm3lbZjLmSpwUTBVzU0rWtuog8gm3EdHHYw09GrxrWGE8hCV2lze+1hVOTl16PTzp91paG+7uxLKyOv1ce6cvgIY04rK4tOTxYOO75rUF3u1eBQYaJtdNv9KTrtODQ6MK+ZVq2ljiwM10enqaVOXDSX/TlqnbuWhcjVsjaTrhnwuofaQL17HYC5n9dTJiDdH7R/dVC6RbhunaUECyxZShTWNHHsglZlDKwgo4ARgpQiniogPF4alXvOpv2qznUw1axr96piPCwfa4Jj77Wi6JzlcPnj0u/1PdGfTZE7s84sORqCyxn+Tx9KLz2satTOmUPzfeWz/86mOcG5/LCuhuG1Sdaq3Azz19ONWk2crt3o7wF4ZHz2FipNbidmOfrBVM1kyCOM2D4EDRZYrnOYQ2E8eJwSZ7IYhzzp5nif29YCN22ze29ra2seJre2Pt+B4fmWl3XegjFINR639w05rEwwNQT0zJ9wVza59gJbSQ0U0+C6J66xDnC2FzzeC+OWCPc5fiLZ26dN485KX+4k6v8M8orA9UDVUg/AHAZA7bebnpY+/cy5CevTTsCRaWNoOJJ13kwjavr0Li899LvRe8js6wXbd8h0o5O8P7APee/RcAlUM7vZs3eJLTiIaAwJIUiZNBVC0DjG6n+kosewsfdZ51Dajt/CQWnXJvst3rsspUpTlWO7N5C1XePU90AITxBwvUIQr+hyb87RrBKfwuyvbgRngzvLLcdFEXSRtYupaYy0qkx58RXTsSMjuAp0VEDZt4NoG4eU0I0oxLFGiXYlAzUx1VjHYs0i+XhsC7Cd95UO1V8nBMKiaN4QzUsQjS7GjYMAmF1Zb/jmCcBcK87pRj2ow7ZsfTlIE5HIGLMEEs4URYrSlYskiI3SmqUJp5RALLjheFVZmQSVUs4NS10Nx1AiOVkzbgzks5QQ3xDrqA3ZLPf0WjHMOjIKIcBoliLFY8RpoiCJ2aosYIiLHCrc/igWSkqMqFh+7PJgxL1aFjporFRF3gyGbg/S+QSy/lUowc0AG054qusngUBBx0xg5DJsikBJKuTq4P2JJ/k/peTo5d/mJdZNjf5Slm1ByoGrDGJmSIIgccUo5skGpC9VFy9FazYuS1jni5Q1q+5CmaG40QnPBGdcoDRFBtJVNxgaBNEiwYlMYpqkrgpCy2+CH5AlMkONQpoghjQyzEWUWbOSZWLXN1S0bO6Tf/X75FF+UdlTt4mCt0eDJ9XlKrdiTw/VlvkSZSgkRDPQSAASNOV0VbYi2sTElWYxkqDTGJM4Xf6dydtMsgtvuJ9xK7vv3jDVZTm9mH3569Nn58rYEMGx5KAIFoggJPCaennV/f5v4dyZLbuSzKSEpSgmSKQkVTSBNfPpoqPR39yjs2eJoQTjiVKaSsowFZQxiZLlR/APfj+IDaMgtD93QAmOder4fXVpmdImowkhHEkuYoWTZPleWwZT7o6tdca6J5Jj7opMzrBBCVEQSySe8fGlMJpnjNGE8dggpkX6CGmLFAxS5yGvGttmJDV8lCXMQaBDniwNmCUoDB/bRmESp1Ludz2LX5j5POf29l8glKlUDSwAAA==&quot;"/>
    <we:property name="bookmark" value="&quot;H4sIAAAAAAAAA+1aS2/bOBD+K4YuuRgLPsSHemuSdlFsd1skQRdFkcOQHCVqZcmQ6CZpkP++JGW3cfNw4jZbt83JFkkNhzPffMMhdZ65qp/WcPYPTDB7km237YcJdB9GNBtnzdCmHRAnwHBJCLdaKkVc6G2nvmqbPntynnnojtC/qfoZ1FFQaHx3OM6grl/DUXwqoe5xnE2x69sG6uoTDoNDl+9meDHO8HRatx1EkfsePEaxH8Pw8BxUoH/QqBBYX33EfbR+aBbCGCqhUDpHAkZQolUY1g8DkmrXDomy0/w7beOhasI8sY1aaxUwQpQmmiHmIPLY3lfNUT3X+Mu7B2fTaJ3+GMJvMId5H6aNci4uwnpKQMVUqShBbVnBci7YSlkeT71pT69KIxQIAGNI0DlFDBorv0EaB9CFKVRuEIQogDAR3y6r2s9NYc6enU674Mbg3EHaU/cRGovR88FXHfaDa86zvxH6WZcc9mypY7+ddRb3sExdja/8WURYXTUfXhyM/uxai93ZaBc8ZFGr110b8JHGHLQe6tE+1AE7seu4PdnpMKDCZU/IxfiH6PQ0oDGAecO0Giz1wuNkc3RaWGovRHNzdI1ah6HlVuRa6Ny8awm84aFz2G2fJWDuVt2CCdj4K+0fHJRhEaHblgWjmoIomKGWy8AuZF3GoAZLjpQQLDhRhUGm8pVRuRNsetR2lU2mWnbtTlvPJs1dTfAqeq2uR28qPPl66Vf67unPvq6CWZeWnE0w5Iz45wibKD2tajrMWWH/ZeXL/94sckJw+fOunaTX5smrDTNcv55xNmgSdB1n/x5jRMa7aKHGVX5ulhdfmaqfD7mDEYeHpMEtlhs9r7B2ETxBiTdQz1KeDHO8rPxggfOhOby3tbV1HSa3tt5dguHhVpR1OIAxSXURt1cNOWldMjUm9Fw/4Tb0lY0CB0k91ovguiKu9wFwfj95fD+NWyE85vi55GifIY0HK72/lKg/G+QBgRuBasEeo3ueALU77H0G+owzVy6tzwYBL9wQQ5MpdFW/iKjF019VE6E/zl5i6R8u2L5AZpztVUfH/ibv3RkuiWqW93z+MrElBzFLUTJGjCsKrTXPc2r+Ryq6CxtHn42egx/FLRw2fmOy3+17l5VU6dpm5neOofMbnPpuCOE5As7WCOI1XR7NOV1W4m2a/cGNEGxwabnNrK6TLtCFmFrEyKDKghcfMB0HMsLTREc1Nkf+OHtCU0oYZxzz3BJpQ8nAXc4ttbnesEh+NfM1+tHL1qbqb5QC4bZofiSa70E0tp71AQLotqF75Jt7AHOjOGec7WOXtmWby0GWaQk5FRKlEoYTw/naRRLmzlgrCqk4Z5hr5RRdV1YJaAqulBNFqOEEkaDYhnFjIp+VhPgTsY55JJvVnt4ohtlERmEMBS8LYlROFJcGZS7WZQHHQuRwHfZHuTYAlHC9+tjlxoh7sCz0rPdg6qo/noQ9yOgtQverUEKYAR854b6unwcCR5sLTUnIsAVBA1zD+uD9gSf5P6Tk2K8+XZdYH2v072XZAaQKlSkxF45JgjIUo1TJR5B+r7p4JVrLWdPgJl+kbFh1l8oMo5yVqtRKKE2Kgjgs1t1gWNTMakklyJzLIlRBZPVN8A2ydOm4M8QyIoglToSIchtWsszt+hMVLY/3yb/6ffK0+tj6g7CJwp+PBvfak3Vuxe4fqgPzSeM4SmYFWqKRaF4ovi5bMetyFkqznADaIqcsL1Z/Z/JzJtlbb7i/4VZ2N7zh2pNmcTH7/a9PvzlX5o5pRUGhYVQTRoimG+rldff7v4Vzl7bsBoQrmChIzoguWGG4xA3z6W1Ho7+5R5fPElMJpqQxlgMXlGsuBBC5+gj+xu8HqRMctY3nDkTS3BaB39eXVhrrSi4ZUwSUzg2VcvVeG5Ipt2feB2NdEamoCkWmEtQRyQzmQPQ3fHypnVWlEFwKlTsirC7uIO02BZPU65DXznw/BYuvocFrEBiQB41DtwKF6WPbzwC8uPgP+/fXo+QrAAA=&quot;"/>
    <we:property name="datasetId" value="&quot;e68182c1-30bb-400e-8788-d4db08a0a3a3&quot;"/>
    <we:property name="embedUrl" value="&quot;/reportEmbed?reportId=47abee20-2db8-4d64-aa1c-0b6191a056e9&amp;config=eyJjbHVzdGVyVXJsIjoiaHR0cHM6Ly9XQUJJLVdFU1QtVVMtQ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Ritika Bishnoi</cp:lastModifiedBy>
  <cp:revision>3</cp:revision>
  <dcterms:created xsi:type="dcterms:W3CDTF">2018-06-07T21:39:02Z</dcterms:created>
  <dcterms:modified xsi:type="dcterms:W3CDTF">2024-07-24T20:14:38Z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