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628dc074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628dc074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628dc07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628dc07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628dc074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628dc074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628dc074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628dc074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28dc074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28dc074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B2935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3A78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52400"/>
            <a:ext cx="644127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pag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75" y="152400"/>
            <a:ext cx="78063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 title="page no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2400"/>
            <a:ext cx="77286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 title="page 3 n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2400"/>
            <a:ext cx="780240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152400"/>
            <a:ext cx="774192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 title="thank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2400"/>
            <a:ext cx="773301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