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8694d80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8694d80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8694d80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8694d80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694d80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694d80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8694d806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8694d806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3cdce6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3cdce6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694d80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694d80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8694d80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8694d80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_o_HVx1lS7nXnKhXMv4DWbABgTlvyoLg/view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Blinkit Sales Analysi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0" y="86900"/>
            <a:ext cx="9006999" cy="49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0138" y="0"/>
            <a:ext cx="85206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>
                <a:solidFill>
                  <a:srgbClr val="F1C232"/>
                </a:solidFill>
              </a:rPr>
              <a:t>Blinkit Sales Analysis Dashboard</a:t>
            </a:r>
            <a:endParaRPr sz="2220">
              <a:solidFill>
                <a:srgbClr val="F1C232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" y="405300"/>
            <a:ext cx="9042225" cy="46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01975"/>
            <a:ext cx="85206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0">
                <a:solidFill>
                  <a:srgbClr val="FF9900"/>
                </a:solidFill>
              </a:rPr>
              <a:t>Blinkit Sales Analysis Dashboard - Key Insights</a:t>
            </a:r>
            <a:endParaRPr sz="5320">
              <a:solidFill>
                <a:srgbClr val="FF9900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66525"/>
            <a:ext cx="85206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Overall Revenue Generated: $1.20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Average Revenue Per Sale: $141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Total Count of Different Items Sold: 8,523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Average Customer Rating for Items Sold: 3.92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The majority of revenue comes from Fruits &amp; Vegetables and Snacks.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Low-fat products generate more revenue than regular ones.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Tier 3 locations outperform other location types in revenue generation.</a:t>
            </a:r>
            <a:endParaRPr sz="5500">
              <a:solidFill>
                <a:srgbClr val="FFD966"/>
              </a:solidFill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●"/>
            </a:pPr>
            <a:r>
              <a:rPr lang="en" sz="5500">
                <a:solidFill>
                  <a:srgbClr val="FFD966"/>
                </a:solidFill>
              </a:rPr>
              <a:t>Small and medium outlet sizes generate more revenue compared to High outlets size.</a:t>
            </a:r>
            <a:endParaRPr sz="55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475" y="1651825"/>
            <a:ext cx="1980550" cy="7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8275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chemeClr val="accent4"/>
                </a:solidFill>
              </a:rPr>
              <a:t>Impact of Sales on Fat Content:</a:t>
            </a:r>
            <a:endParaRPr sz="35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20050"/>
            <a:ext cx="37890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1C232"/>
                </a:solidFill>
              </a:rPr>
              <a:t>“</a:t>
            </a:r>
            <a:r>
              <a:rPr lang="en" sz="2800">
                <a:solidFill>
                  <a:srgbClr val="F1C232"/>
                </a:solidFill>
              </a:rPr>
              <a:t>We can see from the pie chart that almost 65% of sales are attributed to Low-Fat products.”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50" y="1337850"/>
            <a:ext cx="3933850" cy="31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3671700" cy="4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Most of the revenue is generated from Fruits &amp; Vegetables and Snack Foods.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Very little revenue is generated from Seafood.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125" y="214775"/>
            <a:ext cx="4330550" cy="47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rgbClr val="FF9900"/>
                </a:solidFill>
              </a:rPr>
              <a:t>Fat Content By Outlet</a:t>
            </a:r>
            <a:endParaRPr sz="3120">
              <a:solidFill>
                <a:srgbClr val="FF99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5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1C232"/>
                </a:solidFill>
              </a:rPr>
              <a:t>From the bar chart, we can clearly see that Tier 3 outlets generate more revenue than others.</a:t>
            </a:r>
            <a:endParaRPr sz="2600">
              <a:solidFill>
                <a:srgbClr val="F1C23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00" y="1152475"/>
            <a:ext cx="44577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2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rgbClr val="FF9900"/>
                </a:solidFill>
              </a:rPr>
              <a:t>Sales By Outlet Size</a:t>
            </a:r>
            <a:endParaRPr sz="3520">
              <a:solidFill>
                <a:srgbClr val="FF99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0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FFD966"/>
                </a:solidFill>
              </a:rPr>
              <a:t>We can see from the pie chart that high outlet sizes generate very little revenue compared to others.</a:t>
            </a:r>
            <a:endParaRPr sz="2800">
              <a:solidFill>
                <a:srgbClr val="FFD966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425" y="1428500"/>
            <a:ext cx="35718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