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1580"/>
    <a:srgbClr val="EF4395"/>
    <a:srgbClr val="ED2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C18F56-AD95-497E-8256-487183DF109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83EBA0-757A-4BB6-B69D-F595F67069D6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Proprietary Hardware</a:t>
          </a:r>
        </a:p>
        <a:p>
          <a:r>
            <a:rPr lang="en-US" dirty="0"/>
            <a:t>(Temperature, Location, Heart Rate)</a:t>
          </a:r>
        </a:p>
      </dgm:t>
    </dgm:pt>
    <dgm:pt modelId="{22A72E5C-DFF9-47A6-AB98-7D5A0DA4536B}" type="parTrans" cxnId="{85150C98-F771-401E-A57A-CD708270AA2F}">
      <dgm:prSet/>
      <dgm:spPr/>
      <dgm:t>
        <a:bodyPr/>
        <a:lstStyle/>
        <a:p>
          <a:endParaRPr lang="en-US"/>
        </a:p>
      </dgm:t>
    </dgm:pt>
    <dgm:pt modelId="{03502260-AAE3-469E-8F68-59E56674461D}" type="sibTrans" cxnId="{85150C98-F771-401E-A57A-CD708270AA2F}">
      <dgm:prSet/>
      <dgm:spPr/>
      <dgm:t>
        <a:bodyPr/>
        <a:lstStyle/>
        <a:p>
          <a:endParaRPr lang="en-US"/>
        </a:p>
      </dgm:t>
    </dgm:pt>
    <dgm:pt modelId="{5442B069-ECDC-4210-85B5-9F8A81605430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T-Mobile Network Enabled Internet</a:t>
          </a:r>
        </a:p>
      </dgm:t>
    </dgm:pt>
    <dgm:pt modelId="{8149C96C-22E5-46C2-8AE9-965FA4577F1A}" type="parTrans" cxnId="{6196405E-5123-4442-BB95-E25B629CCF33}">
      <dgm:prSet/>
      <dgm:spPr/>
      <dgm:t>
        <a:bodyPr/>
        <a:lstStyle/>
        <a:p>
          <a:endParaRPr lang="en-US"/>
        </a:p>
      </dgm:t>
    </dgm:pt>
    <dgm:pt modelId="{4B0DAB21-E23B-4F40-8692-8CD31F2A53B5}" type="sibTrans" cxnId="{6196405E-5123-4442-BB95-E25B629CCF33}">
      <dgm:prSet/>
      <dgm:spPr/>
      <dgm:t>
        <a:bodyPr/>
        <a:lstStyle/>
        <a:p>
          <a:endParaRPr lang="en-US"/>
        </a:p>
      </dgm:t>
    </dgm:pt>
    <dgm:pt modelId="{89399376-5416-46A7-9A7F-79C25F8C59EE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LAMBDA</a:t>
          </a:r>
        </a:p>
        <a:p>
          <a:r>
            <a:rPr lang="en-US" dirty="0"/>
            <a:t>{CHECK}</a:t>
          </a:r>
        </a:p>
      </dgm:t>
    </dgm:pt>
    <dgm:pt modelId="{3B8E7FE1-E780-4150-A267-40D7E3D651AB}" type="parTrans" cxnId="{F7595F2E-8ECD-4A31-A0B2-1E17BF82E89B}">
      <dgm:prSet/>
      <dgm:spPr/>
      <dgm:t>
        <a:bodyPr/>
        <a:lstStyle/>
        <a:p>
          <a:endParaRPr lang="en-US"/>
        </a:p>
      </dgm:t>
    </dgm:pt>
    <dgm:pt modelId="{FB3CBD13-BF45-4DA9-A2CE-E1A1EA4524A3}" type="sibTrans" cxnId="{F7595F2E-8ECD-4A31-A0B2-1E17BF82E89B}">
      <dgm:prSet/>
      <dgm:spPr/>
      <dgm:t>
        <a:bodyPr/>
        <a:lstStyle/>
        <a:p>
          <a:endParaRPr lang="en-US"/>
        </a:p>
      </dgm:t>
    </dgm:pt>
    <dgm:pt modelId="{2D385E3A-4406-4742-B7BA-FEBDEC9D5C88}">
      <dgm:prSet phldrT="[Text]"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CC4E4F09-56F3-4ED6-8AD8-24EEA576D634}" type="parTrans" cxnId="{E7618926-5DC1-4BF4-85AB-4A1CCC73F887}">
      <dgm:prSet/>
      <dgm:spPr/>
      <dgm:t>
        <a:bodyPr/>
        <a:lstStyle/>
        <a:p>
          <a:endParaRPr lang="en-US"/>
        </a:p>
      </dgm:t>
    </dgm:pt>
    <dgm:pt modelId="{BE056A61-4FD0-4CF3-B23B-19DA15110484}" type="sibTrans" cxnId="{E7618926-5DC1-4BF4-85AB-4A1CCC73F887}">
      <dgm:prSet/>
      <dgm:spPr/>
      <dgm:t>
        <a:bodyPr/>
        <a:lstStyle/>
        <a:p>
          <a:endParaRPr lang="en-US"/>
        </a:p>
      </dgm:t>
    </dgm:pt>
    <dgm:pt modelId="{08129CE5-052A-4AE2-AC27-CE1EFE750DCC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AWS SNS</a:t>
          </a:r>
        </a:p>
      </dgm:t>
    </dgm:pt>
    <dgm:pt modelId="{98999504-7E77-48D6-9D43-146734EC6B3C}" type="parTrans" cxnId="{0E24675D-3FB3-4CB0-8D78-604114E75728}">
      <dgm:prSet/>
      <dgm:spPr/>
      <dgm:t>
        <a:bodyPr/>
        <a:lstStyle/>
        <a:p>
          <a:endParaRPr lang="en-US"/>
        </a:p>
      </dgm:t>
    </dgm:pt>
    <dgm:pt modelId="{2DE52143-6A6A-4C90-9652-81788CA9104E}" type="sibTrans" cxnId="{0E24675D-3FB3-4CB0-8D78-604114E75728}">
      <dgm:prSet/>
      <dgm:spPr/>
      <dgm:t>
        <a:bodyPr/>
        <a:lstStyle/>
        <a:p>
          <a:endParaRPr lang="en-US"/>
        </a:p>
      </dgm:t>
    </dgm:pt>
    <dgm:pt modelId="{F578D888-E3BD-4DDC-8D78-98A168E72301}" type="pres">
      <dgm:prSet presAssocID="{C0C18F56-AD95-497E-8256-487183DF109B}" presName="cycle" presStyleCnt="0">
        <dgm:presLayoutVars>
          <dgm:dir/>
          <dgm:resizeHandles val="exact"/>
        </dgm:presLayoutVars>
      </dgm:prSet>
      <dgm:spPr/>
    </dgm:pt>
    <dgm:pt modelId="{6C051540-EC74-4437-BCE7-1306E8D5B33E}" type="pres">
      <dgm:prSet presAssocID="{C183EBA0-757A-4BB6-B69D-F595F67069D6}" presName="node" presStyleLbl="node1" presStyleIdx="0" presStyleCnt="5">
        <dgm:presLayoutVars>
          <dgm:bulletEnabled val="1"/>
        </dgm:presLayoutVars>
      </dgm:prSet>
      <dgm:spPr/>
    </dgm:pt>
    <dgm:pt modelId="{481E4B37-7174-4CAA-B2F8-3F482E1F66AA}" type="pres">
      <dgm:prSet presAssocID="{C183EBA0-757A-4BB6-B69D-F595F67069D6}" presName="spNode" presStyleCnt="0"/>
      <dgm:spPr/>
    </dgm:pt>
    <dgm:pt modelId="{E0441A20-EFE2-4FA4-A864-5F6892AE79B4}" type="pres">
      <dgm:prSet presAssocID="{03502260-AAE3-469E-8F68-59E56674461D}" presName="sibTrans" presStyleLbl="sibTrans1D1" presStyleIdx="0" presStyleCnt="5"/>
      <dgm:spPr/>
    </dgm:pt>
    <dgm:pt modelId="{5C51A726-BA90-487D-B0CD-0D503EC0B6B0}" type="pres">
      <dgm:prSet presAssocID="{5442B069-ECDC-4210-85B5-9F8A81605430}" presName="node" presStyleLbl="node1" presStyleIdx="1" presStyleCnt="5" custRadScaleRad="95122" custRadScaleInc="-13200">
        <dgm:presLayoutVars>
          <dgm:bulletEnabled val="1"/>
        </dgm:presLayoutVars>
      </dgm:prSet>
      <dgm:spPr/>
    </dgm:pt>
    <dgm:pt modelId="{6E944295-03E4-441B-92DD-31BE33CD1380}" type="pres">
      <dgm:prSet presAssocID="{5442B069-ECDC-4210-85B5-9F8A81605430}" presName="spNode" presStyleCnt="0"/>
      <dgm:spPr/>
    </dgm:pt>
    <dgm:pt modelId="{07805B3C-F91D-4181-BE87-5198169611FD}" type="pres">
      <dgm:prSet presAssocID="{4B0DAB21-E23B-4F40-8692-8CD31F2A53B5}" presName="sibTrans" presStyleLbl="sibTrans1D1" presStyleIdx="1" presStyleCnt="5"/>
      <dgm:spPr/>
    </dgm:pt>
    <dgm:pt modelId="{1A849778-D0B3-446A-8217-251195EBA711}" type="pres">
      <dgm:prSet presAssocID="{89399376-5416-46A7-9A7F-79C25F8C59EE}" presName="node" presStyleLbl="node1" presStyleIdx="2" presStyleCnt="5">
        <dgm:presLayoutVars>
          <dgm:bulletEnabled val="1"/>
        </dgm:presLayoutVars>
      </dgm:prSet>
      <dgm:spPr/>
    </dgm:pt>
    <dgm:pt modelId="{D8D5EDBE-0DDD-436D-A11B-56A570619644}" type="pres">
      <dgm:prSet presAssocID="{89399376-5416-46A7-9A7F-79C25F8C59EE}" presName="spNode" presStyleCnt="0"/>
      <dgm:spPr/>
    </dgm:pt>
    <dgm:pt modelId="{93DEFD24-F732-47EC-A172-D4C7ED348031}" type="pres">
      <dgm:prSet presAssocID="{FB3CBD13-BF45-4DA9-A2CE-E1A1EA4524A3}" presName="sibTrans" presStyleLbl="sibTrans1D1" presStyleIdx="2" presStyleCnt="5"/>
      <dgm:spPr/>
    </dgm:pt>
    <dgm:pt modelId="{8A67B51D-07BB-4AE4-B0C0-57B853F3173D}" type="pres">
      <dgm:prSet presAssocID="{2D385E3A-4406-4742-B7BA-FEBDEC9D5C88}" presName="node" presStyleLbl="node1" presStyleIdx="3" presStyleCnt="5">
        <dgm:presLayoutVars>
          <dgm:bulletEnabled val="1"/>
        </dgm:presLayoutVars>
      </dgm:prSet>
      <dgm:spPr/>
    </dgm:pt>
    <dgm:pt modelId="{D3EAC9BE-6D16-4D02-952C-6B4AE2F239E5}" type="pres">
      <dgm:prSet presAssocID="{2D385E3A-4406-4742-B7BA-FEBDEC9D5C88}" presName="spNode" presStyleCnt="0"/>
      <dgm:spPr/>
    </dgm:pt>
    <dgm:pt modelId="{2223F0EA-FFEE-495D-AA60-F76F72BAF44A}" type="pres">
      <dgm:prSet presAssocID="{BE056A61-4FD0-4CF3-B23B-19DA15110484}" presName="sibTrans" presStyleLbl="sibTrans1D1" presStyleIdx="3" presStyleCnt="5"/>
      <dgm:spPr/>
    </dgm:pt>
    <dgm:pt modelId="{F196632F-29A6-4DCC-93EF-4BA738E8C523}" type="pres">
      <dgm:prSet presAssocID="{08129CE5-052A-4AE2-AC27-CE1EFE750DCC}" presName="node" presStyleLbl="node1" presStyleIdx="4" presStyleCnt="5">
        <dgm:presLayoutVars>
          <dgm:bulletEnabled val="1"/>
        </dgm:presLayoutVars>
      </dgm:prSet>
      <dgm:spPr/>
    </dgm:pt>
    <dgm:pt modelId="{529CEFF9-7053-489B-9B4B-7C1B96251BB3}" type="pres">
      <dgm:prSet presAssocID="{08129CE5-052A-4AE2-AC27-CE1EFE750DCC}" presName="spNode" presStyleCnt="0"/>
      <dgm:spPr/>
    </dgm:pt>
    <dgm:pt modelId="{BD07490B-F40E-42E6-AAB5-894E9A6006C1}" type="pres">
      <dgm:prSet presAssocID="{2DE52143-6A6A-4C90-9652-81788CA9104E}" presName="sibTrans" presStyleLbl="sibTrans1D1" presStyleIdx="4" presStyleCnt="5"/>
      <dgm:spPr/>
    </dgm:pt>
  </dgm:ptLst>
  <dgm:cxnLst>
    <dgm:cxn modelId="{A7894F09-889F-488E-8738-BC7AC914163C}" type="presOf" srcId="{2DE52143-6A6A-4C90-9652-81788CA9104E}" destId="{BD07490B-F40E-42E6-AAB5-894E9A6006C1}" srcOrd="0" destOrd="0" presId="urn:microsoft.com/office/officeart/2005/8/layout/cycle5"/>
    <dgm:cxn modelId="{F9A01422-1DD9-484E-936D-6319A51610CA}" type="presOf" srcId="{C0C18F56-AD95-497E-8256-487183DF109B}" destId="{F578D888-E3BD-4DDC-8D78-98A168E72301}" srcOrd="0" destOrd="0" presId="urn:microsoft.com/office/officeart/2005/8/layout/cycle5"/>
    <dgm:cxn modelId="{E7618926-5DC1-4BF4-85AB-4A1CCC73F887}" srcId="{C0C18F56-AD95-497E-8256-487183DF109B}" destId="{2D385E3A-4406-4742-B7BA-FEBDEC9D5C88}" srcOrd="3" destOrd="0" parTransId="{CC4E4F09-56F3-4ED6-8AD8-24EEA576D634}" sibTransId="{BE056A61-4FD0-4CF3-B23B-19DA15110484}"/>
    <dgm:cxn modelId="{F7595F2E-8ECD-4A31-A0B2-1E17BF82E89B}" srcId="{C0C18F56-AD95-497E-8256-487183DF109B}" destId="{89399376-5416-46A7-9A7F-79C25F8C59EE}" srcOrd="2" destOrd="0" parTransId="{3B8E7FE1-E780-4150-A267-40D7E3D651AB}" sibTransId="{FB3CBD13-BF45-4DA9-A2CE-E1A1EA4524A3}"/>
    <dgm:cxn modelId="{0E24675D-3FB3-4CB0-8D78-604114E75728}" srcId="{C0C18F56-AD95-497E-8256-487183DF109B}" destId="{08129CE5-052A-4AE2-AC27-CE1EFE750DCC}" srcOrd="4" destOrd="0" parTransId="{98999504-7E77-48D6-9D43-146734EC6B3C}" sibTransId="{2DE52143-6A6A-4C90-9652-81788CA9104E}"/>
    <dgm:cxn modelId="{6196405E-5123-4442-BB95-E25B629CCF33}" srcId="{C0C18F56-AD95-497E-8256-487183DF109B}" destId="{5442B069-ECDC-4210-85B5-9F8A81605430}" srcOrd="1" destOrd="0" parTransId="{8149C96C-22E5-46C2-8AE9-965FA4577F1A}" sibTransId="{4B0DAB21-E23B-4F40-8692-8CD31F2A53B5}"/>
    <dgm:cxn modelId="{46B7A24E-AFCC-4073-89B6-44EEFECD6EF5}" type="presOf" srcId="{4B0DAB21-E23B-4F40-8692-8CD31F2A53B5}" destId="{07805B3C-F91D-4181-BE87-5198169611FD}" srcOrd="0" destOrd="0" presId="urn:microsoft.com/office/officeart/2005/8/layout/cycle5"/>
    <dgm:cxn modelId="{45ECFD75-38B7-4FDE-BCF4-93B3FE8E446E}" type="presOf" srcId="{08129CE5-052A-4AE2-AC27-CE1EFE750DCC}" destId="{F196632F-29A6-4DCC-93EF-4BA738E8C523}" srcOrd="0" destOrd="0" presId="urn:microsoft.com/office/officeart/2005/8/layout/cycle5"/>
    <dgm:cxn modelId="{6EFF617B-C011-4043-96AE-7F3D6E2B3E02}" type="presOf" srcId="{FB3CBD13-BF45-4DA9-A2CE-E1A1EA4524A3}" destId="{93DEFD24-F732-47EC-A172-D4C7ED348031}" srcOrd="0" destOrd="0" presId="urn:microsoft.com/office/officeart/2005/8/layout/cycle5"/>
    <dgm:cxn modelId="{1F34A58D-247A-4B2D-AFC1-29E54452FA29}" type="presOf" srcId="{C183EBA0-757A-4BB6-B69D-F595F67069D6}" destId="{6C051540-EC74-4437-BCE7-1306E8D5B33E}" srcOrd="0" destOrd="0" presId="urn:microsoft.com/office/officeart/2005/8/layout/cycle5"/>
    <dgm:cxn modelId="{85150C98-F771-401E-A57A-CD708270AA2F}" srcId="{C0C18F56-AD95-497E-8256-487183DF109B}" destId="{C183EBA0-757A-4BB6-B69D-F595F67069D6}" srcOrd="0" destOrd="0" parTransId="{22A72E5C-DFF9-47A6-AB98-7D5A0DA4536B}" sibTransId="{03502260-AAE3-469E-8F68-59E56674461D}"/>
    <dgm:cxn modelId="{B9FBC49E-5660-4FB1-AB2A-1C5FF352C39E}" type="presOf" srcId="{03502260-AAE3-469E-8F68-59E56674461D}" destId="{E0441A20-EFE2-4FA4-A864-5F6892AE79B4}" srcOrd="0" destOrd="0" presId="urn:microsoft.com/office/officeart/2005/8/layout/cycle5"/>
    <dgm:cxn modelId="{FF7B9DB5-A5B1-4378-B7D1-023F2A35BE5B}" type="presOf" srcId="{5442B069-ECDC-4210-85B5-9F8A81605430}" destId="{5C51A726-BA90-487D-B0CD-0D503EC0B6B0}" srcOrd="0" destOrd="0" presId="urn:microsoft.com/office/officeart/2005/8/layout/cycle5"/>
    <dgm:cxn modelId="{689706E4-BAC1-49BB-B021-2795A2D594D3}" type="presOf" srcId="{BE056A61-4FD0-4CF3-B23B-19DA15110484}" destId="{2223F0EA-FFEE-495D-AA60-F76F72BAF44A}" srcOrd="0" destOrd="0" presId="urn:microsoft.com/office/officeart/2005/8/layout/cycle5"/>
    <dgm:cxn modelId="{4B8ED6ED-9617-47CE-A486-2FD0D3CF977E}" type="presOf" srcId="{2D385E3A-4406-4742-B7BA-FEBDEC9D5C88}" destId="{8A67B51D-07BB-4AE4-B0C0-57B853F3173D}" srcOrd="0" destOrd="0" presId="urn:microsoft.com/office/officeart/2005/8/layout/cycle5"/>
    <dgm:cxn modelId="{ED5E14F5-1BF0-4C67-BFCD-58D141DF7A76}" type="presOf" srcId="{89399376-5416-46A7-9A7F-79C25F8C59EE}" destId="{1A849778-D0B3-446A-8217-251195EBA711}" srcOrd="0" destOrd="0" presId="urn:microsoft.com/office/officeart/2005/8/layout/cycle5"/>
    <dgm:cxn modelId="{7B31C55A-3858-46ED-B628-57704D38CEB8}" type="presParOf" srcId="{F578D888-E3BD-4DDC-8D78-98A168E72301}" destId="{6C051540-EC74-4437-BCE7-1306E8D5B33E}" srcOrd="0" destOrd="0" presId="urn:microsoft.com/office/officeart/2005/8/layout/cycle5"/>
    <dgm:cxn modelId="{9935CFE4-3D1E-45A1-9B83-6487BF47CDFE}" type="presParOf" srcId="{F578D888-E3BD-4DDC-8D78-98A168E72301}" destId="{481E4B37-7174-4CAA-B2F8-3F482E1F66AA}" srcOrd="1" destOrd="0" presId="urn:microsoft.com/office/officeart/2005/8/layout/cycle5"/>
    <dgm:cxn modelId="{C78DEF28-5351-4785-BD1E-84C4F3129BD1}" type="presParOf" srcId="{F578D888-E3BD-4DDC-8D78-98A168E72301}" destId="{E0441A20-EFE2-4FA4-A864-5F6892AE79B4}" srcOrd="2" destOrd="0" presId="urn:microsoft.com/office/officeart/2005/8/layout/cycle5"/>
    <dgm:cxn modelId="{0CD04F6F-1CC4-4D91-B5E3-EA42C8C969F1}" type="presParOf" srcId="{F578D888-E3BD-4DDC-8D78-98A168E72301}" destId="{5C51A726-BA90-487D-B0CD-0D503EC0B6B0}" srcOrd="3" destOrd="0" presId="urn:microsoft.com/office/officeart/2005/8/layout/cycle5"/>
    <dgm:cxn modelId="{457EFB01-7BFE-4C6D-95ED-42F5C5A0503E}" type="presParOf" srcId="{F578D888-E3BD-4DDC-8D78-98A168E72301}" destId="{6E944295-03E4-441B-92DD-31BE33CD1380}" srcOrd="4" destOrd="0" presId="urn:microsoft.com/office/officeart/2005/8/layout/cycle5"/>
    <dgm:cxn modelId="{4802F98F-CBC8-4AA7-BF85-12485EE548D6}" type="presParOf" srcId="{F578D888-E3BD-4DDC-8D78-98A168E72301}" destId="{07805B3C-F91D-4181-BE87-5198169611FD}" srcOrd="5" destOrd="0" presId="urn:microsoft.com/office/officeart/2005/8/layout/cycle5"/>
    <dgm:cxn modelId="{574C2912-5E35-4BB5-8002-80C84D21E01E}" type="presParOf" srcId="{F578D888-E3BD-4DDC-8D78-98A168E72301}" destId="{1A849778-D0B3-446A-8217-251195EBA711}" srcOrd="6" destOrd="0" presId="urn:microsoft.com/office/officeart/2005/8/layout/cycle5"/>
    <dgm:cxn modelId="{455B4041-E7C7-4CC0-BCDF-565A8023E469}" type="presParOf" srcId="{F578D888-E3BD-4DDC-8D78-98A168E72301}" destId="{D8D5EDBE-0DDD-436D-A11B-56A570619644}" srcOrd="7" destOrd="0" presId="urn:microsoft.com/office/officeart/2005/8/layout/cycle5"/>
    <dgm:cxn modelId="{A41A6773-6FE2-4B81-8A38-5688544A8647}" type="presParOf" srcId="{F578D888-E3BD-4DDC-8D78-98A168E72301}" destId="{93DEFD24-F732-47EC-A172-D4C7ED348031}" srcOrd="8" destOrd="0" presId="urn:microsoft.com/office/officeart/2005/8/layout/cycle5"/>
    <dgm:cxn modelId="{DC704BF9-6096-4BD9-9C85-80EA4A29ED60}" type="presParOf" srcId="{F578D888-E3BD-4DDC-8D78-98A168E72301}" destId="{8A67B51D-07BB-4AE4-B0C0-57B853F3173D}" srcOrd="9" destOrd="0" presId="urn:microsoft.com/office/officeart/2005/8/layout/cycle5"/>
    <dgm:cxn modelId="{3D4DC4B1-0126-4C89-B656-7D7BDA81D03B}" type="presParOf" srcId="{F578D888-E3BD-4DDC-8D78-98A168E72301}" destId="{D3EAC9BE-6D16-4D02-952C-6B4AE2F239E5}" srcOrd="10" destOrd="0" presId="urn:microsoft.com/office/officeart/2005/8/layout/cycle5"/>
    <dgm:cxn modelId="{68262B81-B21F-4C93-B4D5-FE97E514E4FE}" type="presParOf" srcId="{F578D888-E3BD-4DDC-8D78-98A168E72301}" destId="{2223F0EA-FFEE-495D-AA60-F76F72BAF44A}" srcOrd="11" destOrd="0" presId="urn:microsoft.com/office/officeart/2005/8/layout/cycle5"/>
    <dgm:cxn modelId="{1ED80246-589B-4973-9F52-BDFF8D46B459}" type="presParOf" srcId="{F578D888-E3BD-4DDC-8D78-98A168E72301}" destId="{F196632F-29A6-4DCC-93EF-4BA738E8C523}" srcOrd="12" destOrd="0" presId="urn:microsoft.com/office/officeart/2005/8/layout/cycle5"/>
    <dgm:cxn modelId="{83F8A6E8-7516-4285-BB3C-927BB669142B}" type="presParOf" srcId="{F578D888-E3BD-4DDC-8D78-98A168E72301}" destId="{529CEFF9-7053-489B-9B4B-7C1B96251BB3}" srcOrd="13" destOrd="0" presId="urn:microsoft.com/office/officeart/2005/8/layout/cycle5"/>
    <dgm:cxn modelId="{85680306-EF41-47D7-9D59-85C9AAA1348D}" type="presParOf" srcId="{F578D888-E3BD-4DDC-8D78-98A168E72301}" destId="{BD07490B-F40E-42E6-AAB5-894E9A6006C1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51540-EC74-4437-BCE7-1306E8D5B33E}">
      <dsp:nvSpPr>
        <dsp:cNvPr id="0" name=""/>
        <dsp:cNvSpPr/>
      </dsp:nvSpPr>
      <dsp:spPr>
        <a:xfrm>
          <a:off x="4759477" y="314"/>
          <a:ext cx="1532530" cy="996144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Proprietary Hardware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(Temperature, Location, Heart Rate)</a:t>
          </a:r>
        </a:p>
      </dsp:txBody>
      <dsp:txXfrm>
        <a:off x="4808105" y="48942"/>
        <a:ext cx="1435274" cy="898888"/>
      </dsp:txXfrm>
    </dsp:sp>
    <dsp:sp modelId="{E0441A20-EFE2-4FA4-A864-5F6892AE79B4}">
      <dsp:nvSpPr>
        <dsp:cNvPr id="0" name=""/>
        <dsp:cNvSpPr/>
      </dsp:nvSpPr>
      <dsp:spPr>
        <a:xfrm>
          <a:off x="3348649" y="410676"/>
          <a:ext cx="3986929" cy="3986929"/>
        </a:xfrm>
        <a:custGeom>
          <a:avLst/>
          <a:gdLst/>
          <a:ahLst/>
          <a:cxnLst/>
          <a:rect l="0" t="0" r="0" b="0"/>
          <a:pathLst>
            <a:path>
              <a:moveTo>
                <a:pt x="3109482" y="341675"/>
              </a:moveTo>
              <a:arcTo wR="1993464" hR="1993464" stAng="18242676" swAng="10227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1A726-BA90-487D-B0CD-0D503EC0B6B0}">
      <dsp:nvSpPr>
        <dsp:cNvPr id="0" name=""/>
        <dsp:cNvSpPr/>
      </dsp:nvSpPr>
      <dsp:spPr>
        <a:xfrm>
          <a:off x="6527755" y="1309045"/>
          <a:ext cx="1532530" cy="996144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T-Mobile Network Enabled Internet</a:t>
          </a:r>
        </a:p>
      </dsp:txBody>
      <dsp:txXfrm>
        <a:off x="6576383" y="1357673"/>
        <a:ext cx="1435274" cy="898888"/>
      </dsp:txXfrm>
    </dsp:sp>
    <dsp:sp modelId="{07805B3C-F91D-4181-BE87-5198169611FD}">
      <dsp:nvSpPr>
        <dsp:cNvPr id="0" name=""/>
        <dsp:cNvSpPr/>
      </dsp:nvSpPr>
      <dsp:spPr>
        <a:xfrm>
          <a:off x="3451257" y="629125"/>
          <a:ext cx="3986929" cy="3986929"/>
        </a:xfrm>
        <a:custGeom>
          <a:avLst/>
          <a:gdLst/>
          <a:ahLst/>
          <a:cxnLst/>
          <a:rect l="0" t="0" r="0" b="0"/>
          <a:pathLst>
            <a:path>
              <a:moveTo>
                <a:pt x="3986190" y="1939168"/>
              </a:moveTo>
              <a:arcTo wR="1993464" hR="1993464" stAng="21506353" swAng="141216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49778-D0B3-446A-8217-251195EBA711}">
      <dsp:nvSpPr>
        <dsp:cNvPr id="0" name=""/>
        <dsp:cNvSpPr/>
      </dsp:nvSpPr>
      <dsp:spPr>
        <a:xfrm>
          <a:off x="5931207" y="3606526"/>
          <a:ext cx="1532530" cy="996144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LAMBDA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{CHECK}</a:t>
          </a:r>
        </a:p>
      </dsp:txBody>
      <dsp:txXfrm>
        <a:off x="5979835" y="3655154"/>
        <a:ext cx="1435274" cy="898888"/>
      </dsp:txXfrm>
    </dsp:sp>
    <dsp:sp modelId="{93DEFD24-F732-47EC-A172-D4C7ED348031}">
      <dsp:nvSpPr>
        <dsp:cNvPr id="0" name=""/>
        <dsp:cNvSpPr/>
      </dsp:nvSpPr>
      <dsp:spPr>
        <a:xfrm>
          <a:off x="3532278" y="498386"/>
          <a:ext cx="3986929" cy="3986929"/>
        </a:xfrm>
        <a:custGeom>
          <a:avLst/>
          <a:gdLst/>
          <a:ahLst/>
          <a:cxnLst/>
          <a:rect l="0" t="0" r="0" b="0"/>
          <a:pathLst>
            <a:path>
              <a:moveTo>
                <a:pt x="2238967" y="3971754"/>
              </a:moveTo>
              <a:arcTo wR="1993464" hR="1993464" stAng="4975551" swAng="84889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7B51D-07BB-4AE4-B0C0-57B853F3173D}">
      <dsp:nvSpPr>
        <dsp:cNvPr id="0" name=""/>
        <dsp:cNvSpPr/>
      </dsp:nvSpPr>
      <dsp:spPr>
        <a:xfrm>
          <a:off x="3587748" y="3606526"/>
          <a:ext cx="1532530" cy="996144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3636376" y="3655154"/>
        <a:ext cx="1435274" cy="898888"/>
      </dsp:txXfrm>
    </dsp:sp>
    <dsp:sp modelId="{2223F0EA-FFEE-495D-AA60-F76F72BAF44A}">
      <dsp:nvSpPr>
        <dsp:cNvPr id="0" name=""/>
        <dsp:cNvSpPr/>
      </dsp:nvSpPr>
      <dsp:spPr>
        <a:xfrm>
          <a:off x="3532278" y="498386"/>
          <a:ext cx="3986929" cy="3986929"/>
        </a:xfrm>
        <a:custGeom>
          <a:avLst/>
          <a:gdLst/>
          <a:ahLst/>
          <a:cxnLst/>
          <a:rect l="0" t="0" r="0" b="0"/>
          <a:pathLst>
            <a:path>
              <a:moveTo>
                <a:pt x="211811" y="2887675"/>
              </a:moveTo>
              <a:arcTo wR="1993464" hR="1993464" stAng="9200878" swAng="13618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6632F-29A6-4DCC-93EF-4BA738E8C523}">
      <dsp:nvSpPr>
        <dsp:cNvPr id="0" name=""/>
        <dsp:cNvSpPr/>
      </dsp:nvSpPr>
      <dsp:spPr>
        <a:xfrm>
          <a:off x="2863580" y="1377764"/>
          <a:ext cx="1532530" cy="996144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AWS SNS</a:t>
          </a:r>
        </a:p>
      </dsp:txBody>
      <dsp:txXfrm>
        <a:off x="2912208" y="1426392"/>
        <a:ext cx="1435274" cy="898888"/>
      </dsp:txXfrm>
    </dsp:sp>
    <dsp:sp modelId="{BD07490B-F40E-42E6-AAB5-894E9A6006C1}">
      <dsp:nvSpPr>
        <dsp:cNvPr id="0" name=""/>
        <dsp:cNvSpPr/>
      </dsp:nvSpPr>
      <dsp:spPr>
        <a:xfrm>
          <a:off x="3532278" y="498386"/>
          <a:ext cx="3986929" cy="3986929"/>
        </a:xfrm>
        <a:custGeom>
          <a:avLst/>
          <a:gdLst/>
          <a:ahLst/>
          <a:cxnLst/>
          <a:rect l="0" t="0" r="0" b="0"/>
          <a:pathLst>
            <a:path>
              <a:moveTo>
                <a:pt x="479129" y="697050"/>
              </a:moveTo>
              <a:arcTo wR="1993464" hR="1993464" stAng="13233999" swAng="121431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C4BD-F636-4A80-B32A-978C24104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C0FC6-3249-4C40-94D4-762DB59AD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1F521-2DBF-4AB4-975F-0F9B626C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C61B-3AC4-4155-AED7-BAE165C4D4F7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EB312-E3DD-4690-9B72-8C63495F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4AEA-0725-45F2-B1E5-612752B0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5006-8987-4A5B-9E73-1BACE590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3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40A3-9215-4709-9ED3-F5361B46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A653F-4362-4125-8DAF-840120F7C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5855B-5820-4ACC-8321-38757857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C61B-3AC4-4155-AED7-BAE165C4D4F7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47086-F003-4901-9DC6-01EE8FA6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F2ED-7802-48D0-9B12-4A824345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5006-8987-4A5B-9E73-1BACE590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B4C87-4072-4FAB-9D19-3F6D689CF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7A311-1C22-42A4-9F5D-9014E5C4E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2A8A0-7C42-44D7-AC3E-753C44E8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C61B-3AC4-4155-AED7-BAE165C4D4F7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E8B2-61AF-4D05-9CC6-E0D1547B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6CD1-44BB-4B24-B2B2-58BE6B4F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5006-8987-4A5B-9E73-1BACE590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3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2794-687D-497B-AD9B-B13698C9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8A69-0F9F-453A-83B2-2ED9D42E8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DCF43-F5D6-40F5-AC9B-E709B593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C61B-3AC4-4155-AED7-BAE165C4D4F7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59009-8FFA-4050-BAB8-C08574C2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B47EC-FE07-4B1E-87F1-AFEA3F4D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5006-8987-4A5B-9E73-1BACE590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4036-8DB5-4F44-8E0B-BBDA5FA8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4A7BF-93C9-400F-BB61-2DE49BE98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A43C5-D003-4C87-8551-F2C3893C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C61B-3AC4-4155-AED7-BAE165C4D4F7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FFE65-0ECA-49A7-9106-05A014FA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3094-AC8E-40F3-8DC8-B2521E9B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5006-8987-4A5B-9E73-1BACE590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6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48E3-5ABC-4489-933F-E899B034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1A2F7-992D-4542-8ECD-8E1841A03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C0BE9-B988-44E7-B53D-A37EBCC51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6FCC1-63EC-42D2-B205-DAF3D9E8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C61B-3AC4-4155-AED7-BAE165C4D4F7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80465-07EB-4087-B25C-2B3751DF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EB64F-0B6C-40E4-9DB0-85FF98D1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5006-8987-4A5B-9E73-1BACE590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4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F6A0-7B0C-41D4-BECF-5C3B5720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1BC1C-45EE-4650-93B5-7978443D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431E2-517C-462A-B8B9-E3CA29AC6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F42A3-EA5A-4286-A69E-B3F35EF2E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E2AA9-AF90-4AEB-B7A3-A7D861FC6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89D21-D40D-4362-93A1-43A4DA71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C61B-3AC4-4155-AED7-BAE165C4D4F7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F92CA-E6E0-4867-AEE2-4886564D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814AE-CCF3-4B3C-A95B-F6B8895B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5006-8987-4A5B-9E73-1BACE590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D49A-A513-4C7E-820C-64CD1CEB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2D61D-DD6C-43B9-933B-145EA296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C61B-3AC4-4155-AED7-BAE165C4D4F7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5EA58-35C5-4FF1-9C7F-1FE4D35D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05052-57E7-4355-BAE5-86E7A912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5006-8987-4A5B-9E73-1BACE590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5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EF0F9-DA1D-4F2D-9F2B-3F1688CB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C61B-3AC4-4155-AED7-BAE165C4D4F7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A1B0B-907B-4859-82AF-BF6F7531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2B36A-EA19-4C25-B260-B00FBABD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5006-8987-4A5B-9E73-1BACE590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1A1D-F6D6-42B7-9E25-3A81DB10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599C-33D6-4493-989B-AF0C0BD9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91E20-7355-4CB8-BCC1-DBB6788EA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D529C-336C-43E5-AA98-20E691AD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C61B-3AC4-4155-AED7-BAE165C4D4F7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AAA55-D3AB-4AE1-BA98-AB1921EF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C898B-F13E-432A-936F-9483D502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5006-8987-4A5B-9E73-1BACE590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BDF4-D604-4FC7-BEE0-E857F863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048B3-7AB5-4FF2-9E02-6D72BFBC8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66BE0-70AA-4FFB-B8BD-52AC98BE7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2C183-CBC1-45A4-AE31-4E230224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C61B-3AC4-4155-AED7-BAE165C4D4F7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B42B4-68A9-463E-B6AA-C12B5DD3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650B0-A9C4-42B4-836F-8FE9DD5F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5006-8987-4A5B-9E73-1BACE590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0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1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3CA26-0BA1-4D99-8ABE-905D0BA0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EFBE3-9A53-432A-BCA2-56FA297C3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8B39-8B3E-427C-90C8-F291648A2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5C61B-3AC4-4155-AED7-BAE165C4D4F7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E3E2F-2AD8-46D5-9EE5-27C37EBCE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5A1B8-FE60-4D1C-8AEC-6C0F247E1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C5006-8987-4A5B-9E73-1BACE590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5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3419-6A2D-4512-8A4D-F3F437EFD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/>
              <a:t>WOOT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B1DB8-FAE2-4A78-AC31-F89248E07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Connecting the world one device at a time…</a:t>
            </a:r>
          </a:p>
        </p:txBody>
      </p:sp>
    </p:spTree>
    <p:extLst>
      <p:ext uri="{BB962C8B-B14F-4D97-AF65-F5344CB8AC3E}">
        <p14:creationId xmlns:p14="http://schemas.microsoft.com/office/powerpoint/2010/main" val="354564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1280-456A-46AD-8E08-12AACCC5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Product?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BB447-C64D-4944-836D-B6DE370C6C85}"/>
              </a:ext>
            </a:extLst>
          </p:cNvPr>
          <p:cNvSpPr txBox="1"/>
          <p:nvPr/>
        </p:nvSpPr>
        <p:spPr>
          <a:xfrm>
            <a:off x="3872409" y="2787589"/>
            <a:ext cx="4258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general purpose secure IoT solution powered by T-Mobile’s cellular network provides seamlessly machine to machine interaction and provides emergency alerts. </a:t>
            </a:r>
          </a:p>
        </p:txBody>
      </p:sp>
    </p:spTree>
    <p:extLst>
      <p:ext uri="{BB962C8B-B14F-4D97-AF65-F5344CB8AC3E}">
        <p14:creationId xmlns:p14="http://schemas.microsoft.com/office/powerpoint/2010/main" val="30141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04DD-9D4F-4018-8058-23A5F034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D4AAF-EA14-4436-BEA4-7F957DECE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B2B product</a:t>
            </a:r>
          </a:p>
          <a:p>
            <a:pPr marL="0" indent="0">
              <a:buNone/>
            </a:pPr>
            <a:r>
              <a:rPr lang="en-US" dirty="0"/>
              <a:t>2. Customers are: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76D07-F601-4F05-B0A1-555EDA5C0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063" y="675259"/>
            <a:ext cx="3790950" cy="1792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5887B2-2561-41B1-B954-FD5C35FE4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050" y="4843174"/>
            <a:ext cx="3663950" cy="1792228"/>
          </a:xfrm>
          <a:prstGeom prst="rect">
            <a:avLst/>
          </a:prstGeom>
        </p:spPr>
      </p:pic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0EE145D-924D-4EC0-BD8E-82F467D61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14" y="2777620"/>
            <a:ext cx="3781426" cy="18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5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ADF2-A418-43BA-9AA0-619C99AD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Product?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4A57-AF8B-4417-862D-B5A6B2035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3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B2C5-85D4-4038-8F9D-B93D7407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Experience?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E2A1-1EAB-4D54-AED9-8DCACE5F3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Easy to use UI to track vitals on products</a:t>
            </a:r>
          </a:p>
          <a:p>
            <a:pPr algn="ctr"/>
            <a:r>
              <a:rPr lang="en-US" dirty="0"/>
              <a:t>Get Mobile Alert when vitals out of normal range</a:t>
            </a:r>
          </a:p>
        </p:txBody>
      </p:sp>
    </p:spTree>
    <p:extLst>
      <p:ext uri="{BB962C8B-B14F-4D97-AF65-F5344CB8AC3E}">
        <p14:creationId xmlns:p14="http://schemas.microsoft.com/office/powerpoint/2010/main" val="102405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3779-A78B-4F08-9766-CA127F79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BB399D9F-CF92-47D1-9769-342CA2C33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525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26E63-E3C3-4531-B70D-4F0538ADE7F5}"/>
              </a:ext>
            </a:extLst>
          </p:cNvPr>
          <p:cNvSpPr txBox="1"/>
          <p:nvPr/>
        </p:nvSpPr>
        <p:spPr>
          <a:xfrm>
            <a:off x="4403324" y="2956263"/>
            <a:ext cx="3817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Hey T-Mobile!</a:t>
            </a:r>
          </a:p>
        </p:txBody>
      </p:sp>
      <p:pic>
        <p:nvPicPr>
          <p:cNvPr id="8" name="Picture 7" descr="A drawing of a face&#10;&#10;Description generated with high confidence">
            <a:extLst>
              <a:ext uri="{FF2B5EF4-FFF2-40B4-BE49-F238E27FC236}">
                <a16:creationId xmlns:a16="http://schemas.microsoft.com/office/drawing/2014/main" id="{AEC6EC58-CE03-4409-867B-E00436FF9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24" y="2188695"/>
            <a:ext cx="3391270" cy="22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5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256E-FE2C-4752-B181-12D0D54A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Cost?!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257A-1252-4616-8801-483ABE84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4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B121-6086-4C1B-A6FD-78351D59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8127E-37A5-4858-9025-DB5C8B4D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415182-42A4-478F-88E5-820E7E2089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636143"/>
              </p:ext>
            </p:extLst>
          </p:nvPr>
        </p:nvGraphicFramePr>
        <p:xfrm>
          <a:off x="570257" y="912624"/>
          <a:ext cx="11051486" cy="4669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401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95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WOOT</vt:lpstr>
      <vt:lpstr>Product? </vt:lpstr>
      <vt:lpstr>Customer? </vt:lpstr>
      <vt:lpstr>Scope of Product? </vt:lpstr>
      <vt:lpstr>Customer Experience?</vt:lpstr>
      <vt:lpstr>PowerPoint Presentation</vt:lpstr>
      <vt:lpstr>Cost?!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Shrivastava, Ritika</dc:creator>
  <cp:lastModifiedBy>Shrivastava, Ritika</cp:lastModifiedBy>
  <cp:revision>65</cp:revision>
  <dcterms:created xsi:type="dcterms:W3CDTF">2017-10-22T04:42:06Z</dcterms:created>
  <dcterms:modified xsi:type="dcterms:W3CDTF">2017-10-22T09:00:34Z</dcterms:modified>
</cp:coreProperties>
</file>