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26dacb75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26dacb75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26dacb753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26dacb753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26dacb75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26dacb75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26dacb753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26dacb753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26dacb75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26dacb75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26dacb753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26dacb75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26dacb75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26dacb75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26dacb75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26dacb75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26dacb753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26dacb753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26dacb75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26dacb75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220"/>
              <a:t>TODO LIST APPLICATION</a:t>
            </a:r>
            <a:endParaRPr sz="52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Ritikaa Kailas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612300" y="1828750"/>
            <a:ext cx="659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5000"/>
              <a:t>CODE WALKTHROUGH</a:t>
            </a:r>
            <a:endParaRPr b="1"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1440775" y="1470400"/>
            <a:ext cx="6852900" cy="1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0"/>
              <a:t>THANK YOU</a:t>
            </a:r>
            <a:endParaRPr b="1"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CHALLENGE AND MY APPROACH</a:t>
            </a:r>
            <a:endParaRPr b="1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839900" y="1234075"/>
            <a:ext cx="39924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Deliverables: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🏗️ Clean Architecture - Built for maintainability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🎨 Rich User Experience - Professional CLI interface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📊 Advanced Features - Beyond basic CRUD operations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●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📝 Production Ready - Comprehensive documentation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75" y="1384250"/>
            <a:ext cx="4358026" cy="26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SYSTEM ARCHITECTURE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63750"/>
            <a:ext cx="80679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Oswald"/>
                <a:ea typeface="Oswald"/>
                <a:cs typeface="Oswald"/>
                <a:sym typeface="Oswald"/>
              </a:rPr>
              <a:t>MVC ARCHITECTURE</a:t>
            </a:r>
            <a:r>
              <a:rPr b="1" lang="en-GB" sz="1200">
                <a:latin typeface="Oswald"/>
                <a:ea typeface="Oswald"/>
                <a:cs typeface="Oswald"/>
                <a:sym typeface="Oswald"/>
              </a:rPr>
              <a:t> - 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Separation of model(Task), View(CLI), and controller(TaskService)</a:t>
            </a:r>
            <a:endParaRPr b="1"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👤 USER INTERFACE - (User Input/Display)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🎮 TodoApp.java - CLI Controller - (Commands)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🧠 TaskService.java - Business Logic - (CRUD Operations)  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💾 FileRepository.java - Data Layer - (JSON Serialization)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📄 tasks.json - File Storage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400">
                <a:latin typeface="Oswald"/>
                <a:ea typeface="Oswald"/>
                <a:cs typeface="Oswald"/>
                <a:sym typeface="Oswald"/>
              </a:rPr>
              <a:t>WHY THIS ARCHITECTURE?</a:t>
            </a:r>
            <a:endParaRPr b="1"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200">
                <a:latin typeface="Oswald"/>
                <a:ea typeface="Oswald"/>
                <a:cs typeface="Oswald"/>
                <a:sym typeface="Oswald"/>
              </a:rPr>
              <a:t>Single Responsibility: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 Each class has one job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200">
                <a:latin typeface="Oswald"/>
                <a:ea typeface="Oswald"/>
                <a:cs typeface="Oswald"/>
                <a:sym typeface="Oswald"/>
              </a:rPr>
              <a:t>Loose Coupling: 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Easy to swap components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200">
                <a:latin typeface="Oswald"/>
                <a:ea typeface="Oswald"/>
                <a:cs typeface="Oswald"/>
                <a:sym typeface="Oswald"/>
              </a:rPr>
              <a:t>Testable: 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Can test each layer independently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200">
                <a:latin typeface="Oswald"/>
                <a:ea typeface="Oswald"/>
                <a:cs typeface="Oswald"/>
                <a:sym typeface="Oswald"/>
              </a:rPr>
              <a:t>Scalable: </a:t>
            </a:r>
            <a:r>
              <a:rPr lang="en-GB" sz="1200">
                <a:latin typeface="Oswald"/>
                <a:ea typeface="Oswald"/>
                <a:cs typeface="Oswald"/>
                <a:sym typeface="Oswald"/>
              </a:rPr>
              <a:t>Add web UI without changing business logic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APPLICATION FEATURES 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CORE FUNCTIONALITY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Smart task creation - Add tasks with intelligent validation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Safe task management - Removes tasks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with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confirmation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prompts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Rich task display - Table format with emojis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Category organization - Filter and organize tasks by categories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Auto-save storage -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Persistent JSON file storage with error handling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7036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Oswald"/>
                <a:ea typeface="Oswald"/>
                <a:cs typeface="Oswald"/>
                <a:sym typeface="Oswald"/>
              </a:rPr>
              <a:t>ADVANCED FEATURES:</a:t>
            </a:r>
            <a:endParaRPr b="1" sz="17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Intelligent search - Find tasks by partial title matching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Priority system - Three priority leves (HIGH, MEDIUM, LOW)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Due date management - Track deadlines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Progress statistics - Real-time completion rates and task analytics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Professional Interface - clean tables and visual indicators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>
                <a:latin typeface="Oswald"/>
                <a:ea typeface="Oswald"/>
                <a:cs typeface="Oswald"/>
                <a:sym typeface="Oswald"/>
              </a:rPr>
              <a:t>Robust error Handling - Failure recovery and user feedback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 EXPERIENCE DESIGN</a:t>
            </a:r>
            <a:endParaRPr b="1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TABLE DISPLAY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00" y="1713651"/>
            <a:ext cx="8189823" cy="27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5982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Commands</a:t>
            </a:r>
            <a:endParaRPr b="1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75" y="1111125"/>
            <a:ext cx="4672225" cy="38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STRUCTURE</a:t>
            </a:r>
            <a:endParaRPr b="1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KEY POINTS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swald"/>
              <a:buAutoNum type="alphaUcPeriod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Standard JAVA package structure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lphaUcPeriod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Clear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separation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 of concerns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lphaUcPeriod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Easy to navigate and understand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lphaUcPeriod"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Ready for IDE import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53155" t="0"/>
          <a:stretch/>
        </p:blipFill>
        <p:spPr>
          <a:xfrm>
            <a:off x="5409425" y="1280150"/>
            <a:ext cx="2822450" cy="32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SCALABILITY AND FUTURE SCOPE</a:t>
            </a:r>
            <a:endParaRPr b="1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THIS ARCHITECTURE ENABLES: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🌐 WEB APPLICATION -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Same backend, add Spring Boot Rest API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📱 MOBILE APP -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JSON API already ready for consumption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🗄️ DATABASE INTEGRATION -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Swap FileRepository for JPA/Hibernate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👥 MULTI-USER SUPPORT  -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Add authentication layer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🔔 NOTIFICATIONS -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Plugin architecture supports extensions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📊 ANALYTICS DASHBOARD -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Data layer abstracted and queryable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