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D826-7710-D55B-5D96-77064976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126" y="1539551"/>
            <a:ext cx="10111273" cy="1119674"/>
          </a:xfrm>
        </p:spPr>
        <p:txBody>
          <a:bodyPr>
            <a:normAutofit/>
          </a:bodyPr>
          <a:lstStyle/>
          <a:p>
            <a:r>
              <a:rPr lang="en-IN" sz="4400" b="1" dirty="0" err="1">
                <a:solidFill>
                  <a:srgbClr val="DF3A01"/>
                </a:solidFill>
                <a:latin typeface="verdana" panose="020B0604030504040204" pitchFamily="34" charset="0"/>
              </a:rPr>
              <a:t>Fundatment</a:t>
            </a:r>
            <a:r>
              <a:rPr lang="en-IN" sz="4400" b="1" dirty="0">
                <a:solidFill>
                  <a:srgbClr val="DF3A01"/>
                </a:solidFill>
                <a:latin typeface="verdana" panose="020B0604030504040204" pitchFamily="34" charset="0"/>
              </a:rPr>
              <a:t>  of  computer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E07F-F0CA-35A3-546F-BB047A9F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" y="6316823"/>
            <a:ext cx="4917233" cy="39751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RITIK RAUSHAN</a:t>
            </a:r>
          </a:p>
        </p:txBody>
      </p:sp>
    </p:spTree>
    <p:extLst>
      <p:ext uri="{BB962C8B-B14F-4D97-AF65-F5344CB8AC3E}">
        <p14:creationId xmlns:p14="http://schemas.microsoft.com/office/powerpoint/2010/main" val="14133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F592-DEE9-72BB-E1FF-BD2DE0F9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50" y="961053"/>
            <a:ext cx="6867330" cy="11150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5"/>
                </a:solidFill>
                <a:latin typeface="erdana"/>
              </a:rPr>
              <a:t>What is computer 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F50A9-BBA1-37C3-7B6B-FF5BD4D2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637257"/>
            <a:ext cx="5334000" cy="4024125"/>
          </a:xfrm>
        </p:spPr>
        <p:txBody>
          <a:bodyPr/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A computer is a programmable electronic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 device that accepts raw data as input and processes it with a set of instructions (a program) to produce the result as output.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 It renders output just after performing mathematical and logical operations and can save the output for future use. 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It can process numerical as well as non-numerical calculations. The term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 "computer" is derived from the Latin word "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inter-regular"/>
              </a:rPr>
              <a:t>computare</a:t>
            </a:r>
            <a:r>
              <a:rPr lang="en-US" b="0" i="0" dirty="0">
                <a:solidFill>
                  <a:srgbClr val="FFFF00"/>
                </a:solidFill>
                <a:effectLst/>
                <a:latin typeface="inter-regular"/>
              </a:rPr>
              <a:t>" which means to calculate.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1B21F0-D939-420E-BE37-211B49EE89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897" y="2193925"/>
            <a:ext cx="4419806" cy="4024313"/>
          </a:xfrm>
        </p:spPr>
      </p:pic>
    </p:spTree>
    <p:extLst>
      <p:ext uri="{BB962C8B-B14F-4D97-AF65-F5344CB8AC3E}">
        <p14:creationId xmlns:p14="http://schemas.microsoft.com/office/powerpoint/2010/main" val="188006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BC82-F1AF-D60F-1B2E-35B965CB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639303"/>
            <a:ext cx="10722428" cy="1426563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There are three part of computer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D674-9884-2114-46B7-8FF1D1F42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Input device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F5FF-473E-E2AC-F7C5-292FFB698A0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D03F2-68F7-9D19-85A9-628C3070D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           CPU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14C0E-277D-9B5A-F563-E70DD88AB61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762270" y="2904067"/>
            <a:ext cx="2468953" cy="33146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806840-B229-989C-C869-72B2CF455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7185" y="1960766"/>
            <a:ext cx="3789470" cy="753534"/>
          </a:xfrm>
        </p:spPr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     Output device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73344D-D135-6C21-F0DE-D78E22D0DDB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49768" y="2836819"/>
            <a:ext cx="3456432" cy="31826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F9288A-6FA6-7224-DC16-F4B7BAF9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5" y="2955615"/>
            <a:ext cx="3456432" cy="3263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A79548-4D7D-75C5-6AE4-21E7048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87" y="2819400"/>
            <a:ext cx="2472838" cy="3331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FB9C97-1FA1-F2EC-3F4C-2A650F9B7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32" y="2836819"/>
            <a:ext cx="3932624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97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105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erdana</vt:lpstr>
      <vt:lpstr>inter-regular</vt:lpstr>
      <vt:lpstr>verdana</vt:lpstr>
      <vt:lpstr>Vapor Trail</vt:lpstr>
      <vt:lpstr>Fundatment  of  computer </vt:lpstr>
      <vt:lpstr>What is computer  </vt:lpstr>
      <vt:lpstr>There are three part of computer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arystark498@gmail.com</dc:creator>
  <cp:lastModifiedBy>arystark498@gmail.com</cp:lastModifiedBy>
  <cp:revision>2</cp:revision>
  <dcterms:created xsi:type="dcterms:W3CDTF">2023-07-27T10:11:02Z</dcterms:created>
  <dcterms:modified xsi:type="dcterms:W3CDTF">2023-07-27T10:42:36Z</dcterms:modified>
</cp:coreProperties>
</file>