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B6826D0-393F-4C74-87C4-5BFE897B32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2E99CE-EBF0-4579-A099-945B773A3D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5/2/21 7:09:24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rold Map" id="10" name="slide10">
            <a:extLst>
              <a:ext uri="{FF2B5EF4-FFF2-40B4-BE49-F238E27FC236}">
                <a16:creationId xmlns:a16="http://schemas.microsoft.com/office/drawing/2014/main" id="{F4484432-FE52-4E67-82BB-EFA048565F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p/Prcp" id="11" name="slide11">
            <a:extLst>
              <a:ext uri="{FF2B5EF4-FFF2-40B4-BE49-F238E27FC236}">
                <a16:creationId xmlns:a16="http://schemas.microsoft.com/office/drawing/2014/main" id="{D9121F3B-6769-4DF0-8A9D-2047FCB5DB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" id="12" name="slide12">
            <a:extLst>
              <a:ext uri="{FF2B5EF4-FFF2-40B4-BE49-F238E27FC236}">
                <a16:creationId xmlns:a16="http://schemas.microsoft.com/office/drawing/2014/main" id="{7E75C084-63F5-4603-93ED-2C10C5C7F4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max &amp;amp; Dmax" id="13" name="slide13">
            <a:extLst>
              <a:ext uri="{FF2B5EF4-FFF2-40B4-BE49-F238E27FC236}">
                <a16:creationId xmlns:a16="http://schemas.microsoft.com/office/drawing/2014/main" id="{B9855DFC-4F5A-4E38-9AC3-35AE2A9F19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rnado Cahnces" id="14" name="slide14">
            <a:extLst>
              <a:ext uri="{FF2B5EF4-FFF2-40B4-BE49-F238E27FC236}">
                <a16:creationId xmlns:a16="http://schemas.microsoft.com/office/drawing/2014/main" id="{EE47DB2E-F5C3-4299-B36D-23A559A1B8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max and " id="15" name="slide15">
            <a:extLst>
              <a:ext uri="{FF2B5EF4-FFF2-40B4-BE49-F238E27FC236}">
                <a16:creationId xmlns:a16="http://schemas.microsoft.com/office/drawing/2014/main" id="{04382E54-383A-44E4-96B0-FA3B303D89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6" name="slide16">
            <a:extLst>
              <a:ext uri="{FF2B5EF4-FFF2-40B4-BE49-F238E27FC236}">
                <a16:creationId xmlns:a16="http://schemas.microsoft.com/office/drawing/2014/main" id="{4F2E9C35-6BA3-43E4-A714-03AF13D6180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7" name="slide17">
            <a:extLst>
              <a:ext uri="{FF2B5EF4-FFF2-40B4-BE49-F238E27FC236}">
                <a16:creationId xmlns:a16="http://schemas.microsoft.com/office/drawing/2014/main" id="{C0C27CFE-DEC7-4207-99BB-F6AFC10ED08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8" name="slide18">
            <a:extLst>
              <a:ext uri="{FF2B5EF4-FFF2-40B4-BE49-F238E27FC236}">
                <a16:creationId xmlns:a16="http://schemas.microsoft.com/office/drawing/2014/main" id="{8CA84F5E-5AC3-4ED3-B26B-E39CDF8037B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9" name="slide19">
            <a:extLst>
              <a:ext uri="{FF2B5EF4-FFF2-40B4-BE49-F238E27FC236}">
                <a16:creationId xmlns:a16="http://schemas.microsoft.com/office/drawing/2014/main" id="{5DD85E18-91F2-48B5-B1DB-54375269C3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es Available " id="2" name="slide2">
            <a:extLst>
              <a:ext uri="{FF2B5EF4-FFF2-40B4-BE49-F238E27FC236}">
                <a16:creationId xmlns:a16="http://schemas.microsoft.com/office/drawing/2014/main" id="{BE636C2A-3349-4F7C-9F82-CD588A9E0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95250"/>
            <a:ext cx="99726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20" name="slide20">
            <a:extLst>
              <a:ext uri="{FF2B5EF4-FFF2-40B4-BE49-F238E27FC236}">
                <a16:creationId xmlns:a16="http://schemas.microsoft.com/office/drawing/2014/main" id="{D4454BE2-8356-4424-A9B1-29B3920A2EF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21" name="slide21">
            <a:extLst>
              <a:ext uri="{FF2B5EF4-FFF2-40B4-BE49-F238E27FC236}">
                <a16:creationId xmlns:a16="http://schemas.microsoft.com/office/drawing/2014/main" id="{13FBF6E2-09BB-4AF2-8353-2D3B481749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22" name="slide22">
            <a:extLst>
              <a:ext uri="{FF2B5EF4-FFF2-40B4-BE49-F238E27FC236}">
                <a16:creationId xmlns:a16="http://schemas.microsoft.com/office/drawing/2014/main" id="{4147FB35-C253-442E-9B81-C4AAF851EE8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23" name="slide23">
            <a:extLst>
              <a:ext uri="{FF2B5EF4-FFF2-40B4-BE49-F238E27FC236}">
                <a16:creationId xmlns:a16="http://schemas.microsoft.com/office/drawing/2014/main" id="{0665B6BF-8B70-46B5-A398-E4B936B1BC9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24" name="slide24">
            <a:extLst>
              <a:ext uri="{FF2B5EF4-FFF2-40B4-BE49-F238E27FC236}">
                <a16:creationId xmlns:a16="http://schemas.microsoft.com/office/drawing/2014/main" id="{766480A6-099D-48F2-AD8C-2D2B113CA3E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25" name="slide25">
            <a:extLst>
              <a:ext uri="{FF2B5EF4-FFF2-40B4-BE49-F238E27FC236}">
                <a16:creationId xmlns:a16="http://schemas.microsoft.com/office/drawing/2014/main" id="{59EB2BE3-AA8C-4CBA-A6F5-14CA1F6B14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26" name="slide26">
            <a:extLst>
              <a:ext uri="{FF2B5EF4-FFF2-40B4-BE49-F238E27FC236}">
                <a16:creationId xmlns:a16="http://schemas.microsoft.com/office/drawing/2014/main" id="{D8B30019-ACC1-45D1-BAF8-C51726F7850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erature" id="3" name="slide3">
            <a:extLst>
              <a:ext uri="{FF2B5EF4-FFF2-40B4-BE49-F238E27FC236}">
                <a16:creationId xmlns:a16="http://schemas.microsoft.com/office/drawing/2014/main" id="{C93A99CA-73E8-4EF0-BD5E-5298325A6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95250"/>
            <a:ext cx="114014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idity" id="4" name="slide4">
            <a:extLst>
              <a:ext uri="{FF2B5EF4-FFF2-40B4-BE49-F238E27FC236}">
                <a16:creationId xmlns:a16="http://schemas.microsoft.com/office/drawing/2014/main" id="{BB668EBA-4365-4958-B184-B81C705E24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75" y="0"/>
            <a:ext cx="3288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nsity max " id="5" name="slide5">
            <a:extLst>
              <a:ext uri="{FF2B5EF4-FFF2-40B4-BE49-F238E27FC236}">
                <a16:creationId xmlns:a16="http://schemas.microsoft.com/office/drawing/2014/main" id="{1554AE66-BF44-4249-9E02-22D804EE8D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79" y="0"/>
            <a:ext cx="2783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rnado Rate " id="6" name="slide6">
            <a:extLst>
              <a:ext uri="{FF2B5EF4-FFF2-40B4-BE49-F238E27FC236}">
                <a16:creationId xmlns:a16="http://schemas.microsoft.com/office/drawing/2014/main" id="{1847E188-25B1-445B-806A-E397EBBDE7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95250"/>
            <a:ext cx="98774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cipitation " id="7" name="slide7">
            <a:extLst>
              <a:ext uri="{FF2B5EF4-FFF2-40B4-BE49-F238E27FC236}">
                <a16:creationId xmlns:a16="http://schemas.microsoft.com/office/drawing/2014/main" id="{21FEB1D1-E371-4AC2-984C-AF730F0B99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95250"/>
            <a:ext cx="114014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est chance of tornado in Afonso Claudio?" id="8" name="slide8">
            <a:extLst>
              <a:ext uri="{FF2B5EF4-FFF2-40B4-BE49-F238E27FC236}">
                <a16:creationId xmlns:a16="http://schemas.microsoft.com/office/drawing/2014/main" id="{DEA9968C-CEF7-424A-8785-23D3286B39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95250"/>
            <a:ext cx="98679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test Temprature and Hightest humidity" id="9" name="slide9">
            <a:extLst>
              <a:ext uri="{FF2B5EF4-FFF2-40B4-BE49-F238E27FC236}">
                <a16:creationId xmlns:a16="http://schemas.microsoft.com/office/drawing/2014/main" id="{FA9FD793-5A9E-420B-A61A-18F4FC8C1C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5250"/>
            <a:ext cx="84391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2021-05-02T13:39:35Z</dcterms:created>
  <dcterms:modified xsi:type="dcterms:W3CDTF">2021-05-02T13:39:35Z</dcterms:modified>
</cp:coreProperties>
</file>