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  <Relationship Id='rId20' Target='slides/slide15.xml' Type='http://schemas.openxmlformats.org/officeDocument/2006/relationships/slide' />
  <Relationship Id='rId21' Target='slides/slide16.xml' Type='http://schemas.openxmlformats.org/officeDocument/2006/relationships/slide' />
  <Relationship Id='rId22' Target='slides/slide17.xml' Type='http://schemas.openxmlformats.org/officeDocument/2006/relationships/slide' />
  <Relationship Id='rId23' Target='slides/slide18.xml' Type='http://schemas.openxmlformats.org/officeDocument/2006/relationships/slide' />
  <Relationship Id='rId24' Target='slides/slide19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1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0' Target='../media/image14.png' Type='http://schemas.openxmlformats.org/officeDocument/2006/relationships/image' />
</Relationships>

</file>

<file path=ppt/slides/_rels/slide1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1' Target='../media/image15.png' Type='http://schemas.openxmlformats.org/officeDocument/2006/relationships/image' />
</Relationships>

</file>

<file path=ppt/slides/_rels/slide1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2' Target='../media/image16.png' Type='http://schemas.openxmlformats.org/officeDocument/2006/relationships/image' />
</Relationships>

</file>

<file path=ppt/slides/_rels/slide1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3' Target='../media/image17.png' Type='http://schemas.openxmlformats.org/officeDocument/2006/relationships/image' />
</Relationships>

</file>

<file path=ppt/slides/_rels/slide1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4' Target='../media/image18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A30A2179-B0B9-4A7C-A1F1-F6AF07271087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Job Important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FAD9FCE7-DF0D-483E-BD76-ABCC2A719D13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4/29/21 3:07:45 PM GMT+05:30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verall Score " id="10" name="slide10">
            <a:extLst>
              <a:ext uri="{FF2B5EF4-FFF2-40B4-BE49-F238E27FC236}">
                <a16:creationId xmlns:a16="http://schemas.microsoft.com/office/drawing/2014/main" id="{1830CB6A-FF55-4458-AA0D-735A9BA5077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0" y="333375"/>
            <a:ext cx="10477500" cy="619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ta Analystics on Top?" id="11" name="slide11">
            <a:extLst>
              <a:ext uri="{FF2B5EF4-FFF2-40B4-BE49-F238E27FC236}">
                <a16:creationId xmlns:a16="http://schemas.microsoft.com/office/drawing/2014/main" id="{4AA6D4B6-1104-44D2-B80A-F6BCB95D85D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0" y="333375"/>
            <a:ext cx="10477500" cy="619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isualization only got positive rating??" id="12" name="slide12">
            <a:extLst>
              <a:ext uri="{FF2B5EF4-FFF2-40B4-BE49-F238E27FC236}">
                <a16:creationId xmlns:a16="http://schemas.microsoft.com/office/drawing/2014/main" id="{F4DB4837-6562-4634-9698-71006CBD3FC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0" y="333375"/>
            <a:ext cx="10477500" cy="619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in and Sub Topic Score" id="13" name="slide13">
            <a:extLst>
              <a:ext uri="{FF2B5EF4-FFF2-40B4-BE49-F238E27FC236}">
                <a16:creationId xmlns:a16="http://schemas.microsoft.com/office/drawing/2014/main" id="{CFAA9156-FB9F-4E7E-8B01-24F8408855C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" id="14" name="slide14">
            <a:extLst>
              <a:ext uri="{FF2B5EF4-FFF2-40B4-BE49-F238E27FC236}">
                <a16:creationId xmlns:a16="http://schemas.microsoft.com/office/drawing/2014/main" id="{985CAFE1-A26C-46C7-BFEE-E391EF84B4F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2" id="15" name="slide15">
            <a:extLst>
              <a:ext uri="{FF2B5EF4-FFF2-40B4-BE49-F238E27FC236}">
                <a16:creationId xmlns:a16="http://schemas.microsoft.com/office/drawing/2014/main" id="{2739C8E7-5244-45BD-8867-FD6B28F06FA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5" id="16" name="slide16">
            <a:extLst>
              <a:ext uri="{FF2B5EF4-FFF2-40B4-BE49-F238E27FC236}">
                <a16:creationId xmlns:a16="http://schemas.microsoft.com/office/drawing/2014/main" id="{F644C94C-DFD8-4D2F-98A3-D190B03A10F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4" id="17" name="slide17">
            <a:extLst>
              <a:ext uri="{FF2B5EF4-FFF2-40B4-BE49-F238E27FC236}">
                <a16:creationId xmlns:a16="http://schemas.microsoft.com/office/drawing/2014/main" id="{C1F4CEE7-0F30-4500-AF4B-440A879378D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3" id="18" name="slide18">
            <a:extLst>
              <a:ext uri="{FF2B5EF4-FFF2-40B4-BE49-F238E27FC236}">
                <a16:creationId xmlns:a16="http://schemas.microsoft.com/office/drawing/2014/main" id="{3CA1D54E-7794-4AEE-803C-198AF4B2FC53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6" id="19" name="slide19">
            <a:extLst>
              <a:ext uri="{FF2B5EF4-FFF2-40B4-BE49-F238E27FC236}">
                <a16:creationId xmlns:a16="http://schemas.microsoft.com/office/drawing/2014/main" id="{9B975406-2A02-4C10-8317-4061CE67221F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ser rating month wise " id="2" name="slide2">
            <a:extLst>
              <a:ext uri="{FF2B5EF4-FFF2-40B4-BE49-F238E27FC236}">
                <a16:creationId xmlns:a16="http://schemas.microsoft.com/office/drawing/2014/main" id="{EC599A40-03F8-4EA4-ABED-A9BEAB72B0E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775" y="0"/>
            <a:ext cx="97864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verall Score V/S Main Topic Score " id="3" name="slide3">
            <a:extLst>
              <a:ext uri="{FF2B5EF4-FFF2-40B4-BE49-F238E27FC236}">
                <a16:creationId xmlns:a16="http://schemas.microsoft.com/office/drawing/2014/main" id="{BA41A5C5-1D20-426B-AE99-FF22C481042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805" y="0"/>
            <a:ext cx="28403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ore per Sub Topic " id="4" name="slide4">
            <a:extLst>
              <a:ext uri="{FF2B5EF4-FFF2-40B4-BE49-F238E27FC236}">
                <a16:creationId xmlns:a16="http://schemas.microsoft.com/office/drawing/2014/main" id="{6D57AFCD-4E57-4C17-AE09-DD811C4513E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4707" y="0"/>
            <a:ext cx="18625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hat made Data Analystics so popular??" id="5" name="slide5">
            <a:extLst>
              <a:ext uri="{FF2B5EF4-FFF2-40B4-BE49-F238E27FC236}">
                <a16:creationId xmlns:a16="http://schemas.microsoft.com/office/drawing/2014/main" id="{166D20AE-DB55-4AD5-B9C2-8B46B9E3B04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555" y="0"/>
            <a:ext cx="96928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in Topic Wise User Rating along with their Sentiment" id="6" name="slide6">
            <a:extLst>
              <a:ext uri="{FF2B5EF4-FFF2-40B4-BE49-F238E27FC236}">
                <a16:creationId xmlns:a16="http://schemas.microsoft.com/office/drawing/2014/main" id="{627AC259-631F-4C5A-8693-02993773D2C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555" y="0"/>
            <a:ext cx="96928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hy Visualization is becoming popular with time?? " id="7" name="slide7">
            <a:extLst>
              <a:ext uri="{FF2B5EF4-FFF2-40B4-BE49-F238E27FC236}">
                <a16:creationId xmlns:a16="http://schemas.microsoft.com/office/drawing/2014/main" id="{83EDFAB1-39D3-4C0B-849E-CEC1B75106D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050" y="14287"/>
            <a:ext cx="9867900" cy="682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ating of topic,Main Topic Wise and Sub Topic Wise" id="8" name="slide8">
            <a:extLst>
              <a:ext uri="{FF2B5EF4-FFF2-40B4-BE49-F238E27FC236}">
                <a16:creationId xmlns:a16="http://schemas.microsoft.com/office/drawing/2014/main" id="{B003E85B-42C1-4795-A67E-17F13FD6655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548" y="0"/>
            <a:ext cx="49469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" id="9" name="slide9">
            <a:extLst>
              <a:ext uri="{FF2B5EF4-FFF2-40B4-BE49-F238E27FC236}">
                <a16:creationId xmlns:a16="http://schemas.microsoft.com/office/drawing/2014/main" id="{19DE49D4-C1BF-45CF-A895-733C1C587DE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19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2021-04-29T09:37:46Z</dcterms:created>
  <dcterms:modified xsi:type="dcterms:W3CDTF">2021-04-29T09:37:46Z</dcterms:modified>
</cp:coreProperties>
</file>