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FC3053-8EE3-4206-BD71-C3F51CE365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dual axis 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8E19D8-3D5E-4F83-92E0-8576C961ED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4/21/21 12:40:37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with pie chart " id="2" name="slide2">
            <a:extLst>
              <a:ext uri="{FF2B5EF4-FFF2-40B4-BE49-F238E27FC236}">
                <a16:creationId xmlns:a16="http://schemas.microsoft.com/office/drawing/2014/main" id="{9A0B28AF-47E1-4071-B85B-BA852344E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 dual map " id="3" name="slide3">
            <a:extLst>
              <a:ext uri="{FF2B5EF4-FFF2-40B4-BE49-F238E27FC236}">
                <a16:creationId xmlns:a16="http://schemas.microsoft.com/office/drawing/2014/main" id="{4F5D5967-8C01-484E-902F-30D52DCE6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95250"/>
            <a:ext cx="9877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2021-04-21T07:10:37Z</dcterms:created>
  <dcterms:modified xsi:type="dcterms:W3CDTF">2021-04-21T07:10:37Z</dcterms:modified>
</cp:coreProperties>
</file>