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8AF85E-423C-4B72-9AA5-CA32ABB8B7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KPI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2CED8D-7321-4C14-BF21-C84B44DBA4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5/19/21 7:14:37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A24352A-C787-4062-AEDE-37C9E58A0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2021-05-19T13:44:37Z</dcterms:created>
  <dcterms:modified xsi:type="dcterms:W3CDTF">2021-05-19T13:44:37Z</dcterms:modified>
</cp:coreProperties>
</file>