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AF8C4E0-7D6F-4ABB-9236-CC2E39741DC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C0A9DB2-8489-42CB-B6B9-A4E2D216514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4/28/21 5:12:08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37E47D6-2687-4281-AE3D-5A9B41A2B2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2021-04-28T11:42:09Z</dcterms:created>
  <dcterms:modified xsi:type="dcterms:W3CDTF">2021-04-28T11:42:09Z</dcterms:modified>
</cp:coreProperties>
</file>