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35ABC1-185B-400E-9538-80BFBD6CEE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AE4A2A-E06E-406A-A09E-4A798A5B25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4/19/21 11:26:30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with pie chart " id="2" name="slide2">
            <a:extLst>
              <a:ext uri="{FF2B5EF4-FFF2-40B4-BE49-F238E27FC236}">
                <a16:creationId xmlns:a16="http://schemas.microsoft.com/office/drawing/2014/main" id="{F409B8C7-EF76-4FC8-B52E-009200FDB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2021-04-19T05:56:31Z</dcterms:created>
  <dcterms:modified xsi:type="dcterms:W3CDTF">2021-04-19T05:56:31Z</dcterms:modified>
</cp:coreProperties>
</file>