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2F6F925-8403-44C1-BDA8-187C7307D71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446454D-5CA1-4CD4-BC9B-89AAA342A09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4/19/21 11:26:04 AM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D dual map " id="2" name="slide2">
            <a:extLst>
              <a:ext uri="{FF2B5EF4-FFF2-40B4-BE49-F238E27FC236}">
                <a16:creationId xmlns:a16="http://schemas.microsoft.com/office/drawing/2014/main" id="{D88B8D11-62F2-4674-81E6-78A856A2BE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95250"/>
            <a:ext cx="987742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2021-04-19T05:56:04Z</dcterms:created>
  <dcterms:modified xsi:type="dcterms:W3CDTF">2021-04-19T05:56:04Z</dcterms:modified>
</cp:coreProperties>
</file>