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D3C7D02-627B-4B41-87C6-A161EDE26CC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F2D1F1E-F929-4464-AF65-9DC0B4CF8EE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4/13/21 11:48:14 PM GMT+05:30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655738FC-BCC3-459C-AACD-CEE7D697AC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3" name="slide3">
            <a:extLst>
              <a:ext uri="{FF2B5EF4-FFF2-40B4-BE49-F238E27FC236}">
                <a16:creationId xmlns:a16="http://schemas.microsoft.com/office/drawing/2014/main" id="{4D6ECDA3-14FE-40FC-9EF2-690F226C94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2021-04-13T18:18:15Z</dcterms:created>
  <dcterms:modified xsi:type="dcterms:W3CDTF">2021-04-13T18:18:15Z</dcterms:modified>
</cp:coreProperties>
</file>