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C38FE7-F348-461E-9C70-5395669003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funds raise in different countries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B33F7F-24E2-4F7B-BF36-E4256E2127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5/13/21 7:03:07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9609348-ED4C-461F-9560-500A31576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2021-05-13T13:33:07Z</dcterms:created>
  <dcterms:modified xsi:type="dcterms:W3CDTF">2021-05-13T13:33:07Z</dcterms:modified>
</cp:coreProperties>
</file>