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948DE3-EB3D-4489-9A0C-3C4FCF1F73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LOLIPOP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760718-8EFF-4380-9A06-310B90004A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4/22/21 12:18:22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LIPOP CHART" id="2" name="slide2">
            <a:extLst>
              <a:ext uri="{FF2B5EF4-FFF2-40B4-BE49-F238E27FC236}">
                <a16:creationId xmlns:a16="http://schemas.microsoft.com/office/drawing/2014/main" id="{A6E5AD88-6E2D-4678-83BB-6B62F1CCD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2021-04-22T06:48:22Z</dcterms:created>
  <dcterms:modified xsi:type="dcterms:W3CDTF">2021-04-22T06:48:22Z</dcterms:modified>
</cp:coreProperties>
</file>