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2456B5-A715-4906-9612-65F951A041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C1A919-E767-436F-B9E4-02BDD8E49C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4/21/21 4:51:30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D4BB227-614B-407B-A761-45FC32CE7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2021-04-21T11:21:31Z</dcterms:created>
  <dcterms:modified xsi:type="dcterms:W3CDTF">2021-04-21T11:21:31Z</dcterms:modified>
</cp:coreProperties>
</file>