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D75C9F-4C86-41FF-8D04-AEF0E0C65A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DDE3F6-E47B-473B-A48F-1C3BF5F79E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4/10/21 12:40:09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0339FE9-34A7-4C76-8E44-91C41AA40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2021-04-09T19:10:09Z</dcterms:created>
  <dcterms:modified xsi:type="dcterms:W3CDTF">2021-04-09T19:10:09Z</dcterms:modified>
</cp:coreProperties>
</file>