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2E9E05-7BCB-4303-A9A3-6E05E8D5EE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8C5DA9-A6CF-4928-AD83-8F7F8DF32E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4/10/21 12:54:13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DBE427B-B69F-4FF4-9882-B6EA48DFA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2021-04-09T19:24:13Z</dcterms:created>
  <dcterms:modified xsi:type="dcterms:W3CDTF">2021-04-09T19:24:13Z</dcterms:modified>
</cp:coreProperties>
</file>