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612672-E3DA-4D4A-8F4C-4F005E697A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B0B03C-68C1-4EB1-B718-BAC2D689A0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4/9/21 11:49:07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4F8118E-E33A-40F1-AC4A-7A2C9256E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01" y="0"/>
            <a:ext cx="1995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2021-04-09T18:19:09Z</dcterms:created>
  <dcterms:modified xsi:type="dcterms:W3CDTF">2021-04-09T18:19:09Z</dcterms:modified>
</cp:coreProperties>
</file>