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9516EE9-24F8-485E-A699-A77D3F82453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top and bottom customers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1058505-E0FF-465A-847B-5E1D5B54AF0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3/31/21 12:15:51 PM GMT+05:30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ecast by segment" id="2" name="slide2">
            <a:extLst>
              <a:ext uri="{FF2B5EF4-FFF2-40B4-BE49-F238E27FC236}">
                <a16:creationId xmlns:a16="http://schemas.microsoft.com/office/drawing/2014/main" id="{FB761A4A-D819-4552-97AF-C0DD928554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2938462"/>
            <a:ext cx="101536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at If Forecast" id="3" name="slide3">
            <a:extLst>
              <a:ext uri="{FF2B5EF4-FFF2-40B4-BE49-F238E27FC236}">
                <a16:creationId xmlns:a16="http://schemas.microsoft.com/office/drawing/2014/main" id="{D15BA071-0D0D-47A1-9830-76A00777EC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3267"/>
            <a:ext cx="12192000" cy="54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customers" id="4" name="slide4">
            <a:extLst>
              <a:ext uri="{FF2B5EF4-FFF2-40B4-BE49-F238E27FC236}">
                <a16:creationId xmlns:a16="http://schemas.microsoft.com/office/drawing/2014/main" id="{8802E64A-0428-4A66-A0A7-5561816DD0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7" y="2938462"/>
            <a:ext cx="99536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ttom customers" id="5" name="slide5">
            <a:extLst>
              <a:ext uri="{FF2B5EF4-FFF2-40B4-BE49-F238E27FC236}">
                <a16:creationId xmlns:a16="http://schemas.microsoft.com/office/drawing/2014/main" id="{4BEFA1B6-D7E5-4FA5-AC7A-5BE261218C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880" y="0"/>
            <a:ext cx="9106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and bottom customers" id="6" name="slide6">
            <a:extLst>
              <a:ext uri="{FF2B5EF4-FFF2-40B4-BE49-F238E27FC236}">
                <a16:creationId xmlns:a16="http://schemas.microsoft.com/office/drawing/2014/main" id="{19DC3996-978A-4A10-9DC8-042CB7E8796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ecast by sub category" id="7" name="slide7">
            <a:extLst>
              <a:ext uri="{FF2B5EF4-FFF2-40B4-BE49-F238E27FC236}">
                <a16:creationId xmlns:a16="http://schemas.microsoft.com/office/drawing/2014/main" id="{41B03C1F-8105-49FC-9EEC-019F288A36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476" y="0"/>
            <a:ext cx="2581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cast by segment and sub category" id="8" name="slide8">
            <a:extLst>
              <a:ext uri="{FF2B5EF4-FFF2-40B4-BE49-F238E27FC236}">
                <a16:creationId xmlns:a16="http://schemas.microsoft.com/office/drawing/2014/main" id="{F02F9891-4BEC-4F4B-AD16-570755863B5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2021-03-31T06:45:55Z</dcterms:created>
  <dcterms:modified xsi:type="dcterms:W3CDTF">2021-03-31T06:45:55Z</dcterms:modified>
</cp:coreProperties>
</file>