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2C9CC9-54A0-45B2-831F-557442CEFF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374209-FCF4-4506-8CCF-D9E00DB937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4/9/21 10:43:24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ers divied by team " id="2" name="slide2">
            <a:extLst>
              <a:ext uri="{FF2B5EF4-FFF2-40B4-BE49-F238E27FC236}">
                <a16:creationId xmlns:a16="http://schemas.microsoft.com/office/drawing/2014/main" id="{D1137B7D-9E92-43EB-BF07-F9455A9B5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05" y="0"/>
            <a:ext cx="419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2021-04-09T17:13:27Z</dcterms:created>
  <dcterms:modified xsi:type="dcterms:W3CDTF">2021-04-09T17:13:27Z</dcterms:modified>
</cp:coreProperties>
</file>