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BE38EB-12AA-4E4E-844C-CC3E055166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236016-0280-4510-8C97-21F911625F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4/9/21 11:20:35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FD63F69-8DE3-41D7-A5D4-894F2A003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2021-04-09T17:50:35Z</dcterms:created>
  <dcterms:modified xsi:type="dcterms:W3CDTF">2021-04-09T17:50:35Z</dcterms:modified>
</cp:coreProperties>
</file>