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85CAC7-3234-4125-9C4A-B7A7959AFD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Sankey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388477-6205-4598-ABA1-E4D7C215BA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4:09:05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nkey chart" id="2" name="slide2">
            <a:extLst>
              <a:ext uri="{FF2B5EF4-FFF2-40B4-BE49-F238E27FC236}">
                <a16:creationId xmlns:a16="http://schemas.microsoft.com/office/drawing/2014/main" id="{A15655F0-F61B-4188-9BEE-F244DE174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14287"/>
            <a:ext cx="7448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" id="3" name="slide3">
            <a:extLst>
              <a:ext uri="{FF2B5EF4-FFF2-40B4-BE49-F238E27FC236}">
                <a16:creationId xmlns:a16="http://schemas.microsoft.com/office/drawing/2014/main" id="{53B520C8-E34C-48FE-90C4-39C0777CD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21" y="0"/>
            <a:ext cx="1735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" id="4" name="slide4">
            <a:extLst>
              <a:ext uri="{FF2B5EF4-FFF2-40B4-BE49-F238E27FC236}">
                <a16:creationId xmlns:a16="http://schemas.microsoft.com/office/drawing/2014/main" id="{716ED08A-7697-41C7-B23A-FDFD183DE2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21" y="0"/>
            <a:ext cx="1735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D151D570-51CF-4191-94AB-5DB86ECE8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2021-04-25T10:39:05Z</dcterms:created>
  <dcterms:modified xsi:type="dcterms:W3CDTF">2021-04-25T10:39:05Z</dcterms:modified>
</cp:coreProperties>
</file>