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727A7F8-D754-496A-BA58-93E63DE1623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learning lods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58563C2-AA87-4EAF-B3DF-6C26EAAC874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4/17/21 1:17:38 PM GMT+05:30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1F61F3ED-E8BF-4118-ABF5-381E328A89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114" y="0"/>
            <a:ext cx="71077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2021-04-17T07:47:38Z</dcterms:created>
  <dcterms:modified xsi:type="dcterms:W3CDTF">2021-04-17T07:47:38Z</dcterms:modified>
</cp:coreProperties>
</file>