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0211768-DFE0-4280-A937-7E9BB6E63C6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gender wsie injury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0B5960C-2074-45A9-B266-2FAF039D170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4/21/21 12:36:19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wise ligament injury " id="2" name="slide2">
            <a:extLst>
              <a:ext uri="{FF2B5EF4-FFF2-40B4-BE49-F238E27FC236}">
                <a16:creationId xmlns:a16="http://schemas.microsoft.com/office/drawing/2014/main" id="{C749FA01-0A78-4CA0-96DB-DF2D965A73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95250"/>
            <a:ext cx="1140142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2021-04-21T07:06:19Z</dcterms:created>
  <dcterms:modified xsi:type="dcterms:W3CDTF">2021-04-21T07:06:19Z</dcterms:modified>
</cp:coreProperties>
</file>