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83927FA-9F36-4F4D-9CEF-683D222BDD3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Performance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E5F907-1226-4F51-B907-40836ADE8A0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5/26/21 10:07:22 PM GMT+05:30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B20B5CCD-84B0-4E58-B1C0-BF6086448E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2021-05-26T16:37:23Z</dcterms:created>
  <dcterms:modified xsi:type="dcterms:W3CDTF">2021-05-26T16:37:23Z</dcterms:modified>
</cp:coreProperties>
</file>