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7528D8-1798-4E9F-95B2-239E2ACF6C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 store sales(loss and profit)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3DC0CF-CD79-4D48-AC4F-EB1141D2B1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2/24/21 12:22:07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608137F4-757B-48AD-9EC2-9168B3A9E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2021-02-24T06:52:07Z</dcterms:created>
  <dcterms:modified xsi:type="dcterms:W3CDTF">2021-02-24T06:52:07Z</dcterms:modified>
</cp:coreProperties>
</file>