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BCF82F-2421-4181-A122-CD17CD2EF3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 store sales(loss and profit)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26643D-D8E1-44C5-A729-1C4E366E06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2/24/21 11:49:00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35FEBC3-B81B-4C6E-96D6-47FCB5749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2021-02-24T06:19:01Z</dcterms:created>
  <dcterms:modified xsi:type="dcterms:W3CDTF">2021-02-24T06:19:01Z</dcterms:modified>
</cp:coreProperties>
</file>