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5E5102E-5AC6-491B-8231-43A950CBADB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Bump Chart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2F1D01D-683E-452C-AB82-581DECE5903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4/21/21 12:54:23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mp Chart" id="2" name="slide2">
            <a:extLst>
              <a:ext uri="{FF2B5EF4-FFF2-40B4-BE49-F238E27FC236}">
                <a16:creationId xmlns:a16="http://schemas.microsoft.com/office/drawing/2014/main" id="{466EC75B-DF44-4BB2-8E49-AC756EC467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25" y="0"/>
            <a:ext cx="9444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2021-04-21T07:24:23Z</dcterms:created>
  <dcterms:modified xsi:type="dcterms:W3CDTF">2021-04-21T07:24:23Z</dcterms:modified>
</cp:coreProperties>
</file>