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B082-9792-460E-89A6-FBB554E87132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E5D5B1-7C0E-43A4-B868-C885C15E033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B082-9792-460E-89A6-FBB554E87132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D5B1-7C0E-43A4-B868-C885C15E033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E5D5B1-7C0E-43A4-B868-C885C15E033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B082-9792-460E-89A6-FBB554E87132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B082-9792-460E-89A6-FBB554E87132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E5D5B1-7C0E-43A4-B868-C885C15E033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B082-9792-460E-89A6-FBB554E87132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E5D5B1-7C0E-43A4-B868-C885C15E033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9F1B082-9792-460E-89A6-FBB554E87132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D5B1-7C0E-43A4-B868-C885C15E033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B082-9792-460E-89A6-FBB554E87132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E5D5B1-7C0E-43A4-B868-C885C15E033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B082-9792-460E-89A6-FBB554E87132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E5D5B1-7C0E-43A4-B868-C885C15E03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B082-9792-460E-89A6-FBB554E87132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E5D5B1-7C0E-43A4-B868-C885C15E03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E5D5B1-7C0E-43A4-B868-C885C15E033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B082-9792-460E-89A6-FBB554E87132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E5D5B1-7C0E-43A4-B868-C885C15E033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9F1B082-9792-460E-89A6-FBB554E87132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9F1B082-9792-460E-89A6-FBB554E87132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E5D5B1-7C0E-43A4-B868-C885C15E033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earch?q=agriculture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20574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Team Name- The beavers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Team number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– 18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Members-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Ritika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jain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Harsh Singh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Varsha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Artificial Intelligence Based Crop Recommendation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609600"/>
            <a:ext cx="5943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3000" b="1" dirty="0">
                <a:latin typeface="Times New Roman" panose="02020603050405020304" pitchFamily="18" charset="0"/>
                <a:cs typeface="Times New Roman" pitchFamily="18" charset="0"/>
              </a:rPr>
              <a:t>Dataset and Parameters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B161DC-F3B7-427C-BDC1-6C4966ECB502}"/>
              </a:ext>
            </a:extLst>
          </p:cNvPr>
          <p:cNvSpPr txBox="1"/>
          <p:nvPr/>
        </p:nvSpPr>
        <p:spPr>
          <a:xfrm>
            <a:off x="685800" y="1447800"/>
            <a:ext cx="7848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The Dataset has been collected from various resources which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District wise, Season wise Area and Production of crops </a:t>
            </a:r>
            <a:endParaRPr lang="en-I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District-wise, Crop-wise, Season-wise area irrigated.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hlinkClick r:id="rId2"/>
              </a:rPr>
              <a:t>https://www.kaggle.com/search?q=agriculture</a:t>
            </a:r>
            <a:endParaRPr lang="en-IN" sz="2200" dirty="0"/>
          </a:p>
          <a:p>
            <a:endParaRPr lang="en-IN" dirty="0"/>
          </a:p>
          <a:p>
            <a:endParaRPr lang="en-IN" dirty="0"/>
          </a:p>
          <a:p>
            <a:r>
              <a:rPr lang="en-IN" sz="2200" dirty="0"/>
              <a:t>The parameters that are considered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Climatic conditions: Temperature, Humidity, Rainfall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Soil Conditions: Moisture, pH, Chemicals (Potassium, Nitrogen, Phosphorus)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Season: Kharif, Rabi, All seasons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533400"/>
            <a:ext cx="6705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Machine Learning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F24817-F7D6-4E62-9C8F-891878F85ABE}"/>
              </a:ext>
            </a:extLst>
          </p:cNvPr>
          <p:cNvSpPr txBox="1"/>
          <p:nvPr/>
        </p:nvSpPr>
        <p:spPr>
          <a:xfrm>
            <a:off x="685800" y="1371600"/>
            <a:ext cx="777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Neural Networks and Decision Tree Classifier and Naïve Bayes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dataset of 2200 values was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an accuracy of 97.6 % using Neural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an accuracy of 93.18 % using Decision Tree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an accuracy of 99.5 % using Naïve Bayes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609600"/>
            <a:ext cx="6781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UNIQUE FEATURE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D5AB34-F045-47F6-95F0-2AE48B43501C}"/>
              </a:ext>
            </a:extLst>
          </p:cNvPr>
          <p:cNvSpPr txBox="1"/>
          <p:nvPr/>
        </p:nvSpPr>
        <p:spPr>
          <a:xfrm>
            <a:off x="914400" y="1371600"/>
            <a:ext cx="73152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an IOT device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from which will be used for the test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Components used in the IOT integration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DHT11 - digital temp and humidity sensor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YL-69 PROBES AND YL-38 module for soil moisture Microcontroller-Arduino UNO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- ESP8266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Id: 1126318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Key: 16FOP2RLDHK4DUZC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Key: NEQ09XN1D1CQNLR4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channel has been made public so that it can be used further to make an app)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F89C52-EC25-4DF6-A362-B5D0C425C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45" y="914400"/>
            <a:ext cx="3760909" cy="26050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9438D3-97C6-47E9-9C94-A6DE366C6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565" y="938212"/>
            <a:ext cx="3790305" cy="25812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B94EBE-55C4-4396-93ED-585AA4002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895" y="3733800"/>
            <a:ext cx="360621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9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0DAD6E-19F8-44C9-AB78-325A88590326}"/>
              </a:ext>
            </a:extLst>
          </p:cNvPr>
          <p:cNvSpPr txBox="1"/>
          <p:nvPr/>
        </p:nvSpPr>
        <p:spPr>
          <a:xfrm>
            <a:off x="-609600" y="436602"/>
            <a:ext cx="4953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868247-01D7-4958-8DA1-BA761A73D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38535"/>
            <a:ext cx="3710934" cy="60449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6FA77E-E429-428C-9B77-EFE9B50AA6B9}"/>
              </a:ext>
            </a:extLst>
          </p:cNvPr>
          <p:cNvSpPr txBox="1"/>
          <p:nvPr/>
        </p:nvSpPr>
        <p:spPr>
          <a:xfrm>
            <a:off x="533400" y="1295400"/>
            <a:ext cx="4495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required input parameters like Amount of nitrogen, potassium, phosphorus, </a:t>
            </a:r>
            <a:r>
              <a:rPr lang="en-IN" dirty="0" err="1"/>
              <a:t>ph</a:t>
            </a:r>
            <a:r>
              <a:rPr lang="en-IN" dirty="0"/>
              <a:t> value, temperature and humidity and the crop is recommended based on the input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input parameters can be given either manually or through the IoT setup.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2272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655</TotalTime>
  <Words>280</Words>
  <Application>Microsoft Office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Georgia</vt:lpstr>
      <vt:lpstr>Times New Roman</vt:lpstr>
      <vt:lpstr>Wingdings</vt:lpstr>
      <vt:lpstr>Wingdings 2</vt:lpstr>
      <vt:lpstr>Civic</vt:lpstr>
      <vt:lpstr>Artificial Intelligence Based Crop Recommendation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Based Crop Recommendation</dc:title>
  <dc:creator>Welcome</dc:creator>
  <cp:lastModifiedBy>Alankrit Gupta</cp:lastModifiedBy>
  <cp:revision>17</cp:revision>
  <dcterms:created xsi:type="dcterms:W3CDTF">2020-10-31T19:18:24Z</dcterms:created>
  <dcterms:modified xsi:type="dcterms:W3CDTF">2020-11-01T07:01:52Z</dcterms:modified>
</cp:coreProperties>
</file>