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2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4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37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58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77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8A3E-687A-41B8-8B43-821C537D7F73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481C-0AA9-45B7-8944-FAAE643FC4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0465"/>
              </p:ext>
            </p:extLst>
          </p:nvPr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150512" y="2434108"/>
            <a:ext cx="746975" cy="77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0112061" y="2434108"/>
            <a:ext cx="746975" cy="77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12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4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8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1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72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512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99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5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8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49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0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116428" y="2394755"/>
            <a:ext cx="746975" cy="77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9199808" y="2394755"/>
            <a:ext cx="746975" cy="774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80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7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15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582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358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37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9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537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73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95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73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41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07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236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12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66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75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44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81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3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93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00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54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02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554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74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36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77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77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40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20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8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079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918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55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61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8908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96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759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405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60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72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49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3990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50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5953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0263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801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795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89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79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22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60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33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283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22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9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6185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7590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6961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432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613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2135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5276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8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422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0398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399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690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5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1670" y="167425"/>
          <a:ext cx="10045520" cy="6297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  <a:gridCol w="1004552"/>
              </a:tblGrid>
              <a:tr h="1037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5203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</Words>
  <Application>Microsoft Office PowerPoint</Application>
  <PresentationFormat>Widescreen</PresentationFormat>
  <Paragraphs>4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</dc:creator>
  <cp:lastModifiedBy>Souvik</cp:lastModifiedBy>
  <cp:revision>2</cp:revision>
  <dcterms:created xsi:type="dcterms:W3CDTF">2023-03-13T11:57:51Z</dcterms:created>
  <dcterms:modified xsi:type="dcterms:W3CDTF">2023-03-13T15:41:26Z</dcterms:modified>
</cp:coreProperties>
</file>