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922" r:id="rId3"/>
    <p:sldId id="258" r:id="rId4"/>
    <p:sldId id="257" r:id="rId5"/>
    <p:sldId id="923" r:id="rId6"/>
    <p:sldId id="925" r:id="rId7"/>
    <p:sldId id="926" r:id="rId8"/>
    <p:sldId id="927" r:id="rId9"/>
    <p:sldId id="928" r:id="rId10"/>
    <p:sldId id="260" r:id="rId11"/>
    <p:sldId id="92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hrubo Purkayastha" initials="DP" lastIdx="24" clrIdx="0">
    <p:extLst>
      <p:ext uri="{19B8F6BF-5375-455C-9EA6-DF929625EA0E}">
        <p15:presenceInfo xmlns:p15="http://schemas.microsoft.com/office/powerpoint/2012/main" userId="S::Dhrubo.Purkayastha@in.ey.com::0ffa3b02-0b47-42cf-ae2c-f85ab9250d15" providerId="AD"/>
      </p:ext>
    </p:extLst>
  </p:cmAuthor>
  <p:cmAuthor id="2" name="Piyush K Khosla" initials="PKK" lastIdx="3" clrIdx="1">
    <p:extLst>
      <p:ext uri="{19B8F6BF-5375-455C-9EA6-DF929625EA0E}">
        <p15:presenceInfo xmlns:p15="http://schemas.microsoft.com/office/powerpoint/2012/main" userId="S::piyush.khosla@in.ey.com::16621ca8-ccb3-405d-81b1-136a3ce9ad1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80" d="100"/>
          <a:sy n="80" d="100"/>
        </p:scale>
        <p:origin x="8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26T03:58:23.073" idx="17">
    <p:pos x="2710" y="1708"/>
    <p:text>Please change this to "Select Function" instead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23T12:09:22.225" idx="10">
    <p:pos x="6262" y="1060"/>
    <p:text>Please provide the options for export, filter and column list as seen in previous version as well</p:text>
    <p:extLst>
      <p:ext uri="{C676402C-5697-4E1C-873F-D02D1690AC5C}">
        <p15:threadingInfo xmlns:p15="http://schemas.microsoft.com/office/powerpoint/2012/main" timeZoneBias="-330"/>
      </p:ext>
    </p:extLst>
  </p:cm>
  <p:cm authorId="2" dt="2020-11-23T14:26:32.584" idx="2">
    <p:pos x="6262" y="1196"/>
    <p:text>The above mentioned options will go away once a user clicks on the delete button as he will be inside delete flow. Showing those option will create unnecessary clutter and confusion.</p:text>
    <p:extLst>
      <p:ext uri="{C676402C-5697-4E1C-873F-D02D1690AC5C}">
        <p15:threadingInfo xmlns:p15="http://schemas.microsoft.com/office/powerpoint/2012/main" timeZoneBias="-330">
          <p15:parentCm authorId="1" idx="10"/>
        </p15:threadingInfo>
      </p:ext>
    </p:extLst>
  </p:cm>
  <p:cm authorId="2" dt="2020-11-23T19:38:15.675" idx="3">
    <p:pos x="6262" y="1332"/>
    <p:text>Refer to the gmail or MS teams for the similar interaction.</p:text>
    <p:extLst>
      <p:ext uri="{C676402C-5697-4E1C-873F-D02D1690AC5C}">
        <p15:threadingInfo xmlns:p15="http://schemas.microsoft.com/office/powerpoint/2012/main" timeZoneBias="-330">
          <p15:parentCm authorId="1" idx="10"/>
        </p15:threadingInfo>
      </p:ext>
    </p:extLst>
  </p:cm>
  <p:cm authorId="1" dt="2020-11-26T03:59:20.433" idx="18">
    <p:pos x="6262" y="1468"/>
    <p:text>Okay</p:text>
    <p:extLst>
      <p:ext uri="{C676402C-5697-4E1C-873F-D02D1690AC5C}">
        <p15:threadingInfo xmlns:p15="http://schemas.microsoft.com/office/powerpoint/2012/main" timeZoneBias="-330">
          <p15:parentCm authorId="1" idx="10"/>
        </p15:threadingInfo>
      </p:ext>
    </p:extLst>
  </p:cm>
  <p:cm authorId="1" dt="2020-11-26T04:01:37.664" idx="20">
    <p:pos x="3910" y="1678"/>
    <p:text>Multiple Region codes cannot be in one line item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26T04:02:30.625" idx="21">
    <p:pos x="4036" y="1654"/>
    <p:text>Multiple Region codes cannot be in one line item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26T04:06:41.173" idx="23">
    <p:pos x="2596" y="1666"/>
    <p:text>Please add a select plant option with a dropdown for plants</p:text>
    <p:extLst>
      <p:ext uri="{C676402C-5697-4E1C-873F-D02D1690AC5C}">
        <p15:threadingInfo xmlns:p15="http://schemas.microsoft.com/office/powerpoint/2012/main" timeZoneBias="-330"/>
      </p:ext>
    </p:extLst>
  </p:cm>
  <p:cm authorId="1" dt="2020-11-26T04:07:08.718" idx="24">
    <p:pos x="3880" y="2746"/>
    <p:text>Please add an 'Export all' option to download all the masters for the particular plant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23T12:11:23.559" idx="14">
    <p:pos x="6232" y="1030"/>
    <p:text>Please provide the options for export, filter and column list as seen in previous version as well</p:text>
    <p:extLst>
      <p:ext uri="{C676402C-5697-4E1C-873F-D02D1690AC5C}">
        <p15:threadingInfo xmlns:p15="http://schemas.microsoft.com/office/powerpoint/2012/main" timeZoneBias="-330"/>
      </p:ext>
    </p:extLst>
  </p:cm>
  <p:cm authorId="1" dt="2020-11-26T04:00:56.665" idx="19">
    <p:pos x="6232" y="1166"/>
    <p:text>As per previous comments, this is done as well</p:text>
    <p:extLst>
      <p:ext uri="{C676402C-5697-4E1C-873F-D02D1690AC5C}">
        <p15:threadingInfo xmlns:p15="http://schemas.microsoft.com/office/powerpoint/2012/main" timeZoneBias="-330">
          <p15:parentCm authorId="1" idx="14"/>
        </p15:threadingInfo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5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9107B-FF41-4A74-9F85-BF4DFFA54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EFE87-94A1-4D98-9739-4C63332CA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390CC-6296-4C72-97EB-F59A369CF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0FCA-E505-4A14-859C-590AB93A4D74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E8F12-037C-454A-B545-D62A9966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A701D-ACAA-4D31-BC76-B4E6CFF4C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81537-717D-49C3-A19C-76BF76C02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59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5CB0-CED6-41BE-B414-DBD8A70A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C23F0E-1616-40DC-B545-B510CC396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EB84A-2EEE-4DF7-8617-601735474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0FCA-E505-4A14-859C-590AB93A4D74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BFDE3-7EA3-43E5-BE03-F753E5AA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7BA0C-F940-4965-8BAF-829A9EB0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81537-717D-49C3-A19C-76BF76C02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453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11B112-C06C-4F9A-B348-5AC9086E0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173B9-8FC1-4221-9A38-28BA85DDA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60D57-369D-4EEF-AC8B-75734701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0FCA-E505-4A14-859C-590AB93A4D74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DFFF9-DEE9-4550-8AD2-E4C4C2C63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DCE8A-BAFE-4C90-9C9E-B7E40321E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81537-717D-49C3-A19C-76BF76C02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641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 noChangeAspect="1"/>
          </p:cNvSpPr>
          <p:nvPr userDrawn="1"/>
        </p:nvSpPr>
        <p:spPr>
          <a:xfrm>
            <a:off x="3851958" y="615950"/>
            <a:ext cx="7731797" cy="3575304"/>
          </a:xfrm>
          <a:custGeom>
            <a:avLst/>
            <a:gdLst>
              <a:gd name="connsiteX0" fmla="*/ 0 w 6753225"/>
              <a:gd name="connsiteY0" fmla="*/ 0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0 w 6753225"/>
              <a:gd name="connsiteY4" fmla="*/ 0 h 3400425"/>
              <a:gd name="connsiteX0" fmla="*/ 0 w 6755607"/>
              <a:gd name="connsiteY0" fmla="*/ 1197768 h 3400425"/>
              <a:gd name="connsiteX1" fmla="*/ 6755607 w 6755607"/>
              <a:gd name="connsiteY1" fmla="*/ 0 h 3400425"/>
              <a:gd name="connsiteX2" fmla="*/ 6755607 w 6755607"/>
              <a:gd name="connsiteY2" fmla="*/ 3400425 h 3400425"/>
              <a:gd name="connsiteX3" fmla="*/ 2382 w 6755607"/>
              <a:gd name="connsiteY3" fmla="*/ 3400425 h 3400425"/>
              <a:gd name="connsiteX4" fmla="*/ 0 w 6755607"/>
              <a:gd name="connsiteY4" fmla="*/ 1197768 h 3400425"/>
              <a:gd name="connsiteX0" fmla="*/ 3182 w 6753225"/>
              <a:gd name="connsiteY0" fmla="*/ 1312615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3182 w 6753225"/>
              <a:gd name="connsiteY4" fmla="*/ 1312615 h 3400425"/>
              <a:gd name="connsiteX0" fmla="*/ 3182 w 6753225"/>
              <a:gd name="connsiteY0" fmla="*/ 67426 h 2155236"/>
              <a:gd name="connsiteX1" fmla="*/ 6619689 w 6753225"/>
              <a:gd name="connsiteY1" fmla="*/ 0 h 2155236"/>
              <a:gd name="connsiteX2" fmla="*/ 6753225 w 6753225"/>
              <a:gd name="connsiteY2" fmla="*/ 2155236 h 2155236"/>
              <a:gd name="connsiteX3" fmla="*/ 0 w 6753225"/>
              <a:gd name="connsiteY3" fmla="*/ 2155236 h 2155236"/>
              <a:gd name="connsiteX4" fmla="*/ 3182 w 6753225"/>
              <a:gd name="connsiteY4" fmla="*/ 67426 h 2155236"/>
              <a:gd name="connsiteX0" fmla="*/ 3182 w 6769917"/>
              <a:gd name="connsiteY0" fmla="*/ 1306570 h 3394380"/>
              <a:gd name="connsiteX1" fmla="*/ 6769917 w 6769917"/>
              <a:gd name="connsiteY1" fmla="*/ 0 h 3394380"/>
              <a:gd name="connsiteX2" fmla="*/ 6753225 w 6769917"/>
              <a:gd name="connsiteY2" fmla="*/ 3394380 h 3394380"/>
              <a:gd name="connsiteX3" fmla="*/ 0 w 6769917"/>
              <a:gd name="connsiteY3" fmla="*/ 3394380 h 3394380"/>
              <a:gd name="connsiteX4" fmla="*/ 3182 w 6769917"/>
              <a:gd name="connsiteY4" fmla="*/ 1306570 h 3394380"/>
              <a:gd name="connsiteX0" fmla="*/ 223 w 6771131"/>
              <a:gd name="connsiteY0" fmla="*/ 1297504 h 3394380"/>
              <a:gd name="connsiteX1" fmla="*/ 6771131 w 6771131"/>
              <a:gd name="connsiteY1" fmla="*/ 0 h 3394380"/>
              <a:gd name="connsiteX2" fmla="*/ 6754439 w 6771131"/>
              <a:gd name="connsiteY2" fmla="*/ 3394380 h 3394380"/>
              <a:gd name="connsiteX3" fmla="*/ 1214 w 6771131"/>
              <a:gd name="connsiteY3" fmla="*/ 3394380 h 3394380"/>
              <a:gd name="connsiteX4" fmla="*/ 223 w 6771131"/>
              <a:gd name="connsiteY4" fmla="*/ 1297504 h 3394380"/>
              <a:gd name="connsiteX0" fmla="*/ 105 w 6775185"/>
              <a:gd name="connsiteY0" fmla="*/ 1297505 h 3394380"/>
              <a:gd name="connsiteX1" fmla="*/ 6775185 w 6775185"/>
              <a:gd name="connsiteY1" fmla="*/ 0 h 3394380"/>
              <a:gd name="connsiteX2" fmla="*/ 6758493 w 6775185"/>
              <a:gd name="connsiteY2" fmla="*/ 3394380 h 3394380"/>
              <a:gd name="connsiteX3" fmla="*/ 5268 w 6775185"/>
              <a:gd name="connsiteY3" fmla="*/ 3394380 h 3394380"/>
              <a:gd name="connsiteX4" fmla="*/ 105 w 6775185"/>
              <a:gd name="connsiteY4" fmla="*/ 1297505 h 3394380"/>
              <a:gd name="connsiteX0" fmla="*/ 105 w 6775185"/>
              <a:gd name="connsiteY0" fmla="*/ 1297505 h 3394380"/>
              <a:gd name="connsiteX1" fmla="*/ 6775185 w 6775185"/>
              <a:gd name="connsiteY1" fmla="*/ 0 h 3394380"/>
              <a:gd name="connsiteX2" fmla="*/ 6769621 w 6775185"/>
              <a:gd name="connsiteY2" fmla="*/ 3394380 h 3394380"/>
              <a:gd name="connsiteX3" fmla="*/ 5268 w 6775185"/>
              <a:gd name="connsiteY3" fmla="*/ 3394380 h 3394380"/>
              <a:gd name="connsiteX4" fmla="*/ 105 w 6775185"/>
              <a:gd name="connsiteY4" fmla="*/ 1297505 h 339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5185" h="3394380">
                <a:moveTo>
                  <a:pt x="105" y="1297505"/>
                </a:moveTo>
                <a:lnTo>
                  <a:pt x="6775185" y="0"/>
                </a:lnTo>
                <a:cubicBezTo>
                  <a:pt x="6773330" y="1131460"/>
                  <a:pt x="6771476" y="2262920"/>
                  <a:pt x="6769621" y="3394380"/>
                </a:cubicBezTo>
                <a:lnTo>
                  <a:pt x="5268" y="3394380"/>
                </a:lnTo>
                <a:cubicBezTo>
                  <a:pt x="6329" y="2698443"/>
                  <a:pt x="-956" y="1993442"/>
                  <a:pt x="105" y="129750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198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149215" y="2240280"/>
            <a:ext cx="7220000" cy="313804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149215" y="3218688"/>
            <a:ext cx="7220000" cy="645742"/>
          </a:xfrm>
        </p:spPr>
        <p:txBody>
          <a:bodyPr/>
          <a:lstStyle>
            <a:lvl1pPr marL="0" indent="0" algn="l">
              <a:buNone/>
              <a:defRPr sz="1998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598">
                <a:solidFill>
                  <a:srgbClr val="404040"/>
                </a:solidFill>
              </a:defRPr>
            </a:lvl2pPr>
            <a:lvl3pPr marL="913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2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76168" y="5339038"/>
            <a:ext cx="987038" cy="115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72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602" y="201168"/>
            <a:ext cx="10972800" cy="3139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2398" dirty="0">
                <a:solidFill>
                  <a:schemeClr val="accent5"/>
                </a:solidFill>
                <a:latin typeface="EYInterstate Light" panose="02000506000000020004" pitchFamily="2" charset="0"/>
                <a:ea typeface="+mn-ea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102" name="Freeform 6"/>
          <p:cNvSpPr>
            <a:spLocks/>
          </p:cNvSpPr>
          <p:nvPr userDrawn="1"/>
        </p:nvSpPr>
        <p:spPr bwMode="gray">
          <a:xfrm>
            <a:off x="598177" y="1057275"/>
            <a:ext cx="10987714" cy="5195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44" tIns="45672" rIns="91344" bIns="45672" numCol="1" anchor="t" anchorCtr="0" compatLnSpc="1">
            <a:prstTxWarp prst="textNoShape">
              <a:avLst/>
            </a:prstTxWarp>
          </a:bodyPr>
          <a:lstStyle/>
          <a:p>
            <a:endParaRPr lang="en-GB" sz="1798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269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349904" y="221152"/>
            <a:ext cx="10972800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398" dirty="0">
                <a:solidFill>
                  <a:schemeClr val="accent5"/>
                </a:solidFill>
                <a:latin typeface="EYInterstate Light" panose="02000506000000020004" pitchFamily="2" charset="0"/>
                <a:ea typeface="+mn-ea"/>
              </a:defRPr>
            </a:lvl1pPr>
          </a:lstStyle>
          <a:p>
            <a:pPr marL="0" lvl="0" defTabSz="913486"/>
            <a:r>
              <a:rPr lang="en-US" dirty="0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13B932-FC6E-4DF9-B2CD-E26A018586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78655" y="6327648"/>
            <a:ext cx="399711" cy="4088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6EA3FD-FDA5-4308-8C0D-9C39C65C14B9}"/>
              </a:ext>
            </a:extLst>
          </p:cNvPr>
          <p:cNvSpPr txBox="1"/>
          <p:nvPr userDrawn="1"/>
        </p:nvSpPr>
        <p:spPr>
          <a:xfrm>
            <a:off x="167032" y="6601968"/>
            <a:ext cx="885139" cy="20116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1098" dirty="0">
                <a:solidFill>
                  <a:schemeClr val="accent5"/>
                </a:solidFill>
                <a:latin typeface="EYInterstate" panose="02000503020000020004" pitchFamily="2" charset="0"/>
              </a:rPr>
              <a:t>Page </a:t>
            </a:r>
            <a:fld id="{9AE4D82F-B047-469B-AC52-A46321747EAF}" type="slidenum">
              <a:rPr lang="en-GB" sz="1098" smtClean="0">
                <a:solidFill>
                  <a:schemeClr val="accent5"/>
                </a:solidFill>
                <a:latin typeface="EYInterstate" panose="02000503020000020004" pitchFamily="2" charset="0"/>
              </a:rPr>
              <a:pPr/>
              <a:t>‹#›</a:t>
            </a:fld>
            <a:endParaRPr lang="en-GB" sz="1098" dirty="0">
              <a:solidFill>
                <a:schemeClr val="accent5"/>
              </a:solidFill>
              <a:latin typeface="EYInterstate" panose="02000503020000020004" pitchFamily="2" charset="0"/>
            </a:endParaRPr>
          </a:p>
        </p:txBody>
      </p:sp>
      <p:sp>
        <p:nvSpPr>
          <p:cNvPr id="75" name="Rectangle 3">
            <a:extLst>
              <a:ext uri="{FF2B5EF4-FFF2-40B4-BE49-F238E27FC236}">
                <a16:creationId xmlns:a16="http://schemas.microsoft.com/office/drawing/2014/main" id="{63ED313A-2875-4F16-8035-537627384F37}"/>
              </a:ext>
            </a:extLst>
          </p:cNvPr>
          <p:cNvSpPr/>
          <p:nvPr userDrawn="1"/>
        </p:nvSpPr>
        <p:spPr bwMode="auto">
          <a:xfrm>
            <a:off x="447298" y="111234"/>
            <a:ext cx="586093" cy="666190"/>
          </a:xfrm>
          <a:custGeom>
            <a:avLst/>
            <a:gdLst>
              <a:gd name="connsiteX0" fmla="*/ 0 w 1447800"/>
              <a:gd name="connsiteY0" fmla="*/ 0 h 1461156"/>
              <a:gd name="connsiteX1" fmla="*/ 1447800 w 1447800"/>
              <a:gd name="connsiteY1" fmla="*/ 0 h 1461156"/>
              <a:gd name="connsiteX2" fmla="*/ 1447800 w 1447800"/>
              <a:gd name="connsiteY2" fmla="*/ 1461156 h 1461156"/>
              <a:gd name="connsiteX3" fmla="*/ 0 w 1447800"/>
              <a:gd name="connsiteY3" fmla="*/ 1461156 h 1461156"/>
              <a:gd name="connsiteX4" fmla="*/ 0 w 1447800"/>
              <a:gd name="connsiteY4" fmla="*/ 0 h 1461156"/>
              <a:gd name="connsiteX0" fmla="*/ 0 w 1447800"/>
              <a:gd name="connsiteY0" fmla="*/ 0 h 1461156"/>
              <a:gd name="connsiteX1" fmla="*/ 1447800 w 1447800"/>
              <a:gd name="connsiteY1" fmla="*/ 0 h 1461156"/>
              <a:gd name="connsiteX2" fmla="*/ 1447006 w 1447800"/>
              <a:gd name="connsiteY2" fmla="*/ 1204913 h 1461156"/>
              <a:gd name="connsiteX3" fmla="*/ 1447800 w 1447800"/>
              <a:gd name="connsiteY3" fmla="*/ 1461156 h 1461156"/>
              <a:gd name="connsiteX4" fmla="*/ 0 w 1447800"/>
              <a:gd name="connsiteY4" fmla="*/ 1461156 h 1461156"/>
              <a:gd name="connsiteX5" fmla="*/ 0 w 1447800"/>
              <a:gd name="connsiteY5" fmla="*/ 0 h 1461156"/>
              <a:gd name="connsiteX0" fmla="*/ 0 w 1447800"/>
              <a:gd name="connsiteY0" fmla="*/ 0 h 1540828"/>
              <a:gd name="connsiteX1" fmla="*/ 1447800 w 1447800"/>
              <a:gd name="connsiteY1" fmla="*/ 0 h 1540828"/>
              <a:gd name="connsiteX2" fmla="*/ 1447006 w 1447800"/>
              <a:gd name="connsiteY2" fmla="*/ 1204913 h 1540828"/>
              <a:gd name="connsiteX3" fmla="*/ 0 w 1447800"/>
              <a:gd name="connsiteY3" fmla="*/ 1461156 h 1540828"/>
              <a:gd name="connsiteX4" fmla="*/ 0 w 1447800"/>
              <a:gd name="connsiteY4" fmla="*/ 0 h 1540828"/>
              <a:gd name="connsiteX0" fmla="*/ 0 w 1447800"/>
              <a:gd name="connsiteY0" fmla="*/ 0 h 1461156"/>
              <a:gd name="connsiteX1" fmla="*/ 1447800 w 1447800"/>
              <a:gd name="connsiteY1" fmla="*/ 0 h 1461156"/>
              <a:gd name="connsiteX2" fmla="*/ 1447006 w 1447800"/>
              <a:gd name="connsiteY2" fmla="*/ 1204913 h 1461156"/>
              <a:gd name="connsiteX3" fmla="*/ 0 w 1447800"/>
              <a:gd name="connsiteY3" fmla="*/ 1461156 h 1461156"/>
              <a:gd name="connsiteX4" fmla="*/ 0 w 1447800"/>
              <a:gd name="connsiteY4" fmla="*/ 0 h 1461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7800" h="1461156">
                <a:moveTo>
                  <a:pt x="0" y="0"/>
                </a:moveTo>
                <a:lnTo>
                  <a:pt x="1447800" y="0"/>
                </a:lnTo>
                <a:cubicBezTo>
                  <a:pt x="1447535" y="401638"/>
                  <a:pt x="1447271" y="803275"/>
                  <a:pt x="1447006" y="1204913"/>
                </a:cubicBezTo>
                <a:lnTo>
                  <a:pt x="0" y="14611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7121" tIns="47121" rIns="47121" bIns="47121" numCol="1" rtlCol="0" anchor="ctr" anchorCtr="0" compatLnSpc="1">
            <a:prstTxWarp prst="textNoShape">
              <a:avLst/>
            </a:prstTxWarp>
          </a:bodyPr>
          <a:lstStyle/>
          <a:p>
            <a:pPr algn="ctr" defTabSz="86864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98" kern="0" dirty="0">
              <a:solidFill>
                <a:schemeClr val="accent5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DD3E326-43AB-4EC8-9DF3-E4B611AA56A8}"/>
              </a:ext>
            </a:extLst>
          </p:cNvPr>
          <p:cNvSpPr/>
          <p:nvPr userDrawn="1"/>
        </p:nvSpPr>
        <p:spPr bwMode="auto">
          <a:xfrm>
            <a:off x="515906" y="180539"/>
            <a:ext cx="461585" cy="4167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6864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GB" sz="2798" b="1" kern="0" dirty="0">
              <a:solidFill>
                <a:schemeClr val="accent5"/>
              </a:solidFill>
              <a:latin typeface="EYInterstate Light" panose="02000506000000020004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389368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210105" y="236679"/>
            <a:ext cx="10972800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398" dirty="0">
                <a:solidFill>
                  <a:schemeClr val="accent5"/>
                </a:solidFill>
                <a:latin typeface="EYInterstate Light" panose="02000506000000020004" pitchFamily="2" charset="0"/>
                <a:ea typeface="+mn-ea"/>
              </a:defRPr>
            </a:lvl1pPr>
          </a:lstStyle>
          <a:p>
            <a:pPr marL="0" lvl="0" defTabSz="913486"/>
            <a:r>
              <a:rPr lang="en-US" dirty="0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13B932-FC6E-4DF9-B2CD-E26A018586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78655" y="6327648"/>
            <a:ext cx="399711" cy="4088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6EA3FD-FDA5-4308-8C0D-9C39C65C14B9}"/>
              </a:ext>
            </a:extLst>
          </p:cNvPr>
          <p:cNvSpPr txBox="1"/>
          <p:nvPr userDrawn="1"/>
        </p:nvSpPr>
        <p:spPr>
          <a:xfrm>
            <a:off x="167032" y="6601968"/>
            <a:ext cx="885139" cy="20116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1098" dirty="0">
                <a:solidFill>
                  <a:schemeClr val="accent5"/>
                </a:solidFill>
                <a:latin typeface="EYInterstate" panose="02000503020000020004" pitchFamily="2" charset="0"/>
              </a:rPr>
              <a:t>Page </a:t>
            </a:r>
            <a:fld id="{9AE4D82F-B047-469B-AC52-A46321747EAF}" type="slidenum">
              <a:rPr lang="en-GB" sz="1098" smtClean="0">
                <a:solidFill>
                  <a:schemeClr val="accent5"/>
                </a:solidFill>
                <a:latin typeface="EYInterstate" panose="02000503020000020004" pitchFamily="2" charset="0"/>
              </a:rPr>
              <a:pPr/>
              <a:t>‹#›</a:t>
            </a:fld>
            <a:endParaRPr lang="en-GB" sz="1098" dirty="0">
              <a:solidFill>
                <a:schemeClr val="accent5"/>
              </a:solidFill>
              <a:latin typeface="EYInterstat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281948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Cover with beam (legac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9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 userDrawn="1"/>
        </p:nvGrpSpPr>
        <p:grpSpPr>
          <a:xfrm>
            <a:off x="-8707" y="2405084"/>
            <a:ext cx="12200709" cy="3349170"/>
            <a:chOff x="-6532" y="2405084"/>
            <a:chExt cx="9150532" cy="3349170"/>
          </a:xfrm>
        </p:grpSpPr>
        <p:sp>
          <p:nvSpPr>
            <p:cNvPr id="1032" name="Freeform 8"/>
            <p:cNvSpPr>
              <a:spLocks/>
            </p:cNvSpPr>
            <p:nvPr userDrawn="1"/>
          </p:nvSpPr>
          <p:spPr bwMode="gray">
            <a:xfrm>
              <a:off x="2273222" y="2405084"/>
              <a:ext cx="6870778" cy="2495225"/>
            </a:xfrm>
            <a:custGeom>
              <a:avLst/>
              <a:gdLst/>
              <a:ahLst/>
              <a:cxnLst>
                <a:cxn ang="0">
                  <a:pos x="0" y="1852"/>
                </a:cxn>
                <a:cxn ang="0">
                  <a:pos x="5081" y="0"/>
                </a:cxn>
                <a:cxn ang="0">
                  <a:pos x="5081" y="968"/>
                </a:cxn>
                <a:cxn ang="0">
                  <a:pos x="0" y="1852"/>
                </a:cxn>
              </a:cxnLst>
              <a:rect l="0" t="0" r="r" b="b"/>
              <a:pathLst>
                <a:path w="5081" h="1852">
                  <a:moveTo>
                    <a:pt x="0" y="1852"/>
                  </a:moveTo>
                  <a:lnTo>
                    <a:pt x="5081" y="0"/>
                  </a:lnTo>
                  <a:lnTo>
                    <a:pt x="5081" y="968"/>
                  </a:lnTo>
                  <a:lnTo>
                    <a:pt x="0" y="185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348" dirty="0">
                <a:solidFill>
                  <a:srgbClr val="646464"/>
                </a:solidFill>
                <a:latin typeface="EYInterstate Light" panose="02000506000000020004" pitchFamily="2" charset="0"/>
                <a:cs typeface="Arial" pitchFamily="34" charset="0"/>
                <a:sym typeface="EYInterstate Light" panose="02000506000000020004" pitchFamily="2" charset="0"/>
              </a:endParaRPr>
            </a:p>
          </p:txBody>
        </p:sp>
        <p:pic>
          <p:nvPicPr>
            <p:cNvPr id="8" name="Picture 3"/>
            <p:cNvPicPr>
              <a:picLocks noChangeAspect="1" noChangeArrowheads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532" y="4411503"/>
              <a:ext cx="2289891" cy="1342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3619" y="777600"/>
            <a:ext cx="7365771" cy="313804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  <a:sym typeface="EYInterstate Light" panose="02000506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3619" y="1753200"/>
            <a:ext cx="7365771" cy="968400"/>
          </a:xfrm>
        </p:spPr>
        <p:txBody>
          <a:bodyPr/>
          <a:lstStyle>
            <a:lvl1pPr marL="0" indent="0" algn="l">
              <a:buNone/>
              <a:defRPr sz="1498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  <a:sym typeface="EYInterstate Light" panose="02000506000000020004" pitchFamily="2" charset="0"/>
              </a:defRPr>
            </a:lvl1pPr>
            <a:lvl2pPr marL="0" indent="0" algn="l">
              <a:buNone/>
              <a:defRPr sz="1198">
                <a:solidFill>
                  <a:schemeClr val="bg1"/>
                </a:solidFill>
              </a:defRPr>
            </a:lvl2pPr>
            <a:lvl3pPr marL="685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02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2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5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7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0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10" name="Picture 9" descr="EY_Logo2.emf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3618" y="5754254"/>
            <a:ext cx="131887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46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9">
            <a:extLst>
              <a:ext uri="{FF2B5EF4-FFF2-40B4-BE49-F238E27FC236}">
                <a16:creationId xmlns:a16="http://schemas.microsoft.com/office/drawing/2014/main" id="{9B54D64A-0193-423B-8EA6-5F0FD25DF0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99" y="0"/>
            <a:ext cx="1218600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819BCB30-E1AA-4383-BEF0-0BE30C6425D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608" y="161630"/>
            <a:ext cx="5044860" cy="1914058"/>
          </a:xfrm>
          <a:prstGeom prst="rect">
            <a:avLst/>
          </a:prstGeom>
        </p:spPr>
      </p:pic>
      <p:sp>
        <p:nvSpPr>
          <p:cNvPr id="263" name="Title 1">
            <a:extLst>
              <a:ext uri="{FF2B5EF4-FFF2-40B4-BE49-F238E27FC236}">
                <a16:creationId xmlns:a16="http://schemas.microsoft.com/office/drawing/2014/main" id="{3F36D6CC-3534-47CC-AECE-83EDA4639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962" y="753489"/>
            <a:ext cx="3998354" cy="732252"/>
          </a:xfrm>
          <a:prstGeom prst="rect">
            <a:avLst/>
          </a:prstGeom>
        </p:spPr>
        <p:txBody>
          <a:bodyPr/>
          <a:lstStyle>
            <a:lvl1pPr>
              <a:defRPr sz="2798" b="0">
                <a:solidFill>
                  <a:schemeClr val="accent5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7A818D0-9FD3-480B-9B18-5BF24C543363}"/>
              </a:ext>
            </a:extLst>
          </p:cNvPr>
          <p:cNvGrpSpPr/>
          <p:nvPr userDrawn="1"/>
        </p:nvGrpSpPr>
        <p:grpSpPr>
          <a:xfrm>
            <a:off x="225979" y="2205751"/>
            <a:ext cx="3876004" cy="570195"/>
            <a:chOff x="498115" y="5951018"/>
            <a:chExt cx="3878023" cy="570195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682E1FA-1510-4A78-951D-4B7CCBDF44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8115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81" name="Rectangle 6">
              <a:extLst>
                <a:ext uri="{FF2B5EF4-FFF2-40B4-BE49-F238E27FC236}">
                  <a16:creationId xmlns:a16="http://schemas.microsoft.com/office/drawing/2014/main" id="{39C4565B-A995-4382-A33E-25CC96C4C42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341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86" name="Rectangle 7">
              <a:extLst>
                <a:ext uri="{FF2B5EF4-FFF2-40B4-BE49-F238E27FC236}">
                  <a16:creationId xmlns:a16="http://schemas.microsoft.com/office/drawing/2014/main" id="{4EF63216-D0E0-439E-B771-DF81EAAB78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045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id="{04E7AEC8-3197-4F44-A0D4-B1FBBAEFBD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181188"/>
              <a:ext cx="94161" cy="130778"/>
            </a:xfrm>
            <a:custGeom>
              <a:avLst/>
              <a:gdLst>
                <a:gd name="T0" fmla="*/ 32 w 54"/>
                <a:gd name="T1" fmla="*/ 11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1 h 75"/>
                <a:gd name="T8" fmla="*/ 0 w 54"/>
                <a:gd name="T9" fmla="*/ 11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1 h 75"/>
                <a:gd name="T16" fmla="*/ 32 w 54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1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id="{23A1A565-119F-4B7F-8E4A-0A03764F59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174213"/>
              <a:ext cx="78468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89" name="Freeform 10">
              <a:extLst>
                <a:ext uri="{FF2B5EF4-FFF2-40B4-BE49-F238E27FC236}">
                  <a16:creationId xmlns:a16="http://schemas.microsoft.com/office/drawing/2014/main" id="{7326185F-715E-477C-AE55-6610EC50931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90" name="Freeform 11">
              <a:extLst>
                <a:ext uri="{FF2B5EF4-FFF2-40B4-BE49-F238E27FC236}">
                  <a16:creationId xmlns:a16="http://schemas.microsoft.com/office/drawing/2014/main" id="{DC0FAEAB-B886-4275-95A1-B85E87332E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174213"/>
              <a:ext cx="83698" cy="139497"/>
            </a:xfrm>
            <a:custGeom>
              <a:avLst/>
              <a:gdLst>
                <a:gd name="T0" fmla="*/ 33 w 33"/>
                <a:gd name="T1" fmla="*/ 35 h 55"/>
                <a:gd name="T2" fmla="*/ 31 w 33"/>
                <a:gd name="T3" fmla="*/ 44 h 55"/>
                <a:gd name="T4" fmla="*/ 28 w 33"/>
                <a:gd name="T5" fmla="*/ 50 h 55"/>
                <a:gd name="T6" fmla="*/ 23 w 33"/>
                <a:gd name="T7" fmla="*/ 53 h 55"/>
                <a:gd name="T8" fmla="*/ 17 w 33"/>
                <a:gd name="T9" fmla="*/ 55 h 55"/>
                <a:gd name="T10" fmla="*/ 12 w 33"/>
                <a:gd name="T11" fmla="*/ 53 h 55"/>
                <a:gd name="T12" fmla="*/ 8 w 33"/>
                <a:gd name="T13" fmla="*/ 50 h 55"/>
                <a:gd name="T14" fmla="*/ 8 w 33"/>
                <a:gd name="T15" fmla="*/ 54 h 55"/>
                <a:gd name="T16" fmla="*/ 0 w 33"/>
                <a:gd name="T17" fmla="*/ 54 h 55"/>
                <a:gd name="T18" fmla="*/ 0 w 33"/>
                <a:gd name="T19" fmla="*/ 4 h 55"/>
                <a:gd name="T20" fmla="*/ 8 w 33"/>
                <a:gd name="T21" fmla="*/ 0 h 55"/>
                <a:gd name="T22" fmla="*/ 8 w 33"/>
                <a:gd name="T23" fmla="*/ 19 h 55"/>
                <a:gd name="T24" fmla="*/ 10 w 33"/>
                <a:gd name="T25" fmla="*/ 17 h 55"/>
                <a:gd name="T26" fmla="*/ 12 w 33"/>
                <a:gd name="T27" fmla="*/ 16 h 55"/>
                <a:gd name="T28" fmla="*/ 14 w 33"/>
                <a:gd name="T29" fmla="*/ 15 h 55"/>
                <a:gd name="T30" fmla="*/ 18 w 33"/>
                <a:gd name="T31" fmla="*/ 15 h 55"/>
                <a:gd name="T32" fmla="*/ 24 w 33"/>
                <a:gd name="T33" fmla="*/ 16 h 55"/>
                <a:gd name="T34" fmla="*/ 28 w 33"/>
                <a:gd name="T35" fmla="*/ 19 h 55"/>
                <a:gd name="T36" fmla="*/ 31 w 33"/>
                <a:gd name="T37" fmla="*/ 26 h 55"/>
                <a:gd name="T38" fmla="*/ 33 w 33"/>
                <a:gd name="T39" fmla="*/ 35 h 55"/>
                <a:gd name="T40" fmla="*/ 25 w 33"/>
                <a:gd name="T41" fmla="*/ 35 h 55"/>
                <a:gd name="T42" fmla="*/ 23 w 33"/>
                <a:gd name="T43" fmla="*/ 25 h 55"/>
                <a:gd name="T44" fmla="*/ 16 w 33"/>
                <a:gd name="T45" fmla="*/ 22 h 55"/>
                <a:gd name="T46" fmla="*/ 14 w 33"/>
                <a:gd name="T47" fmla="*/ 22 h 55"/>
                <a:gd name="T48" fmla="*/ 11 w 33"/>
                <a:gd name="T49" fmla="*/ 23 h 55"/>
                <a:gd name="T50" fmla="*/ 9 w 33"/>
                <a:gd name="T51" fmla="*/ 25 h 55"/>
                <a:gd name="T52" fmla="*/ 8 w 33"/>
                <a:gd name="T53" fmla="*/ 26 h 55"/>
                <a:gd name="T54" fmla="*/ 8 w 33"/>
                <a:gd name="T55" fmla="*/ 43 h 55"/>
                <a:gd name="T56" fmla="*/ 9 w 33"/>
                <a:gd name="T57" fmla="*/ 44 h 55"/>
                <a:gd name="T58" fmla="*/ 11 w 33"/>
                <a:gd name="T59" fmla="*/ 46 h 55"/>
                <a:gd name="T60" fmla="*/ 14 w 33"/>
                <a:gd name="T61" fmla="*/ 47 h 55"/>
                <a:gd name="T62" fmla="*/ 17 w 33"/>
                <a:gd name="T63" fmla="*/ 48 h 55"/>
                <a:gd name="T64" fmla="*/ 23 w 33"/>
                <a:gd name="T65" fmla="*/ 45 h 55"/>
                <a:gd name="T66" fmla="*/ 25 w 33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5">
                  <a:moveTo>
                    <a:pt x="33" y="35"/>
                  </a:moveTo>
                  <a:cubicBezTo>
                    <a:pt x="33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7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6" y="55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8"/>
                    <a:pt x="10" y="17"/>
                  </a:cubicBezTo>
                  <a:cubicBezTo>
                    <a:pt x="11" y="17"/>
                    <a:pt x="11" y="16"/>
                    <a:pt x="12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30" y="21"/>
                    <a:pt x="31" y="23"/>
                    <a:pt x="31" y="26"/>
                  </a:cubicBezTo>
                  <a:cubicBezTo>
                    <a:pt x="32" y="28"/>
                    <a:pt x="33" y="32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4"/>
                    <a:pt x="9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91" name="Freeform 12">
              <a:extLst>
                <a:ext uri="{FF2B5EF4-FFF2-40B4-BE49-F238E27FC236}">
                  <a16:creationId xmlns:a16="http://schemas.microsoft.com/office/drawing/2014/main" id="{16521B06-ECBC-4D47-B27E-51898C56104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92" name="Freeform 13">
              <a:extLst>
                <a:ext uri="{FF2B5EF4-FFF2-40B4-BE49-F238E27FC236}">
                  <a16:creationId xmlns:a16="http://schemas.microsoft.com/office/drawing/2014/main" id="{1E78FD23-F55C-4933-94BF-0EFE01D65F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1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2" y="54"/>
                    <a:pt x="11" y="54"/>
                  </a:cubicBezTo>
                  <a:cubicBezTo>
                    <a:pt x="10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2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93" name="Freeform 14">
              <a:extLst>
                <a:ext uri="{FF2B5EF4-FFF2-40B4-BE49-F238E27FC236}">
                  <a16:creationId xmlns:a16="http://schemas.microsoft.com/office/drawing/2014/main" id="{F152EBBD-5679-4330-B3E6-273F681524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94" name="Freeform 15">
              <a:extLst>
                <a:ext uri="{FF2B5EF4-FFF2-40B4-BE49-F238E27FC236}">
                  <a16:creationId xmlns:a16="http://schemas.microsoft.com/office/drawing/2014/main" id="{A772AC7B-1A03-4414-9E2D-CD3C935AE3E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0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3" y="31"/>
                    <a:pt x="24" y="30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0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95" name="Freeform 16">
              <a:extLst>
                <a:ext uri="{FF2B5EF4-FFF2-40B4-BE49-F238E27FC236}">
                  <a16:creationId xmlns:a16="http://schemas.microsoft.com/office/drawing/2014/main" id="{5A6FD82C-3186-448C-BFCC-D32E5EBB6C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212575"/>
              <a:ext cx="55799" cy="99391"/>
            </a:xfrm>
            <a:custGeom>
              <a:avLst/>
              <a:gdLst>
                <a:gd name="T0" fmla="*/ 20 w 22"/>
                <a:gd name="T1" fmla="*/ 8 h 39"/>
                <a:gd name="T2" fmla="*/ 18 w 22"/>
                <a:gd name="T3" fmla="*/ 7 h 39"/>
                <a:gd name="T4" fmla="*/ 15 w 22"/>
                <a:gd name="T5" fmla="*/ 7 h 39"/>
                <a:gd name="T6" fmla="*/ 9 w 22"/>
                <a:gd name="T7" fmla="*/ 9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0 h 39"/>
                <a:gd name="T16" fmla="*/ 7 w 22"/>
                <a:gd name="T17" fmla="*/ 0 h 39"/>
                <a:gd name="T18" fmla="*/ 7 w 22"/>
                <a:gd name="T19" fmla="*/ 4 h 39"/>
                <a:gd name="T20" fmla="*/ 9 w 22"/>
                <a:gd name="T21" fmla="*/ 2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0 h 39"/>
                <a:gd name="T30" fmla="*/ 22 w 22"/>
                <a:gd name="T31" fmla="*/ 1 h 39"/>
                <a:gd name="T32" fmla="*/ 20 w 22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10" y="8"/>
                    <a:pt x="9" y="9"/>
                  </a:cubicBezTo>
                  <a:cubicBezTo>
                    <a:pt x="8" y="11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0"/>
                    <a:pt x="22" y="1"/>
                    <a:pt x="22" y="1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96" name="Freeform 17">
              <a:extLst>
                <a:ext uri="{FF2B5EF4-FFF2-40B4-BE49-F238E27FC236}">
                  <a16:creationId xmlns:a16="http://schemas.microsoft.com/office/drawing/2014/main" id="{BF7EC6F9-A862-472D-B654-B74D7B0A20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id="{13CDFB1C-8834-464A-9CA4-83529C5FA1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2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8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98" name="Freeform 19">
              <a:extLst>
                <a:ext uri="{FF2B5EF4-FFF2-40B4-BE49-F238E27FC236}">
                  <a16:creationId xmlns:a16="http://schemas.microsoft.com/office/drawing/2014/main" id="{FD99867C-0BA3-44C4-81AD-CD42A73B71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99" name="Freeform 20">
              <a:extLst>
                <a:ext uri="{FF2B5EF4-FFF2-40B4-BE49-F238E27FC236}">
                  <a16:creationId xmlns:a16="http://schemas.microsoft.com/office/drawing/2014/main" id="{BAAE8CB1-AFBD-41E4-AF0D-764CDA638B1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30922" y="6212575"/>
              <a:ext cx="80211" cy="134265"/>
            </a:xfrm>
            <a:custGeom>
              <a:avLst/>
              <a:gdLst>
                <a:gd name="T0" fmla="*/ 25 w 32"/>
                <a:gd name="T1" fmla="*/ 53 h 53"/>
                <a:gd name="T2" fmla="*/ 25 w 32"/>
                <a:gd name="T3" fmla="*/ 35 h 53"/>
                <a:gd name="T4" fmla="*/ 20 w 32"/>
                <a:gd name="T5" fmla="*/ 38 h 53"/>
                <a:gd name="T6" fmla="*/ 15 w 32"/>
                <a:gd name="T7" fmla="*/ 40 h 53"/>
                <a:gd name="T8" fmla="*/ 9 w 32"/>
                <a:gd name="T9" fmla="*/ 38 h 53"/>
                <a:gd name="T10" fmla="*/ 4 w 32"/>
                <a:gd name="T11" fmla="*/ 35 h 53"/>
                <a:gd name="T12" fmla="*/ 1 w 32"/>
                <a:gd name="T13" fmla="*/ 28 h 53"/>
                <a:gd name="T14" fmla="*/ 0 w 32"/>
                <a:gd name="T15" fmla="*/ 19 h 53"/>
                <a:gd name="T16" fmla="*/ 1 w 32"/>
                <a:gd name="T17" fmla="*/ 10 h 53"/>
                <a:gd name="T18" fmla="*/ 4 w 32"/>
                <a:gd name="T19" fmla="*/ 4 h 53"/>
                <a:gd name="T20" fmla="*/ 9 w 32"/>
                <a:gd name="T21" fmla="*/ 1 h 53"/>
                <a:gd name="T22" fmla="*/ 15 w 32"/>
                <a:gd name="T23" fmla="*/ 0 h 53"/>
                <a:gd name="T24" fmla="*/ 18 w 32"/>
                <a:gd name="T25" fmla="*/ 0 h 53"/>
                <a:gd name="T26" fmla="*/ 20 w 32"/>
                <a:gd name="T27" fmla="*/ 1 h 53"/>
                <a:gd name="T28" fmla="*/ 23 w 32"/>
                <a:gd name="T29" fmla="*/ 2 h 53"/>
                <a:gd name="T30" fmla="*/ 25 w 32"/>
                <a:gd name="T31" fmla="*/ 4 h 53"/>
                <a:gd name="T32" fmla="*/ 25 w 32"/>
                <a:gd name="T33" fmla="*/ 0 h 53"/>
                <a:gd name="T34" fmla="*/ 32 w 32"/>
                <a:gd name="T35" fmla="*/ 0 h 53"/>
                <a:gd name="T36" fmla="*/ 32 w 32"/>
                <a:gd name="T37" fmla="*/ 49 h 53"/>
                <a:gd name="T38" fmla="*/ 25 w 32"/>
                <a:gd name="T39" fmla="*/ 53 h 53"/>
                <a:gd name="T40" fmla="*/ 25 w 32"/>
                <a:gd name="T41" fmla="*/ 12 h 53"/>
                <a:gd name="T42" fmla="*/ 23 w 32"/>
                <a:gd name="T43" fmla="*/ 10 h 53"/>
                <a:gd name="T44" fmla="*/ 21 w 32"/>
                <a:gd name="T45" fmla="*/ 8 h 53"/>
                <a:gd name="T46" fmla="*/ 18 w 32"/>
                <a:gd name="T47" fmla="*/ 7 h 53"/>
                <a:gd name="T48" fmla="*/ 16 w 32"/>
                <a:gd name="T49" fmla="*/ 7 h 53"/>
                <a:gd name="T50" fmla="*/ 9 w 32"/>
                <a:gd name="T51" fmla="*/ 10 h 53"/>
                <a:gd name="T52" fmla="*/ 7 w 32"/>
                <a:gd name="T53" fmla="*/ 19 h 53"/>
                <a:gd name="T54" fmla="*/ 10 w 32"/>
                <a:gd name="T55" fmla="*/ 29 h 53"/>
                <a:gd name="T56" fmla="*/ 16 w 32"/>
                <a:gd name="T57" fmla="*/ 33 h 53"/>
                <a:gd name="T58" fmla="*/ 21 w 32"/>
                <a:gd name="T59" fmla="*/ 31 h 53"/>
                <a:gd name="T60" fmla="*/ 25 w 32"/>
                <a:gd name="T61" fmla="*/ 28 h 53"/>
                <a:gd name="T62" fmla="*/ 25 w 32"/>
                <a:gd name="T63" fmla="*/ 1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" h="53">
                  <a:moveTo>
                    <a:pt x="25" y="53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3" y="36"/>
                    <a:pt x="22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0"/>
                    <a:pt x="11" y="39"/>
                    <a:pt x="9" y="38"/>
                  </a:cubicBezTo>
                  <a:cubicBezTo>
                    <a:pt x="7" y="38"/>
                    <a:pt x="5" y="36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6"/>
                    <a:pt x="0" y="23"/>
                    <a:pt x="0" y="19"/>
                  </a:cubicBezTo>
                  <a:cubicBezTo>
                    <a:pt x="0" y="16"/>
                    <a:pt x="0" y="13"/>
                    <a:pt x="1" y="10"/>
                  </a:cubicBezTo>
                  <a:cubicBezTo>
                    <a:pt x="2" y="8"/>
                    <a:pt x="3" y="6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3" y="2"/>
                  </a:cubicBezTo>
                  <a:cubicBezTo>
                    <a:pt x="23" y="3"/>
                    <a:pt x="24" y="3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9"/>
                    <a:pt x="32" y="49"/>
                    <a:pt x="32" y="49"/>
                  </a:cubicBezTo>
                  <a:lnTo>
                    <a:pt x="25" y="53"/>
                  </a:lnTo>
                  <a:close/>
                  <a:moveTo>
                    <a:pt x="25" y="12"/>
                  </a:moveTo>
                  <a:cubicBezTo>
                    <a:pt x="24" y="11"/>
                    <a:pt x="24" y="10"/>
                    <a:pt x="23" y="10"/>
                  </a:cubicBezTo>
                  <a:cubicBezTo>
                    <a:pt x="23" y="9"/>
                    <a:pt x="22" y="9"/>
                    <a:pt x="21" y="8"/>
                  </a:cubicBezTo>
                  <a:cubicBezTo>
                    <a:pt x="20" y="8"/>
                    <a:pt x="19" y="7"/>
                    <a:pt x="18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3" y="7"/>
                    <a:pt x="11" y="8"/>
                    <a:pt x="9" y="10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8" y="27"/>
                    <a:pt x="10" y="29"/>
                  </a:cubicBezTo>
                  <a:cubicBezTo>
                    <a:pt x="11" y="31"/>
                    <a:pt x="13" y="33"/>
                    <a:pt x="16" y="33"/>
                  </a:cubicBezTo>
                  <a:cubicBezTo>
                    <a:pt x="18" y="33"/>
                    <a:pt x="19" y="32"/>
                    <a:pt x="21" y="31"/>
                  </a:cubicBezTo>
                  <a:cubicBezTo>
                    <a:pt x="22" y="30"/>
                    <a:pt x="24" y="29"/>
                    <a:pt x="25" y="28"/>
                  </a:cubicBezTo>
                  <a:lnTo>
                    <a:pt x="25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00" name="Freeform 21">
              <a:extLst>
                <a:ext uri="{FF2B5EF4-FFF2-40B4-BE49-F238E27FC236}">
                  <a16:creationId xmlns:a16="http://schemas.microsoft.com/office/drawing/2014/main" id="{E0447B46-FF38-467A-94CE-9C40FEA9A6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545" y="6212575"/>
              <a:ext cx="78468" cy="101135"/>
            </a:xfrm>
            <a:custGeom>
              <a:avLst/>
              <a:gdLst>
                <a:gd name="T0" fmla="*/ 24 w 31"/>
                <a:gd name="T1" fmla="*/ 39 h 40"/>
                <a:gd name="T2" fmla="*/ 24 w 31"/>
                <a:gd name="T3" fmla="*/ 35 h 40"/>
                <a:gd name="T4" fmla="*/ 20 w 31"/>
                <a:gd name="T5" fmla="*/ 38 h 40"/>
                <a:gd name="T6" fmla="*/ 14 w 31"/>
                <a:gd name="T7" fmla="*/ 40 h 40"/>
                <a:gd name="T8" fmla="*/ 4 w 31"/>
                <a:gd name="T9" fmla="*/ 35 h 40"/>
                <a:gd name="T10" fmla="*/ 0 w 31"/>
                <a:gd name="T11" fmla="*/ 22 h 40"/>
                <a:gd name="T12" fmla="*/ 0 w 31"/>
                <a:gd name="T13" fmla="*/ 0 h 40"/>
                <a:gd name="T14" fmla="*/ 8 w 31"/>
                <a:gd name="T15" fmla="*/ 0 h 40"/>
                <a:gd name="T16" fmla="*/ 8 w 31"/>
                <a:gd name="T17" fmla="*/ 22 h 40"/>
                <a:gd name="T18" fmla="*/ 10 w 31"/>
                <a:gd name="T19" fmla="*/ 30 h 40"/>
                <a:gd name="T20" fmla="*/ 16 w 31"/>
                <a:gd name="T21" fmla="*/ 33 h 40"/>
                <a:gd name="T22" fmla="*/ 22 w 31"/>
                <a:gd name="T23" fmla="*/ 30 h 40"/>
                <a:gd name="T24" fmla="*/ 24 w 31"/>
                <a:gd name="T25" fmla="*/ 23 h 40"/>
                <a:gd name="T26" fmla="*/ 24 w 31"/>
                <a:gd name="T27" fmla="*/ 0 h 40"/>
                <a:gd name="T28" fmla="*/ 31 w 31"/>
                <a:gd name="T29" fmla="*/ 0 h 40"/>
                <a:gd name="T30" fmla="*/ 31 w 31"/>
                <a:gd name="T31" fmla="*/ 39 h 40"/>
                <a:gd name="T32" fmla="*/ 24 w 31"/>
                <a:gd name="T33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2" y="38"/>
                    <a:pt x="20" y="38"/>
                  </a:cubicBezTo>
                  <a:cubicBezTo>
                    <a:pt x="18" y="39"/>
                    <a:pt x="16" y="40"/>
                    <a:pt x="14" y="40"/>
                  </a:cubicBezTo>
                  <a:cubicBezTo>
                    <a:pt x="10" y="40"/>
                    <a:pt x="6" y="38"/>
                    <a:pt x="4" y="35"/>
                  </a:cubicBezTo>
                  <a:cubicBezTo>
                    <a:pt x="2" y="32"/>
                    <a:pt x="0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6"/>
                    <a:pt x="9" y="28"/>
                    <a:pt x="10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18" y="33"/>
                    <a:pt x="20" y="32"/>
                    <a:pt x="22" y="30"/>
                  </a:cubicBezTo>
                  <a:cubicBezTo>
                    <a:pt x="23" y="28"/>
                    <a:pt x="24" y="26"/>
                    <a:pt x="24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4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01" name="Freeform 22">
              <a:extLst>
                <a:ext uri="{FF2B5EF4-FFF2-40B4-BE49-F238E27FC236}">
                  <a16:creationId xmlns:a16="http://schemas.microsoft.com/office/drawing/2014/main" id="{131C5A90-2A66-4590-9F9E-2886A99EEA5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3493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1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2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02" name="Freeform 23">
              <a:extLst>
                <a:ext uri="{FF2B5EF4-FFF2-40B4-BE49-F238E27FC236}">
                  <a16:creationId xmlns:a16="http://schemas.microsoft.com/office/drawing/2014/main" id="{FDF2ECDD-B108-447C-BF3C-F88773501B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30841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1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4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7 w 29"/>
                <a:gd name="T55" fmla="*/ 24 h 40"/>
                <a:gd name="T56" fmla="*/ 13 w 29"/>
                <a:gd name="T57" fmla="*/ 22 h 40"/>
                <a:gd name="T58" fmla="*/ 8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2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9" y="25"/>
                    <a:pt x="18" y="24"/>
                    <a:pt x="17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8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03" name="Freeform 24">
              <a:extLst>
                <a:ext uri="{FF2B5EF4-FFF2-40B4-BE49-F238E27FC236}">
                  <a16:creationId xmlns:a16="http://schemas.microsoft.com/office/drawing/2014/main" id="{DAB86655-29AD-4610-AB28-6BD8D29B43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1802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04" name="Freeform 25">
              <a:extLst>
                <a:ext uri="{FF2B5EF4-FFF2-40B4-BE49-F238E27FC236}">
                  <a16:creationId xmlns:a16="http://schemas.microsoft.com/office/drawing/2014/main" id="{2659DAEC-7333-4EB0-AA8E-476DC1337E1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94750" y="6175958"/>
              <a:ext cx="24412" cy="136010"/>
            </a:xfrm>
            <a:custGeom>
              <a:avLst/>
              <a:gdLst>
                <a:gd name="T0" fmla="*/ 10 w 10"/>
                <a:gd name="T1" fmla="*/ 5 h 53"/>
                <a:gd name="T2" fmla="*/ 9 w 10"/>
                <a:gd name="T3" fmla="*/ 6 h 53"/>
                <a:gd name="T4" fmla="*/ 8 w 10"/>
                <a:gd name="T5" fmla="*/ 8 h 53"/>
                <a:gd name="T6" fmla="*/ 7 w 10"/>
                <a:gd name="T7" fmla="*/ 9 h 53"/>
                <a:gd name="T8" fmla="*/ 5 w 10"/>
                <a:gd name="T9" fmla="*/ 9 h 53"/>
                <a:gd name="T10" fmla="*/ 3 w 10"/>
                <a:gd name="T11" fmla="*/ 9 h 53"/>
                <a:gd name="T12" fmla="*/ 1 w 10"/>
                <a:gd name="T13" fmla="*/ 8 h 53"/>
                <a:gd name="T14" fmla="*/ 0 w 10"/>
                <a:gd name="T15" fmla="*/ 6 h 53"/>
                <a:gd name="T16" fmla="*/ 0 w 10"/>
                <a:gd name="T17" fmla="*/ 5 h 53"/>
                <a:gd name="T18" fmla="*/ 0 w 10"/>
                <a:gd name="T19" fmla="*/ 3 h 53"/>
                <a:gd name="T20" fmla="*/ 1 w 10"/>
                <a:gd name="T21" fmla="*/ 1 h 53"/>
                <a:gd name="T22" fmla="*/ 3 w 10"/>
                <a:gd name="T23" fmla="*/ 0 h 53"/>
                <a:gd name="T24" fmla="*/ 5 w 10"/>
                <a:gd name="T25" fmla="*/ 0 h 53"/>
                <a:gd name="T26" fmla="*/ 7 w 10"/>
                <a:gd name="T27" fmla="*/ 0 h 53"/>
                <a:gd name="T28" fmla="*/ 8 w 10"/>
                <a:gd name="T29" fmla="*/ 1 h 53"/>
                <a:gd name="T30" fmla="*/ 9 w 10"/>
                <a:gd name="T31" fmla="*/ 3 h 53"/>
                <a:gd name="T32" fmla="*/ 10 w 10"/>
                <a:gd name="T33" fmla="*/ 5 h 53"/>
                <a:gd name="T34" fmla="*/ 1 w 10"/>
                <a:gd name="T35" fmla="*/ 53 h 53"/>
                <a:gd name="T36" fmla="*/ 1 w 10"/>
                <a:gd name="T37" fmla="*/ 14 h 53"/>
                <a:gd name="T38" fmla="*/ 9 w 10"/>
                <a:gd name="T39" fmla="*/ 14 h 53"/>
                <a:gd name="T40" fmla="*/ 9 w 10"/>
                <a:gd name="T41" fmla="*/ 53 h 53"/>
                <a:gd name="T42" fmla="*/ 1 w 10"/>
                <a:gd name="T4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53">
                  <a:moveTo>
                    <a:pt x="10" y="5"/>
                  </a:move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2" y="9"/>
                    <a:pt x="2" y="8"/>
                    <a:pt x="1" y="8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4"/>
                    <a:pt x="10" y="5"/>
                  </a:cubicBezTo>
                  <a:close/>
                  <a:moveTo>
                    <a:pt x="1" y="53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53"/>
                    <a:pt x="9" y="53"/>
                    <a:pt x="9" y="53"/>
                  </a:cubicBezTo>
                  <a:lnTo>
                    <a:pt x="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05" name="Freeform 26">
              <a:extLst>
                <a:ext uri="{FF2B5EF4-FFF2-40B4-BE49-F238E27FC236}">
                  <a16:creationId xmlns:a16="http://schemas.microsoft.com/office/drawing/2014/main" id="{3184CD80-A594-4873-A3CA-6A849C9C226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36599" y="6212575"/>
              <a:ext cx="87186" cy="101135"/>
            </a:xfrm>
            <a:custGeom>
              <a:avLst/>
              <a:gdLst>
                <a:gd name="T0" fmla="*/ 34 w 34"/>
                <a:gd name="T1" fmla="*/ 19 h 40"/>
                <a:gd name="T2" fmla="*/ 33 w 34"/>
                <a:gd name="T3" fmla="*/ 28 h 40"/>
                <a:gd name="T4" fmla="*/ 29 w 34"/>
                <a:gd name="T5" fmla="*/ 34 h 40"/>
                <a:gd name="T6" fmla="*/ 24 w 34"/>
                <a:gd name="T7" fmla="*/ 38 h 40"/>
                <a:gd name="T8" fmla="*/ 17 w 34"/>
                <a:gd name="T9" fmla="*/ 40 h 40"/>
                <a:gd name="T10" fmla="*/ 10 w 34"/>
                <a:gd name="T11" fmla="*/ 38 h 40"/>
                <a:gd name="T12" fmla="*/ 5 w 34"/>
                <a:gd name="T13" fmla="*/ 34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1 h 40"/>
                <a:gd name="T20" fmla="*/ 5 w 34"/>
                <a:gd name="T21" fmla="*/ 5 h 40"/>
                <a:gd name="T22" fmla="*/ 10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1 h 40"/>
                <a:gd name="T32" fmla="*/ 34 w 34"/>
                <a:gd name="T33" fmla="*/ 19 h 40"/>
                <a:gd name="T34" fmla="*/ 26 w 34"/>
                <a:gd name="T35" fmla="*/ 20 h 40"/>
                <a:gd name="T36" fmla="*/ 26 w 34"/>
                <a:gd name="T37" fmla="*/ 14 h 40"/>
                <a:gd name="T38" fmla="*/ 24 w 34"/>
                <a:gd name="T39" fmla="*/ 10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0 h 40"/>
                <a:gd name="T48" fmla="*/ 8 w 34"/>
                <a:gd name="T49" fmla="*/ 14 h 40"/>
                <a:gd name="T50" fmla="*/ 7 w 34"/>
                <a:gd name="T51" fmla="*/ 19 h 40"/>
                <a:gd name="T52" fmla="*/ 8 w 34"/>
                <a:gd name="T53" fmla="*/ 25 h 40"/>
                <a:gd name="T54" fmla="*/ 10 w 34"/>
                <a:gd name="T55" fmla="*/ 29 h 40"/>
                <a:gd name="T56" fmla="*/ 13 w 34"/>
                <a:gd name="T57" fmla="*/ 32 h 40"/>
                <a:gd name="T58" fmla="*/ 17 w 34"/>
                <a:gd name="T59" fmla="*/ 32 h 40"/>
                <a:gd name="T60" fmla="*/ 21 w 34"/>
                <a:gd name="T61" fmla="*/ 31 h 40"/>
                <a:gd name="T62" fmla="*/ 24 w 34"/>
                <a:gd name="T63" fmla="*/ 29 h 40"/>
                <a:gd name="T64" fmla="*/ 26 w 34"/>
                <a:gd name="T65" fmla="*/ 25 h 40"/>
                <a:gd name="T66" fmla="*/ 26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19"/>
                  </a:moveTo>
                  <a:cubicBezTo>
                    <a:pt x="34" y="23"/>
                    <a:pt x="34" y="25"/>
                    <a:pt x="33" y="28"/>
                  </a:cubicBezTo>
                  <a:cubicBezTo>
                    <a:pt x="32" y="30"/>
                    <a:pt x="31" y="33"/>
                    <a:pt x="29" y="34"/>
                  </a:cubicBezTo>
                  <a:cubicBezTo>
                    <a:pt x="28" y="36"/>
                    <a:pt x="26" y="37"/>
                    <a:pt x="24" y="38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4" y="40"/>
                    <a:pt x="12" y="39"/>
                    <a:pt x="10" y="38"/>
                  </a:cubicBezTo>
                  <a:cubicBezTo>
                    <a:pt x="8" y="37"/>
                    <a:pt x="6" y="36"/>
                    <a:pt x="5" y="34"/>
                  </a:cubicBezTo>
                  <a:cubicBezTo>
                    <a:pt x="3" y="32"/>
                    <a:pt x="2" y="30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5"/>
                  </a:cubicBezTo>
                  <a:cubicBezTo>
                    <a:pt x="31" y="7"/>
                    <a:pt x="32" y="9"/>
                    <a:pt x="33" y="11"/>
                  </a:cubicBezTo>
                  <a:cubicBezTo>
                    <a:pt x="34" y="14"/>
                    <a:pt x="34" y="16"/>
                    <a:pt x="34" y="19"/>
                  </a:cubicBezTo>
                  <a:close/>
                  <a:moveTo>
                    <a:pt x="26" y="20"/>
                  </a:moveTo>
                  <a:cubicBezTo>
                    <a:pt x="26" y="18"/>
                    <a:pt x="26" y="16"/>
                    <a:pt x="26" y="14"/>
                  </a:cubicBezTo>
                  <a:cubicBezTo>
                    <a:pt x="25" y="13"/>
                    <a:pt x="25" y="11"/>
                    <a:pt x="24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7"/>
                    <a:pt x="9" y="28"/>
                    <a:pt x="10" y="29"/>
                  </a:cubicBezTo>
                  <a:cubicBezTo>
                    <a:pt x="11" y="30"/>
                    <a:pt x="12" y="31"/>
                    <a:pt x="13" y="32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1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7"/>
                    <a:pt x="25" y="26"/>
                    <a:pt x="26" y="25"/>
                  </a:cubicBezTo>
                  <a:cubicBezTo>
                    <a:pt x="26" y="23"/>
                    <a:pt x="26" y="21"/>
                    <a:pt x="26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06" name="Freeform 27">
              <a:extLst>
                <a:ext uri="{FF2B5EF4-FFF2-40B4-BE49-F238E27FC236}">
                  <a16:creationId xmlns:a16="http://schemas.microsoft.com/office/drawing/2014/main" id="{CB207A05-6F86-4877-A8E1-036242A570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44710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1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9 w 31"/>
                <a:gd name="T11" fmla="*/ 9 h 39"/>
                <a:gd name="T12" fmla="*/ 8 w 31"/>
                <a:gd name="T13" fmla="*/ 12 h 39"/>
                <a:gd name="T14" fmla="*/ 7 w 31"/>
                <a:gd name="T15" fmla="*/ 16 h 39"/>
                <a:gd name="T16" fmla="*/ 7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7 w 31"/>
                <a:gd name="T23" fmla="*/ 0 h 39"/>
                <a:gd name="T24" fmla="*/ 7 w 31"/>
                <a:gd name="T25" fmla="*/ 4 h 39"/>
                <a:gd name="T26" fmla="*/ 9 w 31"/>
                <a:gd name="T27" fmla="*/ 2 h 39"/>
                <a:gd name="T28" fmla="*/ 11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7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1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1"/>
                    <a:pt x="26" y="2"/>
                    <a:pt x="27" y="4"/>
                  </a:cubicBezTo>
                  <a:cubicBezTo>
                    <a:pt x="28" y="5"/>
                    <a:pt x="29" y="7"/>
                    <a:pt x="30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07" name="Freeform 28">
              <a:extLst>
                <a:ext uri="{FF2B5EF4-FFF2-40B4-BE49-F238E27FC236}">
                  <a16:creationId xmlns:a16="http://schemas.microsoft.com/office/drawing/2014/main" id="{146E055F-D07F-4409-B068-0CC7CCB3F5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5845" y="6284068"/>
              <a:ext cx="31387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4 w 12"/>
                <a:gd name="T11" fmla="*/ 11 h 12"/>
                <a:gd name="T12" fmla="*/ 2 w 12"/>
                <a:gd name="T13" fmla="*/ 10 h 12"/>
                <a:gd name="T14" fmla="*/ 1 w 12"/>
                <a:gd name="T15" fmla="*/ 8 h 12"/>
                <a:gd name="T16" fmla="*/ 0 w 12"/>
                <a:gd name="T17" fmla="*/ 6 h 12"/>
                <a:gd name="T18" fmla="*/ 1 w 12"/>
                <a:gd name="T19" fmla="*/ 4 h 12"/>
                <a:gd name="T20" fmla="*/ 2 w 12"/>
                <a:gd name="T21" fmla="*/ 2 h 12"/>
                <a:gd name="T22" fmla="*/ 4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08" name="Freeform 29">
              <a:extLst>
                <a:ext uri="{FF2B5EF4-FFF2-40B4-BE49-F238E27FC236}">
                  <a16:creationId xmlns:a16="http://schemas.microsoft.com/office/drawing/2014/main" id="{07AC8694-3807-4C39-978E-0D556342D2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0006" y="6181188"/>
              <a:ext cx="97648" cy="130778"/>
            </a:xfrm>
            <a:custGeom>
              <a:avLst/>
              <a:gdLst>
                <a:gd name="T0" fmla="*/ 34 w 56"/>
                <a:gd name="T1" fmla="*/ 11 h 75"/>
                <a:gd name="T2" fmla="*/ 34 w 56"/>
                <a:gd name="T3" fmla="*/ 75 h 75"/>
                <a:gd name="T4" fmla="*/ 22 w 56"/>
                <a:gd name="T5" fmla="*/ 75 h 75"/>
                <a:gd name="T6" fmla="*/ 22 w 56"/>
                <a:gd name="T7" fmla="*/ 11 h 75"/>
                <a:gd name="T8" fmla="*/ 0 w 56"/>
                <a:gd name="T9" fmla="*/ 11 h 75"/>
                <a:gd name="T10" fmla="*/ 0 w 56"/>
                <a:gd name="T11" fmla="*/ 0 h 75"/>
                <a:gd name="T12" fmla="*/ 56 w 56"/>
                <a:gd name="T13" fmla="*/ 0 h 75"/>
                <a:gd name="T14" fmla="*/ 56 w 56"/>
                <a:gd name="T15" fmla="*/ 11 h 75"/>
                <a:gd name="T16" fmla="*/ 34 w 56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75">
                  <a:moveTo>
                    <a:pt x="34" y="11"/>
                  </a:moveTo>
                  <a:lnTo>
                    <a:pt x="34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09" name="Freeform 30">
              <a:extLst>
                <a:ext uri="{FF2B5EF4-FFF2-40B4-BE49-F238E27FC236}">
                  <a16:creationId xmlns:a16="http://schemas.microsoft.com/office/drawing/2014/main" id="{6BA06EF3-46A9-408A-8DF2-F236FED779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51603" y="6174213"/>
              <a:ext cx="80211" cy="137753"/>
            </a:xfrm>
            <a:custGeom>
              <a:avLst/>
              <a:gdLst>
                <a:gd name="T0" fmla="*/ 24 w 31"/>
                <a:gd name="T1" fmla="*/ 54 h 54"/>
                <a:gd name="T2" fmla="*/ 24 w 31"/>
                <a:gd name="T3" fmla="*/ 32 h 54"/>
                <a:gd name="T4" fmla="*/ 22 w 31"/>
                <a:gd name="T5" fmla="*/ 24 h 54"/>
                <a:gd name="T6" fmla="*/ 16 w 31"/>
                <a:gd name="T7" fmla="*/ 22 h 54"/>
                <a:gd name="T8" fmla="*/ 13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8 w 31"/>
                <a:gd name="T15" fmla="*/ 31 h 54"/>
                <a:gd name="T16" fmla="*/ 8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8 w 31"/>
                <a:gd name="T23" fmla="*/ 0 h 54"/>
                <a:gd name="T24" fmla="*/ 8 w 31"/>
                <a:gd name="T25" fmla="*/ 19 h 54"/>
                <a:gd name="T26" fmla="*/ 10 w 31"/>
                <a:gd name="T27" fmla="*/ 17 h 54"/>
                <a:gd name="T28" fmla="*/ 12 w 31"/>
                <a:gd name="T29" fmla="*/ 16 h 54"/>
                <a:gd name="T30" fmla="*/ 15 w 31"/>
                <a:gd name="T31" fmla="*/ 15 h 54"/>
                <a:gd name="T32" fmla="*/ 18 w 31"/>
                <a:gd name="T33" fmla="*/ 15 h 54"/>
                <a:gd name="T34" fmla="*/ 24 w 31"/>
                <a:gd name="T35" fmla="*/ 16 h 54"/>
                <a:gd name="T36" fmla="*/ 28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4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4" y="54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3" y="26"/>
                    <a:pt x="22" y="24"/>
                  </a:cubicBezTo>
                  <a:cubicBezTo>
                    <a:pt x="21" y="22"/>
                    <a:pt x="19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9" y="25"/>
                    <a:pt x="9" y="26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29" y="20"/>
                    <a:pt x="30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10" name="Freeform 31">
              <a:extLst>
                <a:ext uri="{FF2B5EF4-FFF2-40B4-BE49-F238E27FC236}">
                  <a16:creationId xmlns:a16="http://schemas.microsoft.com/office/drawing/2014/main" id="{D146616E-86A7-45F9-A1A2-9FF2CB6CE45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50996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1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11" name="Freeform 32">
              <a:extLst>
                <a:ext uri="{FF2B5EF4-FFF2-40B4-BE49-F238E27FC236}">
                  <a16:creationId xmlns:a16="http://schemas.microsoft.com/office/drawing/2014/main" id="{70EF62BA-1B20-4BB9-B930-B617EF56BEA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02698" y="6174213"/>
              <a:ext cx="80211" cy="139497"/>
            </a:xfrm>
            <a:custGeom>
              <a:avLst/>
              <a:gdLst>
                <a:gd name="T0" fmla="*/ 32 w 32"/>
                <a:gd name="T1" fmla="*/ 35 h 55"/>
                <a:gd name="T2" fmla="*/ 31 w 32"/>
                <a:gd name="T3" fmla="*/ 44 h 55"/>
                <a:gd name="T4" fmla="*/ 28 w 32"/>
                <a:gd name="T5" fmla="*/ 50 h 55"/>
                <a:gd name="T6" fmla="*/ 23 w 32"/>
                <a:gd name="T7" fmla="*/ 53 h 55"/>
                <a:gd name="T8" fmla="*/ 17 w 32"/>
                <a:gd name="T9" fmla="*/ 55 h 55"/>
                <a:gd name="T10" fmla="*/ 12 w 32"/>
                <a:gd name="T11" fmla="*/ 53 h 55"/>
                <a:gd name="T12" fmla="*/ 7 w 32"/>
                <a:gd name="T13" fmla="*/ 50 h 55"/>
                <a:gd name="T14" fmla="*/ 7 w 32"/>
                <a:gd name="T15" fmla="*/ 54 h 55"/>
                <a:gd name="T16" fmla="*/ 0 w 32"/>
                <a:gd name="T17" fmla="*/ 54 h 55"/>
                <a:gd name="T18" fmla="*/ 0 w 32"/>
                <a:gd name="T19" fmla="*/ 4 h 55"/>
                <a:gd name="T20" fmla="*/ 7 w 32"/>
                <a:gd name="T21" fmla="*/ 0 h 55"/>
                <a:gd name="T22" fmla="*/ 7 w 32"/>
                <a:gd name="T23" fmla="*/ 19 h 55"/>
                <a:gd name="T24" fmla="*/ 10 w 32"/>
                <a:gd name="T25" fmla="*/ 17 h 55"/>
                <a:gd name="T26" fmla="*/ 12 w 32"/>
                <a:gd name="T27" fmla="*/ 16 h 55"/>
                <a:gd name="T28" fmla="*/ 14 w 32"/>
                <a:gd name="T29" fmla="*/ 15 h 55"/>
                <a:gd name="T30" fmla="*/ 17 w 32"/>
                <a:gd name="T31" fmla="*/ 15 h 55"/>
                <a:gd name="T32" fmla="*/ 23 w 32"/>
                <a:gd name="T33" fmla="*/ 16 h 55"/>
                <a:gd name="T34" fmla="*/ 28 w 32"/>
                <a:gd name="T35" fmla="*/ 19 h 55"/>
                <a:gd name="T36" fmla="*/ 31 w 32"/>
                <a:gd name="T37" fmla="*/ 26 h 55"/>
                <a:gd name="T38" fmla="*/ 32 w 32"/>
                <a:gd name="T39" fmla="*/ 35 h 55"/>
                <a:gd name="T40" fmla="*/ 25 w 32"/>
                <a:gd name="T41" fmla="*/ 35 h 55"/>
                <a:gd name="T42" fmla="*/ 23 w 32"/>
                <a:gd name="T43" fmla="*/ 25 h 55"/>
                <a:gd name="T44" fmla="*/ 16 w 32"/>
                <a:gd name="T45" fmla="*/ 22 h 55"/>
                <a:gd name="T46" fmla="*/ 14 w 32"/>
                <a:gd name="T47" fmla="*/ 22 h 55"/>
                <a:gd name="T48" fmla="*/ 11 w 32"/>
                <a:gd name="T49" fmla="*/ 23 h 55"/>
                <a:gd name="T50" fmla="*/ 9 w 32"/>
                <a:gd name="T51" fmla="*/ 25 h 55"/>
                <a:gd name="T52" fmla="*/ 7 w 32"/>
                <a:gd name="T53" fmla="*/ 26 h 55"/>
                <a:gd name="T54" fmla="*/ 7 w 32"/>
                <a:gd name="T55" fmla="*/ 43 h 55"/>
                <a:gd name="T56" fmla="*/ 9 w 32"/>
                <a:gd name="T57" fmla="*/ 44 h 55"/>
                <a:gd name="T58" fmla="*/ 11 w 32"/>
                <a:gd name="T59" fmla="*/ 46 h 55"/>
                <a:gd name="T60" fmla="*/ 14 w 32"/>
                <a:gd name="T61" fmla="*/ 47 h 55"/>
                <a:gd name="T62" fmla="*/ 16 w 32"/>
                <a:gd name="T63" fmla="*/ 48 h 55"/>
                <a:gd name="T64" fmla="*/ 23 w 32"/>
                <a:gd name="T65" fmla="*/ 45 h 55"/>
                <a:gd name="T66" fmla="*/ 25 w 32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55">
                  <a:moveTo>
                    <a:pt x="32" y="35"/>
                  </a:moveTo>
                  <a:cubicBezTo>
                    <a:pt x="32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6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5" y="55"/>
                    <a:pt x="13" y="54"/>
                    <a:pt x="12" y="53"/>
                  </a:cubicBezTo>
                  <a:cubicBezTo>
                    <a:pt x="10" y="52"/>
                    <a:pt x="9" y="51"/>
                    <a:pt x="7" y="50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1" y="15"/>
                    <a:pt x="23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29" y="21"/>
                    <a:pt x="30" y="23"/>
                    <a:pt x="31" y="26"/>
                  </a:cubicBezTo>
                  <a:cubicBezTo>
                    <a:pt x="32" y="28"/>
                    <a:pt x="32" y="32"/>
                    <a:pt x="32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0" y="23"/>
                    <a:pt x="10" y="24"/>
                    <a:pt x="9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10" y="45"/>
                    <a:pt x="10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5" y="48"/>
                    <a:pt x="16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12" name="Freeform 33">
              <a:extLst>
                <a:ext uri="{FF2B5EF4-FFF2-40B4-BE49-F238E27FC236}">
                  <a16:creationId xmlns:a16="http://schemas.microsoft.com/office/drawing/2014/main" id="{A1A1D599-63BB-4032-B4DC-57C9D3C5F7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9860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8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8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7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13" name="Freeform 34">
              <a:extLst>
                <a:ext uri="{FF2B5EF4-FFF2-40B4-BE49-F238E27FC236}">
                  <a16:creationId xmlns:a16="http://schemas.microsoft.com/office/drawing/2014/main" id="{0205E7BB-2FC1-4F90-8AAD-3189B372EB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625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14" name="Freeform 35">
              <a:extLst>
                <a:ext uri="{FF2B5EF4-FFF2-40B4-BE49-F238E27FC236}">
                  <a16:creationId xmlns:a16="http://schemas.microsoft.com/office/drawing/2014/main" id="{1A93DB62-F86F-4A2F-B1D4-1A736D1317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4256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7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6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7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15" name="Freeform 36">
              <a:extLst>
                <a:ext uri="{FF2B5EF4-FFF2-40B4-BE49-F238E27FC236}">
                  <a16:creationId xmlns:a16="http://schemas.microsoft.com/office/drawing/2014/main" id="{DDF7B6A3-2E10-4438-97E5-3FEAE561C66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340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16" name="Freeform 37">
              <a:extLst>
                <a:ext uri="{FF2B5EF4-FFF2-40B4-BE49-F238E27FC236}">
                  <a16:creationId xmlns:a16="http://schemas.microsoft.com/office/drawing/2014/main" id="{C581B5B2-D69E-4486-BC71-77592774F2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36884" y="6212575"/>
              <a:ext cx="59286" cy="99391"/>
            </a:xfrm>
            <a:custGeom>
              <a:avLst/>
              <a:gdLst>
                <a:gd name="T0" fmla="*/ 21 w 23"/>
                <a:gd name="T1" fmla="*/ 8 h 39"/>
                <a:gd name="T2" fmla="*/ 19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9" y="7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17" name="Freeform 38">
              <a:extLst>
                <a:ext uri="{FF2B5EF4-FFF2-40B4-BE49-F238E27FC236}">
                  <a16:creationId xmlns:a16="http://schemas.microsoft.com/office/drawing/2014/main" id="{F01C4252-DAE4-448B-AEF4-CA303483CB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51969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18" name="Freeform 39">
              <a:extLst>
                <a:ext uri="{FF2B5EF4-FFF2-40B4-BE49-F238E27FC236}">
                  <a16:creationId xmlns:a16="http://schemas.microsoft.com/office/drawing/2014/main" id="{974BD772-F478-40D0-BFD4-C2EA2DC234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30436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19" name="Freeform 40">
              <a:extLst>
                <a:ext uri="{FF2B5EF4-FFF2-40B4-BE49-F238E27FC236}">
                  <a16:creationId xmlns:a16="http://schemas.microsoft.com/office/drawing/2014/main" id="{60212EC3-3A4B-41DE-BD06-4EC07F21EE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2808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20" name="Freeform 41">
              <a:extLst>
                <a:ext uri="{FF2B5EF4-FFF2-40B4-BE49-F238E27FC236}">
                  <a16:creationId xmlns:a16="http://schemas.microsoft.com/office/drawing/2014/main" id="{70A27A55-CECE-4AC3-9063-28461F827F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72813" y="6212575"/>
              <a:ext cx="81955" cy="101135"/>
            </a:xfrm>
            <a:custGeom>
              <a:avLst/>
              <a:gdLst>
                <a:gd name="T0" fmla="*/ 24 w 32"/>
                <a:gd name="T1" fmla="*/ 39 h 40"/>
                <a:gd name="T2" fmla="*/ 24 w 32"/>
                <a:gd name="T3" fmla="*/ 35 h 40"/>
                <a:gd name="T4" fmla="*/ 22 w 32"/>
                <a:gd name="T5" fmla="*/ 37 h 40"/>
                <a:gd name="T6" fmla="*/ 20 w 32"/>
                <a:gd name="T7" fmla="*/ 38 h 40"/>
                <a:gd name="T8" fmla="*/ 17 w 32"/>
                <a:gd name="T9" fmla="*/ 39 h 40"/>
                <a:gd name="T10" fmla="*/ 14 w 32"/>
                <a:gd name="T11" fmla="*/ 40 h 40"/>
                <a:gd name="T12" fmla="*/ 9 w 32"/>
                <a:gd name="T13" fmla="*/ 39 h 40"/>
                <a:gd name="T14" fmla="*/ 5 w 32"/>
                <a:gd name="T15" fmla="*/ 37 h 40"/>
                <a:gd name="T16" fmla="*/ 2 w 32"/>
                <a:gd name="T17" fmla="*/ 33 h 40"/>
                <a:gd name="T18" fmla="*/ 0 w 32"/>
                <a:gd name="T19" fmla="*/ 27 h 40"/>
                <a:gd name="T20" fmla="*/ 2 w 32"/>
                <a:gd name="T21" fmla="*/ 21 h 40"/>
                <a:gd name="T22" fmla="*/ 5 w 32"/>
                <a:gd name="T23" fmla="*/ 17 h 40"/>
                <a:gd name="T24" fmla="*/ 10 w 32"/>
                <a:gd name="T25" fmla="*/ 15 h 40"/>
                <a:gd name="T26" fmla="*/ 16 w 32"/>
                <a:gd name="T27" fmla="*/ 14 h 40"/>
                <a:gd name="T28" fmla="*/ 21 w 32"/>
                <a:gd name="T29" fmla="*/ 15 h 40"/>
                <a:gd name="T30" fmla="*/ 24 w 32"/>
                <a:gd name="T31" fmla="*/ 16 h 40"/>
                <a:gd name="T32" fmla="*/ 24 w 32"/>
                <a:gd name="T33" fmla="*/ 13 h 40"/>
                <a:gd name="T34" fmla="*/ 22 w 32"/>
                <a:gd name="T35" fmla="*/ 8 h 40"/>
                <a:gd name="T36" fmla="*/ 17 w 32"/>
                <a:gd name="T37" fmla="*/ 6 h 40"/>
                <a:gd name="T38" fmla="*/ 12 w 32"/>
                <a:gd name="T39" fmla="*/ 7 h 40"/>
                <a:gd name="T40" fmla="*/ 7 w 32"/>
                <a:gd name="T41" fmla="*/ 9 h 40"/>
                <a:gd name="T42" fmla="*/ 4 w 32"/>
                <a:gd name="T43" fmla="*/ 3 h 40"/>
                <a:gd name="T44" fmla="*/ 10 w 32"/>
                <a:gd name="T45" fmla="*/ 0 h 40"/>
                <a:gd name="T46" fmla="*/ 17 w 32"/>
                <a:gd name="T47" fmla="*/ 0 h 40"/>
                <a:gd name="T48" fmla="*/ 23 w 32"/>
                <a:gd name="T49" fmla="*/ 0 h 40"/>
                <a:gd name="T50" fmla="*/ 28 w 32"/>
                <a:gd name="T51" fmla="*/ 3 h 40"/>
                <a:gd name="T52" fmla="*/ 31 w 32"/>
                <a:gd name="T53" fmla="*/ 7 h 40"/>
                <a:gd name="T54" fmla="*/ 32 w 32"/>
                <a:gd name="T55" fmla="*/ 12 h 40"/>
                <a:gd name="T56" fmla="*/ 32 w 32"/>
                <a:gd name="T57" fmla="*/ 39 h 40"/>
                <a:gd name="T58" fmla="*/ 24 w 32"/>
                <a:gd name="T59" fmla="*/ 39 h 40"/>
                <a:gd name="T60" fmla="*/ 24 w 32"/>
                <a:gd name="T61" fmla="*/ 22 h 40"/>
                <a:gd name="T62" fmla="*/ 22 w 32"/>
                <a:gd name="T63" fmla="*/ 22 h 40"/>
                <a:gd name="T64" fmla="*/ 21 w 32"/>
                <a:gd name="T65" fmla="*/ 21 h 40"/>
                <a:gd name="T66" fmla="*/ 18 w 32"/>
                <a:gd name="T67" fmla="*/ 21 h 40"/>
                <a:gd name="T68" fmla="*/ 16 w 32"/>
                <a:gd name="T69" fmla="*/ 21 h 40"/>
                <a:gd name="T70" fmla="*/ 10 w 32"/>
                <a:gd name="T71" fmla="*/ 22 h 40"/>
                <a:gd name="T72" fmla="*/ 8 w 32"/>
                <a:gd name="T73" fmla="*/ 26 h 40"/>
                <a:gd name="T74" fmla="*/ 8 w 32"/>
                <a:gd name="T75" fmla="*/ 29 h 40"/>
                <a:gd name="T76" fmla="*/ 10 w 32"/>
                <a:gd name="T77" fmla="*/ 31 h 40"/>
                <a:gd name="T78" fmla="*/ 12 w 32"/>
                <a:gd name="T79" fmla="*/ 32 h 40"/>
                <a:gd name="T80" fmla="*/ 15 w 32"/>
                <a:gd name="T81" fmla="*/ 33 h 40"/>
                <a:gd name="T82" fmla="*/ 18 w 32"/>
                <a:gd name="T83" fmla="*/ 32 h 40"/>
                <a:gd name="T84" fmla="*/ 21 w 32"/>
                <a:gd name="T85" fmla="*/ 31 h 40"/>
                <a:gd name="T86" fmla="*/ 23 w 32"/>
                <a:gd name="T87" fmla="*/ 30 h 40"/>
                <a:gd name="T88" fmla="*/ 24 w 32"/>
                <a:gd name="T89" fmla="*/ 28 h 40"/>
                <a:gd name="T90" fmla="*/ 24 w 32"/>
                <a:gd name="T9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1" y="38"/>
                    <a:pt x="20" y="38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6" y="39"/>
                    <a:pt x="15" y="40"/>
                    <a:pt x="14" y="40"/>
                  </a:cubicBezTo>
                  <a:cubicBezTo>
                    <a:pt x="12" y="40"/>
                    <a:pt x="11" y="39"/>
                    <a:pt x="9" y="39"/>
                  </a:cubicBezTo>
                  <a:cubicBezTo>
                    <a:pt x="7" y="38"/>
                    <a:pt x="6" y="38"/>
                    <a:pt x="5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3" y="18"/>
                    <a:pt x="5" y="17"/>
                  </a:cubicBezTo>
                  <a:cubicBezTo>
                    <a:pt x="6" y="16"/>
                    <a:pt x="8" y="15"/>
                    <a:pt x="10" y="15"/>
                  </a:cubicBezTo>
                  <a:cubicBezTo>
                    <a:pt x="12" y="14"/>
                    <a:pt x="14" y="14"/>
                    <a:pt x="16" y="14"/>
                  </a:cubicBezTo>
                  <a:cubicBezTo>
                    <a:pt x="18" y="14"/>
                    <a:pt x="19" y="14"/>
                    <a:pt x="21" y="15"/>
                  </a:cubicBezTo>
                  <a:cubicBezTo>
                    <a:pt x="22" y="15"/>
                    <a:pt x="23" y="15"/>
                    <a:pt x="24" y="16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4" y="9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3" y="6"/>
                    <a:pt x="12" y="7"/>
                  </a:cubicBezTo>
                  <a:cubicBezTo>
                    <a:pt x="10" y="7"/>
                    <a:pt x="9" y="8"/>
                    <a:pt x="7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0"/>
                    <a:pt x="23" y="0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0" y="5"/>
                    <a:pt x="31" y="7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24" y="39"/>
                  </a:lnTo>
                  <a:close/>
                  <a:moveTo>
                    <a:pt x="24" y="22"/>
                  </a:moveTo>
                  <a:cubicBezTo>
                    <a:pt x="24" y="22"/>
                    <a:pt x="23" y="22"/>
                    <a:pt x="22" y="22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0" y="21"/>
                    <a:pt x="19" y="21"/>
                    <a:pt x="18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3" y="21"/>
                    <a:pt x="11" y="21"/>
                    <a:pt x="10" y="22"/>
                  </a:cubicBezTo>
                  <a:cubicBezTo>
                    <a:pt x="8" y="23"/>
                    <a:pt x="8" y="25"/>
                    <a:pt x="8" y="26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3" y="33"/>
                    <a:pt x="14" y="33"/>
                    <a:pt x="15" y="33"/>
                  </a:cubicBezTo>
                  <a:cubicBezTo>
                    <a:pt x="16" y="33"/>
                    <a:pt x="17" y="33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1" y="31"/>
                    <a:pt x="22" y="30"/>
                    <a:pt x="23" y="30"/>
                  </a:cubicBezTo>
                  <a:cubicBezTo>
                    <a:pt x="23" y="29"/>
                    <a:pt x="24" y="28"/>
                    <a:pt x="24" y="28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21" name="Freeform 42">
              <a:extLst>
                <a:ext uri="{FF2B5EF4-FFF2-40B4-BE49-F238E27FC236}">
                  <a16:creationId xmlns:a16="http://schemas.microsoft.com/office/drawing/2014/main" id="{6053DF64-EF4F-4C6B-BCD3-75E3FFB8DE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7436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2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10 w 31"/>
                <a:gd name="T11" fmla="*/ 9 h 39"/>
                <a:gd name="T12" fmla="*/ 8 w 31"/>
                <a:gd name="T13" fmla="*/ 12 h 39"/>
                <a:gd name="T14" fmla="*/ 8 w 31"/>
                <a:gd name="T15" fmla="*/ 16 h 39"/>
                <a:gd name="T16" fmla="*/ 8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8 w 31"/>
                <a:gd name="T23" fmla="*/ 0 h 39"/>
                <a:gd name="T24" fmla="*/ 8 w 31"/>
                <a:gd name="T25" fmla="*/ 4 h 39"/>
                <a:gd name="T26" fmla="*/ 9 w 31"/>
                <a:gd name="T27" fmla="*/ 2 h 39"/>
                <a:gd name="T28" fmla="*/ 12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8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2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5" y="1"/>
                    <a:pt x="26" y="2"/>
                    <a:pt x="28" y="4"/>
                  </a:cubicBezTo>
                  <a:cubicBezTo>
                    <a:pt x="29" y="5"/>
                    <a:pt x="29" y="7"/>
                    <a:pt x="30" y="9"/>
                  </a:cubicBezTo>
                  <a:cubicBezTo>
                    <a:pt x="31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22" name="Freeform 43">
              <a:extLst>
                <a:ext uri="{FF2B5EF4-FFF2-40B4-BE49-F238E27FC236}">
                  <a16:creationId xmlns:a16="http://schemas.microsoft.com/office/drawing/2014/main" id="{70FAF279-932D-4359-AF60-B8A70B8474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75084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0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3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6 w 29"/>
                <a:gd name="T55" fmla="*/ 24 h 40"/>
                <a:gd name="T56" fmla="*/ 13 w 29"/>
                <a:gd name="T57" fmla="*/ 22 h 40"/>
                <a:gd name="T58" fmla="*/ 7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1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1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8" y="25"/>
                    <a:pt x="18" y="24"/>
                    <a:pt x="16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23" name="Freeform 44">
              <a:extLst>
                <a:ext uri="{FF2B5EF4-FFF2-40B4-BE49-F238E27FC236}">
                  <a16:creationId xmlns:a16="http://schemas.microsoft.com/office/drawing/2014/main" id="{FF11D03C-672D-4D2E-B459-5C4812CF7B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58782" y="6212575"/>
              <a:ext cx="122060" cy="99391"/>
            </a:xfrm>
            <a:custGeom>
              <a:avLst/>
              <a:gdLst>
                <a:gd name="T0" fmla="*/ 55 w 70"/>
                <a:gd name="T1" fmla="*/ 57 h 57"/>
                <a:gd name="T2" fmla="*/ 45 w 70"/>
                <a:gd name="T3" fmla="*/ 57 h 57"/>
                <a:gd name="T4" fmla="*/ 35 w 70"/>
                <a:gd name="T5" fmla="*/ 17 h 57"/>
                <a:gd name="T6" fmla="*/ 25 w 70"/>
                <a:gd name="T7" fmla="*/ 57 h 57"/>
                <a:gd name="T8" fmla="*/ 14 w 70"/>
                <a:gd name="T9" fmla="*/ 57 h 57"/>
                <a:gd name="T10" fmla="*/ 0 w 70"/>
                <a:gd name="T11" fmla="*/ 0 h 57"/>
                <a:gd name="T12" fmla="*/ 10 w 70"/>
                <a:gd name="T13" fmla="*/ 0 h 57"/>
                <a:gd name="T14" fmla="*/ 20 w 70"/>
                <a:gd name="T15" fmla="*/ 39 h 57"/>
                <a:gd name="T16" fmla="*/ 30 w 70"/>
                <a:gd name="T17" fmla="*/ 0 h 57"/>
                <a:gd name="T18" fmla="*/ 39 w 70"/>
                <a:gd name="T19" fmla="*/ 0 h 57"/>
                <a:gd name="T20" fmla="*/ 49 w 70"/>
                <a:gd name="T21" fmla="*/ 39 h 57"/>
                <a:gd name="T22" fmla="*/ 60 w 70"/>
                <a:gd name="T23" fmla="*/ 0 h 57"/>
                <a:gd name="T24" fmla="*/ 70 w 70"/>
                <a:gd name="T25" fmla="*/ 0 h 57"/>
                <a:gd name="T26" fmla="*/ 55 w 70"/>
                <a:gd name="T2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7">
                  <a:moveTo>
                    <a:pt x="55" y="57"/>
                  </a:moveTo>
                  <a:lnTo>
                    <a:pt x="45" y="57"/>
                  </a:lnTo>
                  <a:lnTo>
                    <a:pt x="35" y="17"/>
                  </a:lnTo>
                  <a:lnTo>
                    <a:pt x="25" y="57"/>
                  </a:lnTo>
                  <a:lnTo>
                    <a:pt x="14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9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9" y="39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24" name="Freeform 45">
              <a:extLst>
                <a:ext uri="{FF2B5EF4-FFF2-40B4-BE49-F238E27FC236}">
                  <a16:creationId xmlns:a16="http://schemas.microsoft.com/office/drawing/2014/main" id="{DE9A6DA1-3472-49CE-AEF4-0DD8AA596E9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913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25" name="Freeform 46">
              <a:extLst>
                <a:ext uri="{FF2B5EF4-FFF2-40B4-BE49-F238E27FC236}">
                  <a16:creationId xmlns:a16="http://schemas.microsoft.com/office/drawing/2014/main" id="{EEA9DF30-297C-4B27-B582-9E5CC0427C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5927" y="6212575"/>
              <a:ext cx="57543" cy="99391"/>
            </a:xfrm>
            <a:custGeom>
              <a:avLst/>
              <a:gdLst>
                <a:gd name="T0" fmla="*/ 21 w 23"/>
                <a:gd name="T1" fmla="*/ 8 h 39"/>
                <a:gd name="T2" fmla="*/ 18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6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0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26" name="Freeform 47">
              <a:extLst>
                <a:ext uri="{FF2B5EF4-FFF2-40B4-BE49-F238E27FC236}">
                  <a16:creationId xmlns:a16="http://schemas.microsoft.com/office/drawing/2014/main" id="{01D1B080-7696-4624-B724-78E73A7AC4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6494" y="6284068"/>
              <a:ext cx="29644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3 w 12"/>
                <a:gd name="T11" fmla="*/ 11 h 12"/>
                <a:gd name="T12" fmla="*/ 2 w 12"/>
                <a:gd name="T13" fmla="*/ 10 h 12"/>
                <a:gd name="T14" fmla="*/ 0 w 12"/>
                <a:gd name="T15" fmla="*/ 8 h 12"/>
                <a:gd name="T16" fmla="*/ 0 w 12"/>
                <a:gd name="T17" fmla="*/ 6 h 12"/>
                <a:gd name="T18" fmla="*/ 0 w 12"/>
                <a:gd name="T19" fmla="*/ 4 h 12"/>
                <a:gd name="T20" fmla="*/ 2 w 12"/>
                <a:gd name="T21" fmla="*/ 2 h 12"/>
                <a:gd name="T22" fmla="*/ 3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27" name="Freeform 48">
              <a:extLst>
                <a:ext uri="{FF2B5EF4-FFF2-40B4-BE49-F238E27FC236}">
                  <a16:creationId xmlns:a16="http://schemas.microsoft.com/office/drawing/2014/main" id="{8065B0FF-A08B-4E49-94B0-C9359E5D78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388691"/>
              <a:ext cx="94161" cy="130778"/>
            </a:xfrm>
            <a:custGeom>
              <a:avLst/>
              <a:gdLst>
                <a:gd name="T0" fmla="*/ 32 w 54"/>
                <a:gd name="T1" fmla="*/ 12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2 h 75"/>
                <a:gd name="T8" fmla="*/ 0 w 54"/>
                <a:gd name="T9" fmla="*/ 12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2 h 75"/>
                <a:gd name="T16" fmla="*/ 32 w 54"/>
                <a:gd name="T17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2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28" name="Freeform 49">
              <a:extLst>
                <a:ext uri="{FF2B5EF4-FFF2-40B4-BE49-F238E27FC236}">
                  <a16:creationId xmlns:a16="http://schemas.microsoft.com/office/drawing/2014/main" id="{9AAD2FF2-A67C-4118-B0C3-F1FB5207F9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383459"/>
              <a:ext cx="78468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9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1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7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29" name="Freeform 50">
              <a:extLst>
                <a:ext uri="{FF2B5EF4-FFF2-40B4-BE49-F238E27FC236}">
                  <a16:creationId xmlns:a16="http://schemas.microsoft.com/office/drawing/2014/main" id="{51C4348F-7FC5-43A4-B72C-BB29EC86E92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418333"/>
              <a:ext cx="85443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7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3 w 33"/>
                <a:gd name="T73" fmla="*/ 8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9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1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5" y="13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30" name="Freeform 51">
              <a:extLst>
                <a:ext uri="{FF2B5EF4-FFF2-40B4-BE49-F238E27FC236}">
                  <a16:creationId xmlns:a16="http://schemas.microsoft.com/office/drawing/2014/main" id="{462A454A-20E3-48ED-AB32-B581BB1289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383459"/>
              <a:ext cx="83698" cy="137753"/>
            </a:xfrm>
            <a:custGeom>
              <a:avLst/>
              <a:gdLst>
                <a:gd name="T0" fmla="*/ 33 w 33"/>
                <a:gd name="T1" fmla="*/ 35 h 54"/>
                <a:gd name="T2" fmla="*/ 31 w 33"/>
                <a:gd name="T3" fmla="*/ 43 h 54"/>
                <a:gd name="T4" fmla="*/ 28 w 33"/>
                <a:gd name="T5" fmla="*/ 49 h 54"/>
                <a:gd name="T6" fmla="*/ 23 w 33"/>
                <a:gd name="T7" fmla="*/ 53 h 54"/>
                <a:gd name="T8" fmla="*/ 17 w 33"/>
                <a:gd name="T9" fmla="*/ 54 h 54"/>
                <a:gd name="T10" fmla="*/ 12 w 33"/>
                <a:gd name="T11" fmla="*/ 53 h 54"/>
                <a:gd name="T12" fmla="*/ 8 w 33"/>
                <a:gd name="T13" fmla="*/ 50 h 54"/>
                <a:gd name="T14" fmla="*/ 8 w 33"/>
                <a:gd name="T15" fmla="*/ 53 h 54"/>
                <a:gd name="T16" fmla="*/ 0 w 33"/>
                <a:gd name="T17" fmla="*/ 53 h 54"/>
                <a:gd name="T18" fmla="*/ 0 w 33"/>
                <a:gd name="T19" fmla="*/ 4 h 54"/>
                <a:gd name="T20" fmla="*/ 8 w 33"/>
                <a:gd name="T21" fmla="*/ 0 h 54"/>
                <a:gd name="T22" fmla="*/ 8 w 33"/>
                <a:gd name="T23" fmla="*/ 19 h 54"/>
                <a:gd name="T24" fmla="*/ 10 w 33"/>
                <a:gd name="T25" fmla="*/ 17 h 54"/>
                <a:gd name="T26" fmla="*/ 12 w 33"/>
                <a:gd name="T27" fmla="*/ 16 h 54"/>
                <a:gd name="T28" fmla="*/ 14 w 33"/>
                <a:gd name="T29" fmla="*/ 14 h 54"/>
                <a:gd name="T30" fmla="*/ 18 w 33"/>
                <a:gd name="T31" fmla="*/ 14 h 54"/>
                <a:gd name="T32" fmla="*/ 24 w 33"/>
                <a:gd name="T33" fmla="*/ 15 h 54"/>
                <a:gd name="T34" fmla="*/ 28 w 33"/>
                <a:gd name="T35" fmla="*/ 19 h 54"/>
                <a:gd name="T36" fmla="*/ 31 w 33"/>
                <a:gd name="T37" fmla="*/ 25 h 54"/>
                <a:gd name="T38" fmla="*/ 33 w 33"/>
                <a:gd name="T39" fmla="*/ 35 h 54"/>
                <a:gd name="T40" fmla="*/ 25 w 33"/>
                <a:gd name="T41" fmla="*/ 35 h 54"/>
                <a:gd name="T42" fmla="*/ 23 w 33"/>
                <a:gd name="T43" fmla="*/ 24 h 54"/>
                <a:gd name="T44" fmla="*/ 16 w 33"/>
                <a:gd name="T45" fmla="*/ 21 h 54"/>
                <a:gd name="T46" fmla="*/ 14 w 33"/>
                <a:gd name="T47" fmla="*/ 21 h 54"/>
                <a:gd name="T48" fmla="*/ 11 w 33"/>
                <a:gd name="T49" fmla="*/ 23 h 54"/>
                <a:gd name="T50" fmla="*/ 9 w 33"/>
                <a:gd name="T51" fmla="*/ 24 h 54"/>
                <a:gd name="T52" fmla="*/ 8 w 33"/>
                <a:gd name="T53" fmla="*/ 26 h 54"/>
                <a:gd name="T54" fmla="*/ 8 w 33"/>
                <a:gd name="T55" fmla="*/ 42 h 54"/>
                <a:gd name="T56" fmla="*/ 9 w 33"/>
                <a:gd name="T57" fmla="*/ 44 h 54"/>
                <a:gd name="T58" fmla="*/ 11 w 33"/>
                <a:gd name="T59" fmla="*/ 45 h 54"/>
                <a:gd name="T60" fmla="*/ 14 w 33"/>
                <a:gd name="T61" fmla="*/ 47 h 54"/>
                <a:gd name="T62" fmla="*/ 17 w 33"/>
                <a:gd name="T63" fmla="*/ 47 h 54"/>
                <a:gd name="T64" fmla="*/ 23 w 33"/>
                <a:gd name="T65" fmla="*/ 44 h 54"/>
                <a:gd name="T66" fmla="*/ 25 w 33"/>
                <a:gd name="T67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4">
                  <a:moveTo>
                    <a:pt x="33" y="35"/>
                  </a:moveTo>
                  <a:cubicBezTo>
                    <a:pt x="33" y="38"/>
                    <a:pt x="32" y="41"/>
                    <a:pt x="31" y="43"/>
                  </a:cubicBezTo>
                  <a:cubicBezTo>
                    <a:pt x="30" y="46"/>
                    <a:pt x="29" y="48"/>
                    <a:pt x="28" y="49"/>
                  </a:cubicBezTo>
                  <a:cubicBezTo>
                    <a:pt x="27" y="51"/>
                    <a:pt x="25" y="52"/>
                    <a:pt x="23" y="53"/>
                  </a:cubicBezTo>
                  <a:cubicBezTo>
                    <a:pt x="21" y="54"/>
                    <a:pt x="19" y="54"/>
                    <a:pt x="17" y="54"/>
                  </a:cubicBezTo>
                  <a:cubicBezTo>
                    <a:pt x="16" y="54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7"/>
                    <a:pt x="10" y="17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5"/>
                    <a:pt x="13" y="15"/>
                    <a:pt x="14" y="14"/>
                  </a:cubicBezTo>
                  <a:cubicBezTo>
                    <a:pt x="15" y="14"/>
                    <a:pt x="16" y="14"/>
                    <a:pt x="18" y="14"/>
                  </a:cubicBezTo>
                  <a:cubicBezTo>
                    <a:pt x="20" y="14"/>
                    <a:pt x="22" y="14"/>
                    <a:pt x="24" y="15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30" y="21"/>
                    <a:pt x="31" y="23"/>
                    <a:pt x="31" y="25"/>
                  </a:cubicBezTo>
                  <a:cubicBezTo>
                    <a:pt x="32" y="28"/>
                    <a:pt x="33" y="31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0"/>
                    <a:pt x="24" y="27"/>
                    <a:pt x="23" y="24"/>
                  </a:cubicBezTo>
                  <a:cubicBezTo>
                    <a:pt x="21" y="22"/>
                    <a:pt x="19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9" y="25"/>
                    <a:pt x="8" y="25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9" y="43"/>
                    <a:pt x="9" y="44"/>
                  </a:cubicBezTo>
                  <a:cubicBezTo>
                    <a:pt x="10" y="44"/>
                    <a:pt x="11" y="45"/>
                    <a:pt x="11" y="45"/>
                  </a:cubicBezTo>
                  <a:cubicBezTo>
                    <a:pt x="12" y="46"/>
                    <a:pt x="13" y="46"/>
                    <a:pt x="14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9" y="47"/>
                    <a:pt x="21" y="46"/>
                    <a:pt x="23" y="44"/>
                  </a:cubicBezTo>
                  <a:cubicBezTo>
                    <a:pt x="24" y="42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31" name="Freeform 52">
              <a:extLst>
                <a:ext uri="{FF2B5EF4-FFF2-40B4-BE49-F238E27FC236}">
                  <a16:creationId xmlns:a16="http://schemas.microsoft.com/office/drawing/2014/main" id="{83846690-1212-460B-8995-06FFB2FBC9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32" name="Freeform 53">
              <a:extLst>
                <a:ext uri="{FF2B5EF4-FFF2-40B4-BE49-F238E27FC236}">
                  <a16:creationId xmlns:a16="http://schemas.microsoft.com/office/drawing/2014/main" id="{E70DF036-A812-47D4-9FD8-120B2798A6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1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2" y="54"/>
                    <a:pt x="11" y="54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33" name="Freeform 54">
              <a:extLst>
                <a:ext uri="{FF2B5EF4-FFF2-40B4-BE49-F238E27FC236}">
                  <a16:creationId xmlns:a16="http://schemas.microsoft.com/office/drawing/2014/main" id="{8D662CED-7C82-4F1A-A597-E575C6814E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34" name="Freeform 55">
              <a:extLst>
                <a:ext uri="{FF2B5EF4-FFF2-40B4-BE49-F238E27FC236}">
                  <a16:creationId xmlns:a16="http://schemas.microsoft.com/office/drawing/2014/main" id="{A98479ED-9179-4814-83C7-B327D0BF5B8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0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2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0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1"/>
                    <a:pt x="24" y="31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0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35" name="Freeform 56">
              <a:extLst>
                <a:ext uri="{FF2B5EF4-FFF2-40B4-BE49-F238E27FC236}">
                  <a16:creationId xmlns:a16="http://schemas.microsoft.com/office/drawing/2014/main" id="{CAC0A99A-F736-48BA-8141-92F731BFFD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418333"/>
              <a:ext cx="55799" cy="101135"/>
            </a:xfrm>
            <a:custGeom>
              <a:avLst/>
              <a:gdLst>
                <a:gd name="T0" fmla="*/ 20 w 22"/>
                <a:gd name="T1" fmla="*/ 9 h 39"/>
                <a:gd name="T2" fmla="*/ 18 w 22"/>
                <a:gd name="T3" fmla="*/ 8 h 39"/>
                <a:gd name="T4" fmla="*/ 15 w 22"/>
                <a:gd name="T5" fmla="*/ 7 h 39"/>
                <a:gd name="T6" fmla="*/ 9 w 22"/>
                <a:gd name="T7" fmla="*/ 10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1 h 39"/>
                <a:gd name="T16" fmla="*/ 7 w 22"/>
                <a:gd name="T17" fmla="*/ 1 h 39"/>
                <a:gd name="T18" fmla="*/ 7 w 22"/>
                <a:gd name="T19" fmla="*/ 5 h 39"/>
                <a:gd name="T20" fmla="*/ 9 w 22"/>
                <a:gd name="T21" fmla="*/ 3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1 h 39"/>
                <a:gd name="T30" fmla="*/ 22 w 22"/>
                <a:gd name="T31" fmla="*/ 2 h 39"/>
                <a:gd name="T32" fmla="*/ 20 w 22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8" y="12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2"/>
                    <a:pt x="10" y="2"/>
                    <a:pt x="11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1"/>
                    <a:pt x="22" y="1"/>
                    <a:pt x="22" y="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36" name="Freeform 57">
              <a:extLst>
                <a:ext uri="{FF2B5EF4-FFF2-40B4-BE49-F238E27FC236}">
                  <a16:creationId xmlns:a16="http://schemas.microsoft.com/office/drawing/2014/main" id="{A2B99117-4D50-4F6D-ADF1-F1E17E46E7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37" name="Freeform 58">
              <a:extLst>
                <a:ext uri="{FF2B5EF4-FFF2-40B4-BE49-F238E27FC236}">
                  <a16:creationId xmlns:a16="http://schemas.microsoft.com/office/drawing/2014/main" id="{1AE5E910-5026-4B17-9F30-DA5DA35702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383459"/>
              <a:ext cx="80211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10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2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8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38" name="Freeform 59">
              <a:extLst>
                <a:ext uri="{FF2B5EF4-FFF2-40B4-BE49-F238E27FC236}">
                  <a16:creationId xmlns:a16="http://schemas.microsoft.com/office/drawing/2014/main" id="{F9323800-7F85-4755-95A8-8751270CED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8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2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6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1 w 33"/>
                <a:gd name="T69" fmla="*/ 8 h 40"/>
                <a:gd name="T70" fmla="*/ 17 w 33"/>
                <a:gd name="T71" fmla="*/ 7 h 40"/>
                <a:gd name="T72" fmla="*/ 13 w 33"/>
                <a:gd name="T73" fmla="*/ 8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6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10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1"/>
                    <a:pt x="25" y="31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7" y="38"/>
                    <a:pt x="26" y="38"/>
                    <a:pt x="25" y="39"/>
                  </a:cubicBezTo>
                  <a:cubicBezTo>
                    <a:pt x="24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4" y="40"/>
                    <a:pt x="12" y="39"/>
                  </a:cubicBezTo>
                  <a:cubicBezTo>
                    <a:pt x="11" y="39"/>
                    <a:pt x="10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4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6" y="17"/>
                  </a:moveTo>
                  <a:cubicBezTo>
                    <a:pt x="26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6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39" name="Freeform 60">
              <a:extLst>
                <a:ext uri="{FF2B5EF4-FFF2-40B4-BE49-F238E27FC236}">
                  <a16:creationId xmlns:a16="http://schemas.microsoft.com/office/drawing/2014/main" id="{5B00178C-DD7E-436E-BC41-322FF02072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7435" y="6421821"/>
              <a:ext cx="122060" cy="97648"/>
            </a:xfrm>
            <a:custGeom>
              <a:avLst/>
              <a:gdLst>
                <a:gd name="T0" fmla="*/ 56 w 70"/>
                <a:gd name="T1" fmla="*/ 56 h 56"/>
                <a:gd name="T2" fmla="*/ 46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5 w 70"/>
                <a:gd name="T9" fmla="*/ 56 h 56"/>
                <a:gd name="T10" fmla="*/ 0 w 70"/>
                <a:gd name="T11" fmla="*/ 0 h 56"/>
                <a:gd name="T12" fmla="*/ 10 w 70"/>
                <a:gd name="T13" fmla="*/ 0 h 56"/>
                <a:gd name="T14" fmla="*/ 21 w 70"/>
                <a:gd name="T15" fmla="*/ 38 h 56"/>
                <a:gd name="T16" fmla="*/ 31 w 70"/>
                <a:gd name="T17" fmla="*/ 0 h 56"/>
                <a:gd name="T18" fmla="*/ 40 w 70"/>
                <a:gd name="T19" fmla="*/ 0 h 56"/>
                <a:gd name="T20" fmla="*/ 50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6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6" y="56"/>
                  </a:moveTo>
                  <a:lnTo>
                    <a:pt x="46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5" y="5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38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0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40" name="Freeform 61">
              <a:extLst>
                <a:ext uri="{FF2B5EF4-FFF2-40B4-BE49-F238E27FC236}">
                  <a16:creationId xmlns:a16="http://schemas.microsoft.com/office/drawing/2014/main" id="{83ADD18D-ECC9-4807-A9E5-FA38C33DD2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59957" y="6418333"/>
              <a:ext cx="87186" cy="102879"/>
            </a:xfrm>
            <a:custGeom>
              <a:avLst/>
              <a:gdLst>
                <a:gd name="T0" fmla="*/ 34 w 34"/>
                <a:gd name="T1" fmla="*/ 20 h 40"/>
                <a:gd name="T2" fmla="*/ 33 w 34"/>
                <a:gd name="T3" fmla="*/ 28 h 40"/>
                <a:gd name="T4" fmla="*/ 29 w 34"/>
                <a:gd name="T5" fmla="*/ 35 h 40"/>
                <a:gd name="T6" fmla="*/ 24 w 34"/>
                <a:gd name="T7" fmla="*/ 39 h 40"/>
                <a:gd name="T8" fmla="*/ 17 w 34"/>
                <a:gd name="T9" fmla="*/ 40 h 40"/>
                <a:gd name="T10" fmla="*/ 10 w 34"/>
                <a:gd name="T11" fmla="*/ 39 h 40"/>
                <a:gd name="T12" fmla="*/ 5 w 34"/>
                <a:gd name="T13" fmla="*/ 35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2 h 40"/>
                <a:gd name="T20" fmla="*/ 5 w 34"/>
                <a:gd name="T21" fmla="*/ 5 h 40"/>
                <a:gd name="T22" fmla="*/ 11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2 h 40"/>
                <a:gd name="T32" fmla="*/ 34 w 34"/>
                <a:gd name="T33" fmla="*/ 20 h 40"/>
                <a:gd name="T34" fmla="*/ 27 w 34"/>
                <a:gd name="T35" fmla="*/ 20 h 40"/>
                <a:gd name="T36" fmla="*/ 26 w 34"/>
                <a:gd name="T37" fmla="*/ 15 h 40"/>
                <a:gd name="T38" fmla="*/ 24 w 34"/>
                <a:gd name="T39" fmla="*/ 11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1 h 40"/>
                <a:gd name="T48" fmla="*/ 8 w 34"/>
                <a:gd name="T49" fmla="*/ 15 h 40"/>
                <a:gd name="T50" fmla="*/ 8 w 34"/>
                <a:gd name="T51" fmla="*/ 20 h 40"/>
                <a:gd name="T52" fmla="*/ 8 w 34"/>
                <a:gd name="T53" fmla="*/ 26 h 40"/>
                <a:gd name="T54" fmla="*/ 10 w 34"/>
                <a:gd name="T55" fmla="*/ 30 h 40"/>
                <a:gd name="T56" fmla="*/ 13 w 34"/>
                <a:gd name="T57" fmla="*/ 32 h 40"/>
                <a:gd name="T58" fmla="*/ 17 w 34"/>
                <a:gd name="T59" fmla="*/ 33 h 40"/>
                <a:gd name="T60" fmla="*/ 21 w 34"/>
                <a:gd name="T61" fmla="*/ 32 h 40"/>
                <a:gd name="T62" fmla="*/ 24 w 34"/>
                <a:gd name="T63" fmla="*/ 29 h 40"/>
                <a:gd name="T64" fmla="*/ 26 w 34"/>
                <a:gd name="T65" fmla="*/ 25 h 40"/>
                <a:gd name="T66" fmla="*/ 27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20"/>
                  </a:moveTo>
                  <a:cubicBezTo>
                    <a:pt x="34" y="23"/>
                    <a:pt x="34" y="26"/>
                    <a:pt x="33" y="28"/>
                  </a:cubicBezTo>
                  <a:cubicBezTo>
                    <a:pt x="32" y="31"/>
                    <a:pt x="31" y="33"/>
                    <a:pt x="29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2" y="40"/>
                    <a:pt x="10" y="39"/>
                  </a:cubicBezTo>
                  <a:cubicBezTo>
                    <a:pt x="8" y="38"/>
                    <a:pt x="6" y="36"/>
                    <a:pt x="5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1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7" y="4"/>
                    <a:pt x="8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9" y="12"/>
                    <a:pt x="9" y="13"/>
                    <a:pt x="8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8" y="26"/>
                  </a:cubicBezTo>
                  <a:cubicBezTo>
                    <a:pt x="9" y="27"/>
                    <a:pt x="10" y="28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41" name="Freeform 62">
              <a:extLst>
                <a:ext uri="{FF2B5EF4-FFF2-40B4-BE49-F238E27FC236}">
                  <a16:creationId xmlns:a16="http://schemas.microsoft.com/office/drawing/2014/main" id="{8F224D42-35A5-4DD4-8DE4-164019FDC7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8067" y="6418333"/>
              <a:ext cx="57543" cy="101135"/>
            </a:xfrm>
            <a:custGeom>
              <a:avLst/>
              <a:gdLst>
                <a:gd name="T0" fmla="*/ 21 w 23"/>
                <a:gd name="T1" fmla="*/ 9 h 39"/>
                <a:gd name="T2" fmla="*/ 18 w 23"/>
                <a:gd name="T3" fmla="*/ 8 h 39"/>
                <a:gd name="T4" fmla="*/ 15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9 w 23"/>
                <a:gd name="T21" fmla="*/ 3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42" name="Freeform 63">
              <a:extLst>
                <a:ext uri="{FF2B5EF4-FFF2-40B4-BE49-F238E27FC236}">
                  <a16:creationId xmlns:a16="http://schemas.microsoft.com/office/drawing/2014/main" id="{363394DA-2541-4CA6-9141-5FB684A9D8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3046" y="6383459"/>
              <a:ext cx="19181" cy="136010"/>
            </a:xfrm>
            <a:custGeom>
              <a:avLst/>
              <a:gdLst>
                <a:gd name="T0" fmla="*/ 0 w 11"/>
                <a:gd name="T1" fmla="*/ 78 h 78"/>
                <a:gd name="T2" fmla="*/ 0 w 11"/>
                <a:gd name="T3" fmla="*/ 6 h 78"/>
                <a:gd name="T4" fmla="*/ 11 w 11"/>
                <a:gd name="T5" fmla="*/ 0 h 78"/>
                <a:gd name="T6" fmla="*/ 11 w 11"/>
                <a:gd name="T7" fmla="*/ 78 h 78"/>
                <a:gd name="T8" fmla="*/ 0 w 11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8">
                  <a:moveTo>
                    <a:pt x="0" y="78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43" name="Freeform 64">
              <a:extLst>
                <a:ext uri="{FF2B5EF4-FFF2-40B4-BE49-F238E27FC236}">
                  <a16:creationId xmlns:a16="http://schemas.microsoft.com/office/drawing/2014/main" id="{A7645301-B22C-4EB4-B599-6E44BE48DD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84896" y="6383459"/>
              <a:ext cx="80211" cy="137753"/>
            </a:xfrm>
            <a:custGeom>
              <a:avLst/>
              <a:gdLst>
                <a:gd name="T0" fmla="*/ 24 w 32"/>
                <a:gd name="T1" fmla="*/ 53 h 54"/>
                <a:gd name="T2" fmla="*/ 24 w 32"/>
                <a:gd name="T3" fmla="*/ 50 h 54"/>
                <a:gd name="T4" fmla="*/ 22 w 32"/>
                <a:gd name="T5" fmla="*/ 51 h 54"/>
                <a:gd name="T6" fmla="*/ 20 w 32"/>
                <a:gd name="T7" fmla="*/ 53 h 54"/>
                <a:gd name="T8" fmla="*/ 17 w 32"/>
                <a:gd name="T9" fmla="*/ 54 h 54"/>
                <a:gd name="T10" fmla="*/ 14 w 32"/>
                <a:gd name="T11" fmla="*/ 54 h 54"/>
                <a:gd name="T12" fmla="*/ 9 w 32"/>
                <a:gd name="T13" fmla="*/ 53 h 54"/>
                <a:gd name="T14" fmla="*/ 4 w 32"/>
                <a:gd name="T15" fmla="*/ 49 h 54"/>
                <a:gd name="T16" fmla="*/ 1 w 32"/>
                <a:gd name="T17" fmla="*/ 43 h 54"/>
                <a:gd name="T18" fmla="*/ 0 w 32"/>
                <a:gd name="T19" fmla="*/ 33 h 54"/>
                <a:gd name="T20" fmla="*/ 1 w 32"/>
                <a:gd name="T21" fmla="*/ 25 h 54"/>
                <a:gd name="T22" fmla="*/ 4 w 32"/>
                <a:gd name="T23" fmla="*/ 19 h 54"/>
                <a:gd name="T24" fmla="*/ 9 w 32"/>
                <a:gd name="T25" fmla="*/ 15 h 54"/>
                <a:gd name="T26" fmla="*/ 15 w 32"/>
                <a:gd name="T27" fmla="*/ 14 h 54"/>
                <a:gd name="T28" fmla="*/ 18 w 32"/>
                <a:gd name="T29" fmla="*/ 14 h 54"/>
                <a:gd name="T30" fmla="*/ 20 w 32"/>
                <a:gd name="T31" fmla="*/ 15 h 54"/>
                <a:gd name="T32" fmla="*/ 22 w 32"/>
                <a:gd name="T33" fmla="*/ 17 h 54"/>
                <a:gd name="T34" fmla="*/ 24 w 32"/>
                <a:gd name="T35" fmla="*/ 18 h 54"/>
                <a:gd name="T36" fmla="*/ 24 w 32"/>
                <a:gd name="T37" fmla="*/ 4 h 54"/>
                <a:gd name="T38" fmla="*/ 32 w 32"/>
                <a:gd name="T39" fmla="*/ 0 h 54"/>
                <a:gd name="T40" fmla="*/ 32 w 32"/>
                <a:gd name="T41" fmla="*/ 53 h 54"/>
                <a:gd name="T42" fmla="*/ 24 w 32"/>
                <a:gd name="T43" fmla="*/ 53 h 54"/>
                <a:gd name="T44" fmla="*/ 24 w 32"/>
                <a:gd name="T45" fmla="*/ 26 h 54"/>
                <a:gd name="T46" fmla="*/ 23 w 32"/>
                <a:gd name="T47" fmla="*/ 24 h 54"/>
                <a:gd name="T48" fmla="*/ 21 w 32"/>
                <a:gd name="T49" fmla="*/ 23 h 54"/>
                <a:gd name="T50" fmla="*/ 18 w 32"/>
                <a:gd name="T51" fmla="*/ 22 h 54"/>
                <a:gd name="T52" fmla="*/ 15 w 32"/>
                <a:gd name="T53" fmla="*/ 21 h 54"/>
                <a:gd name="T54" fmla="*/ 9 w 32"/>
                <a:gd name="T55" fmla="*/ 24 h 54"/>
                <a:gd name="T56" fmla="*/ 7 w 32"/>
                <a:gd name="T57" fmla="*/ 33 h 54"/>
                <a:gd name="T58" fmla="*/ 8 w 32"/>
                <a:gd name="T59" fmla="*/ 39 h 54"/>
                <a:gd name="T60" fmla="*/ 9 w 32"/>
                <a:gd name="T61" fmla="*/ 44 h 54"/>
                <a:gd name="T62" fmla="*/ 12 w 32"/>
                <a:gd name="T63" fmla="*/ 46 h 54"/>
                <a:gd name="T64" fmla="*/ 16 w 32"/>
                <a:gd name="T65" fmla="*/ 47 h 54"/>
                <a:gd name="T66" fmla="*/ 18 w 32"/>
                <a:gd name="T67" fmla="*/ 47 h 54"/>
                <a:gd name="T68" fmla="*/ 21 w 32"/>
                <a:gd name="T69" fmla="*/ 46 h 54"/>
                <a:gd name="T70" fmla="*/ 23 w 32"/>
                <a:gd name="T71" fmla="*/ 44 h 54"/>
                <a:gd name="T72" fmla="*/ 24 w 32"/>
                <a:gd name="T73" fmla="*/ 42 h 54"/>
                <a:gd name="T74" fmla="*/ 24 w 32"/>
                <a:gd name="T75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54">
                  <a:moveTo>
                    <a:pt x="24" y="53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51"/>
                    <a:pt x="22" y="51"/>
                  </a:cubicBezTo>
                  <a:cubicBezTo>
                    <a:pt x="21" y="52"/>
                    <a:pt x="21" y="52"/>
                    <a:pt x="20" y="53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6" y="54"/>
                    <a:pt x="15" y="54"/>
                    <a:pt x="14" y="54"/>
                  </a:cubicBezTo>
                  <a:cubicBezTo>
                    <a:pt x="12" y="54"/>
                    <a:pt x="10" y="54"/>
                    <a:pt x="9" y="53"/>
                  </a:cubicBezTo>
                  <a:cubicBezTo>
                    <a:pt x="7" y="52"/>
                    <a:pt x="5" y="51"/>
                    <a:pt x="4" y="49"/>
                  </a:cubicBezTo>
                  <a:cubicBezTo>
                    <a:pt x="3" y="48"/>
                    <a:pt x="1" y="45"/>
                    <a:pt x="1" y="43"/>
                  </a:cubicBezTo>
                  <a:cubicBezTo>
                    <a:pt x="0" y="40"/>
                    <a:pt x="0" y="37"/>
                    <a:pt x="0" y="33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7"/>
                    <a:pt x="7" y="16"/>
                    <a:pt x="9" y="15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8" y="14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1" y="16"/>
                    <a:pt x="22" y="16"/>
                    <a:pt x="22" y="17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lnTo>
                    <a:pt x="24" y="53"/>
                  </a:lnTo>
                  <a:close/>
                  <a:moveTo>
                    <a:pt x="24" y="26"/>
                  </a:moveTo>
                  <a:cubicBezTo>
                    <a:pt x="24" y="26"/>
                    <a:pt x="23" y="25"/>
                    <a:pt x="23" y="24"/>
                  </a:cubicBezTo>
                  <a:cubicBezTo>
                    <a:pt x="22" y="24"/>
                    <a:pt x="22" y="23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1"/>
                    <a:pt x="11" y="22"/>
                    <a:pt x="9" y="24"/>
                  </a:cubicBezTo>
                  <a:cubicBezTo>
                    <a:pt x="8" y="26"/>
                    <a:pt x="7" y="29"/>
                    <a:pt x="7" y="33"/>
                  </a:cubicBezTo>
                  <a:cubicBezTo>
                    <a:pt x="7" y="36"/>
                    <a:pt x="7" y="38"/>
                    <a:pt x="8" y="39"/>
                  </a:cubicBezTo>
                  <a:cubicBezTo>
                    <a:pt x="8" y="41"/>
                    <a:pt x="9" y="43"/>
                    <a:pt x="9" y="44"/>
                  </a:cubicBezTo>
                  <a:cubicBezTo>
                    <a:pt x="10" y="45"/>
                    <a:pt x="11" y="46"/>
                    <a:pt x="12" y="46"/>
                  </a:cubicBezTo>
                  <a:cubicBezTo>
                    <a:pt x="13" y="47"/>
                    <a:pt x="14" y="47"/>
                    <a:pt x="16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5"/>
                    <a:pt x="22" y="45"/>
                    <a:pt x="23" y="44"/>
                  </a:cubicBezTo>
                  <a:cubicBezTo>
                    <a:pt x="23" y="43"/>
                    <a:pt x="24" y="43"/>
                    <a:pt x="24" y="42"/>
                  </a:cubicBezTo>
                  <a:lnTo>
                    <a:pt x="24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44" name="Freeform 65">
              <a:extLst>
                <a:ext uri="{FF2B5EF4-FFF2-40B4-BE49-F238E27FC236}">
                  <a16:creationId xmlns:a16="http://schemas.microsoft.com/office/drawing/2014/main" id="{A949989B-4483-4F4E-B4B9-9931DE3E54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9624" y="6421821"/>
              <a:ext cx="122060" cy="97648"/>
            </a:xfrm>
            <a:custGeom>
              <a:avLst/>
              <a:gdLst>
                <a:gd name="T0" fmla="*/ 55 w 70"/>
                <a:gd name="T1" fmla="*/ 56 h 56"/>
                <a:gd name="T2" fmla="*/ 45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6 w 70"/>
                <a:gd name="T9" fmla="*/ 56 h 56"/>
                <a:gd name="T10" fmla="*/ 0 w 70"/>
                <a:gd name="T11" fmla="*/ 0 h 56"/>
                <a:gd name="T12" fmla="*/ 12 w 70"/>
                <a:gd name="T13" fmla="*/ 0 h 56"/>
                <a:gd name="T14" fmla="*/ 20 w 70"/>
                <a:gd name="T15" fmla="*/ 38 h 56"/>
                <a:gd name="T16" fmla="*/ 31 w 70"/>
                <a:gd name="T17" fmla="*/ 0 h 56"/>
                <a:gd name="T18" fmla="*/ 39 w 70"/>
                <a:gd name="T19" fmla="*/ 0 h 56"/>
                <a:gd name="T20" fmla="*/ 51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5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5" y="56"/>
                  </a:moveTo>
                  <a:lnTo>
                    <a:pt x="45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6" y="5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0" y="38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51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45" name="Freeform 66">
              <a:extLst>
                <a:ext uri="{FF2B5EF4-FFF2-40B4-BE49-F238E27FC236}">
                  <a16:creationId xmlns:a16="http://schemas.microsoft.com/office/drawing/2014/main" id="{750A4D23-98FE-461F-8678-460FBFD54E5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62147" y="6418333"/>
              <a:ext cx="88930" cy="102879"/>
            </a:xfrm>
            <a:custGeom>
              <a:avLst/>
              <a:gdLst>
                <a:gd name="T0" fmla="*/ 35 w 35"/>
                <a:gd name="T1" fmla="*/ 20 h 40"/>
                <a:gd name="T2" fmla="*/ 33 w 35"/>
                <a:gd name="T3" fmla="*/ 28 h 40"/>
                <a:gd name="T4" fmla="*/ 30 w 35"/>
                <a:gd name="T5" fmla="*/ 35 h 40"/>
                <a:gd name="T6" fmla="*/ 24 w 35"/>
                <a:gd name="T7" fmla="*/ 39 h 40"/>
                <a:gd name="T8" fmla="*/ 17 w 35"/>
                <a:gd name="T9" fmla="*/ 40 h 40"/>
                <a:gd name="T10" fmla="*/ 11 w 35"/>
                <a:gd name="T11" fmla="*/ 39 h 40"/>
                <a:gd name="T12" fmla="*/ 5 w 35"/>
                <a:gd name="T13" fmla="*/ 35 h 40"/>
                <a:gd name="T14" fmla="*/ 2 w 35"/>
                <a:gd name="T15" fmla="*/ 28 h 40"/>
                <a:gd name="T16" fmla="*/ 0 w 35"/>
                <a:gd name="T17" fmla="*/ 20 h 40"/>
                <a:gd name="T18" fmla="*/ 2 w 35"/>
                <a:gd name="T19" fmla="*/ 12 h 40"/>
                <a:gd name="T20" fmla="*/ 5 w 35"/>
                <a:gd name="T21" fmla="*/ 5 h 40"/>
                <a:gd name="T22" fmla="*/ 11 w 35"/>
                <a:gd name="T23" fmla="*/ 1 h 40"/>
                <a:gd name="T24" fmla="*/ 18 w 35"/>
                <a:gd name="T25" fmla="*/ 0 h 40"/>
                <a:gd name="T26" fmla="*/ 24 w 35"/>
                <a:gd name="T27" fmla="*/ 1 h 40"/>
                <a:gd name="T28" fmla="*/ 30 w 35"/>
                <a:gd name="T29" fmla="*/ 5 h 40"/>
                <a:gd name="T30" fmla="*/ 33 w 35"/>
                <a:gd name="T31" fmla="*/ 12 h 40"/>
                <a:gd name="T32" fmla="*/ 35 w 35"/>
                <a:gd name="T33" fmla="*/ 20 h 40"/>
                <a:gd name="T34" fmla="*/ 27 w 35"/>
                <a:gd name="T35" fmla="*/ 20 h 40"/>
                <a:gd name="T36" fmla="*/ 26 w 35"/>
                <a:gd name="T37" fmla="*/ 15 h 40"/>
                <a:gd name="T38" fmla="*/ 24 w 35"/>
                <a:gd name="T39" fmla="*/ 11 h 40"/>
                <a:gd name="T40" fmla="*/ 21 w 35"/>
                <a:gd name="T41" fmla="*/ 8 h 40"/>
                <a:gd name="T42" fmla="*/ 17 w 35"/>
                <a:gd name="T43" fmla="*/ 7 h 40"/>
                <a:gd name="T44" fmla="*/ 13 w 35"/>
                <a:gd name="T45" fmla="*/ 8 h 40"/>
                <a:gd name="T46" fmla="*/ 10 w 35"/>
                <a:gd name="T47" fmla="*/ 11 h 40"/>
                <a:gd name="T48" fmla="*/ 9 w 35"/>
                <a:gd name="T49" fmla="*/ 15 h 40"/>
                <a:gd name="T50" fmla="*/ 8 w 35"/>
                <a:gd name="T51" fmla="*/ 20 h 40"/>
                <a:gd name="T52" fmla="*/ 9 w 35"/>
                <a:gd name="T53" fmla="*/ 26 h 40"/>
                <a:gd name="T54" fmla="*/ 11 w 35"/>
                <a:gd name="T55" fmla="*/ 30 h 40"/>
                <a:gd name="T56" fmla="*/ 14 w 35"/>
                <a:gd name="T57" fmla="*/ 32 h 40"/>
                <a:gd name="T58" fmla="*/ 18 w 35"/>
                <a:gd name="T59" fmla="*/ 33 h 40"/>
                <a:gd name="T60" fmla="*/ 21 w 35"/>
                <a:gd name="T61" fmla="*/ 32 h 40"/>
                <a:gd name="T62" fmla="*/ 24 w 35"/>
                <a:gd name="T63" fmla="*/ 29 h 40"/>
                <a:gd name="T64" fmla="*/ 26 w 35"/>
                <a:gd name="T65" fmla="*/ 25 h 40"/>
                <a:gd name="T66" fmla="*/ 27 w 35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40">
                  <a:moveTo>
                    <a:pt x="35" y="20"/>
                  </a:moveTo>
                  <a:cubicBezTo>
                    <a:pt x="35" y="23"/>
                    <a:pt x="34" y="26"/>
                    <a:pt x="33" y="28"/>
                  </a:cubicBezTo>
                  <a:cubicBezTo>
                    <a:pt x="32" y="31"/>
                    <a:pt x="31" y="33"/>
                    <a:pt x="30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3" y="40"/>
                    <a:pt x="11" y="39"/>
                  </a:cubicBezTo>
                  <a:cubicBezTo>
                    <a:pt x="8" y="38"/>
                    <a:pt x="7" y="36"/>
                    <a:pt x="5" y="35"/>
                  </a:cubicBezTo>
                  <a:cubicBezTo>
                    <a:pt x="4" y="33"/>
                    <a:pt x="2" y="31"/>
                    <a:pt x="2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5" y="5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30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5" y="17"/>
                    <a:pt x="35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4" y="10"/>
                    <a:pt x="23" y="9"/>
                    <a:pt x="21" y="8"/>
                  </a:cubicBezTo>
                  <a:cubicBezTo>
                    <a:pt x="20" y="8"/>
                    <a:pt x="19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9" y="26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2" y="32"/>
                    <a:pt x="14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46" name="Freeform 67">
              <a:extLst>
                <a:ext uri="{FF2B5EF4-FFF2-40B4-BE49-F238E27FC236}">
                  <a16:creationId xmlns:a16="http://schemas.microsoft.com/office/drawing/2014/main" id="{D80A3A49-0045-4C14-8CF0-6C5C7997C4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68514" y="6418333"/>
              <a:ext cx="59286" cy="101135"/>
            </a:xfrm>
            <a:custGeom>
              <a:avLst/>
              <a:gdLst>
                <a:gd name="T0" fmla="*/ 21 w 23"/>
                <a:gd name="T1" fmla="*/ 9 h 39"/>
                <a:gd name="T2" fmla="*/ 19 w 23"/>
                <a:gd name="T3" fmla="*/ 8 h 39"/>
                <a:gd name="T4" fmla="*/ 16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10 w 23"/>
                <a:gd name="T21" fmla="*/ 3 h 39"/>
                <a:gd name="T22" fmla="*/ 12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1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20" y="8"/>
                    <a:pt x="19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47" name="Freeform 68">
              <a:extLst>
                <a:ext uri="{FF2B5EF4-FFF2-40B4-BE49-F238E27FC236}">
                  <a16:creationId xmlns:a16="http://schemas.microsoft.com/office/drawing/2014/main" id="{E1B127D5-E9B1-464F-9696-4AE3275C08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5237" y="6383459"/>
              <a:ext cx="76723" cy="136010"/>
            </a:xfrm>
            <a:custGeom>
              <a:avLst/>
              <a:gdLst>
                <a:gd name="T0" fmla="*/ 31 w 44"/>
                <a:gd name="T1" fmla="*/ 78 h 78"/>
                <a:gd name="T2" fmla="*/ 19 w 44"/>
                <a:gd name="T3" fmla="*/ 50 h 78"/>
                <a:gd name="T4" fmla="*/ 10 w 44"/>
                <a:gd name="T5" fmla="*/ 61 h 78"/>
                <a:gd name="T6" fmla="*/ 10 w 44"/>
                <a:gd name="T7" fmla="*/ 78 h 78"/>
                <a:gd name="T8" fmla="*/ 0 w 44"/>
                <a:gd name="T9" fmla="*/ 78 h 78"/>
                <a:gd name="T10" fmla="*/ 0 w 44"/>
                <a:gd name="T11" fmla="*/ 6 h 78"/>
                <a:gd name="T12" fmla="*/ 10 w 44"/>
                <a:gd name="T13" fmla="*/ 0 h 78"/>
                <a:gd name="T14" fmla="*/ 10 w 44"/>
                <a:gd name="T15" fmla="*/ 47 h 78"/>
                <a:gd name="T16" fmla="*/ 28 w 44"/>
                <a:gd name="T17" fmla="*/ 22 h 78"/>
                <a:gd name="T18" fmla="*/ 41 w 44"/>
                <a:gd name="T19" fmla="*/ 22 h 78"/>
                <a:gd name="T20" fmla="*/ 26 w 44"/>
                <a:gd name="T21" fmla="*/ 41 h 78"/>
                <a:gd name="T22" fmla="*/ 44 w 44"/>
                <a:gd name="T23" fmla="*/ 78 h 78"/>
                <a:gd name="T24" fmla="*/ 31 w 44"/>
                <a:gd name="T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78">
                  <a:moveTo>
                    <a:pt x="31" y="78"/>
                  </a:moveTo>
                  <a:lnTo>
                    <a:pt x="19" y="50"/>
                  </a:lnTo>
                  <a:lnTo>
                    <a:pt x="10" y="61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47"/>
                  </a:lnTo>
                  <a:lnTo>
                    <a:pt x="28" y="22"/>
                  </a:lnTo>
                  <a:lnTo>
                    <a:pt x="41" y="22"/>
                  </a:lnTo>
                  <a:lnTo>
                    <a:pt x="26" y="41"/>
                  </a:lnTo>
                  <a:lnTo>
                    <a:pt x="44" y="78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48" name="Freeform 69">
              <a:extLst>
                <a:ext uri="{FF2B5EF4-FFF2-40B4-BE49-F238E27FC236}">
                  <a16:creationId xmlns:a16="http://schemas.microsoft.com/office/drawing/2014/main" id="{5954BB7C-A6C3-45CA-A892-DB3E37D2A5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28936" y="6418333"/>
              <a:ext cx="74980" cy="102879"/>
            </a:xfrm>
            <a:custGeom>
              <a:avLst/>
              <a:gdLst>
                <a:gd name="T0" fmla="*/ 28 w 29"/>
                <a:gd name="T1" fmla="*/ 4 h 40"/>
                <a:gd name="T2" fmla="*/ 25 w 29"/>
                <a:gd name="T3" fmla="*/ 10 h 40"/>
                <a:gd name="T4" fmla="*/ 20 w 29"/>
                <a:gd name="T5" fmla="*/ 8 h 40"/>
                <a:gd name="T6" fmla="*/ 15 w 29"/>
                <a:gd name="T7" fmla="*/ 7 h 40"/>
                <a:gd name="T8" fmla="*/ 11 w 29"/>
                <a:gd name="T9" fmla="*/ 8 h 40"/>
                <a:gd name="T10" fmla="*/ 9 w 29"/>
                <a:gd name="T11" fmla="*/ 10 h 40"/>
                <a:gd name="T12" fmla="*/ 10 w 29"/>
                <a:gd name="T13" fmla="*/ 12 h 40"/>
                <a:gd name="T14" fmla="*/ 11 w 29"/>
                <a:gd name="T15" fmla="*/ 13 h 40"/>
                <a:gd name="T16" fmla="*/ 13 w 29"/>
                <a:gd name="T17" fmla="*/ 14 h 40"/>
                <a:gd name="T18" fmla="*/ 17 w 29"/>
                <a:gd name="T19" fmla="*/ 16 h 40"/>
                <a:gd name="T20" fmla="*/ 22 w 29"/>
                <a:gd name="T21" fmla="*/ 18 h 40"/>
                <a:gd name="T22" fmla="*/ 26 w 29"/>
                <a:gd name="T23" fmla="*/ 21 h 40"/>
                <a:gd name="T24" fmla="*/ 29 w 29"/>
                <a:gd name="T25" fmla="*/ 24 h 40"/>
                <a:gd name="T26" fmla="*/ 29 w 29"/>
                <a:gd name="T27" fmla="*/ 29 h 40"/>
                <a:gd name="T28" fmla="*/ 28 w 29"/>
                <a:gd name="T29" fmla="*/ 34 h 40"/>
                <a:gd name="T30" fmla="*/ 25 w 29"/>
                <a:gd name="T31" fmla="*/ 38 h 40"/>
                <a:gd name="T32" fmla="*/ 21 w 29"/>
                <a:gd name="T33" fmla="*/ 40 h 40"/>
                <a:gd name="T34" fmla="*/ 15 w 29"/>
                <a:gd name="T35" fmla="*/ 40 h 40"/>
                <a:gd name="T36" fmla="*/ 7 w 29"/>
                <a:gd name="T37" fmla="*/ 39 h 40"/>
                <a:gd name="T38" fmla="*/ 0 w 29"/>
                <a:gd name="T39" fmla="*/ 35 h 40"/>
                <a:gd name="T40" fmla="*/ 4 w 29"/>
                <a:gd name="T41" fmla="*/ 30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20 w 29"/>
                <a:gd name="T53" fmla="*/ 26 h 40"/>
                <a:gd name="T54" fmla="*/ 17 w 29"/>
                <a:gd name="T55" fmla="*/ 24 h 40"/>
                <a:gd name="T56" fmla="*/ 13 w 29"/>
                <a:gd name="T57" fmla="*/ 23 h 40"/>
                <a:gd name="T58" fmla="*/ 8 w 29"/>
                <a:gd name="T59" fmla="*/ 20 h 40"/>
                <a:gd name="T60" fmla="*/ 4 w 29"/>
                <a:gd name="T61" fmla="*/ 18 h 40"/>
                <a:gd name="T62" fmla="*/ 2 w 29"/>
                <a:gd name="T63" fmla="*/ 15 h 40"/>
                <a:gd name="T64" fmla="*/ 2 w 29"/>
                <a:gd name="T65" fmla="*/ 11 h 40"/>
                <a:gd name="T66" fmla="*/ 3 w 29"/>
                <a:gd name="T67" fmla="*/ 6 h 40"/>
                <a:gd name="T68" fmla="*/ 6 w 29"/>
                <a:gd name="T69" fmla="*/ 3 h 40"/>
                <a:gd name="T70" fmla="*/ 10 w 29"/>
                <a:gd name="T71" fmla="*/ 1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8"/>
                    <a:pt x="20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1" y="18"/>
                    <a:pt x="22" y="18"/>
                  </a:cubicBezTo>
                  <a:cubicBezTo>
                    <a:pt x="24" y="19"/>
                    <a:pt x="25" y="20"/>
                    <a:pt x="26" y="21"/>
                  </a:cubicBezTo>
                  <a:cubicBezTo>
                    <a:pt x="27" y="22"/>
                    <a:pt x="28" y="23"/>
                    <a:pt x="29" y="24"/>
                  </a:cubicBezTo>
                  <a:cubicBezTo>
                    <a:pt x="29" y="25"/>
                    <a:pt x="29" y="27"/>
                    <a:pt x="29" y="29"/>
                  </a:cubicBezTo>
                  <a:cubicBezTo>
                    <a:pt x="29" y="31"/>
                    <a:pt x="29" y="33"/>
                    <a:pt x="28" y="34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39"/>
                    <a:pt x="22" y="39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3" y="40"/>
                    <a:pt x="10" y="40"/>
                    <a:pt x="7" y="39"/>
                  </a:cubicBezTo>
                  <a:cubicBezTo>
                    <a:pt x="5" y="38"/>
                    <a:pt x="2" y="37"/>
                    <a:pt x="0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7" y="32"/>
                    <a:pt x="9" y="32"/>
                  </a:cubicBezTo>
                  <a:cubicBezTo>
                    <a:pt x="11" y="33"/>
                    <a:pt x="13" y="33"/>
                    <a:pt x="15" y="33"/>
                  </a:cubicBezTo>
                  <a:cubicBezTo>
                    <a:pt x="17" y="33"/>
                    <a:pt x="19" y="33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8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4"/>
                    <a:pt x="15" y="23"/>
                    <a:pt x="13" y="23"/>
                  </a:cubicBezTo>
                  <a:cubicBezTo>
                    <a:pt x="11" y="22"/>
                    <a:pt x="9" y="21"/>
                    <a:pt x="8" y="20"/>
                  </a:cubicBezTo>
                  <a:cubicBezTo>
                    <a:pt x="6" y="19"/>
                    <a:pt x="5" y="19"/>
                    <a:pt x="4" y="18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2" y="9"/>
                    <a:pt x="2" y="7"/>
                    <a:pt x="3" y="6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49" name="Freeform 70">
              <a:extLst>
                <a:ext uri="{FF2B5EF4-FFF2-40B4-BE49-F238E27FC236}">
                  <a16:creationId xmlns:a16="http://schemas.microsoft.com/office/drawing/2014/main" id="{31CE1DA6-6C7C-4C1E-938F-4DD48E051D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23096" y="6489826"/>
              <a:ext cx="27899" cy="31387"/>
            </a:xfrm>
            <a:custGeom>
              <a:avLst/>
              <a:gdLst>
                <a:gd name="T0" fmla="*/ 11 w 11"/>
                <a:gd name="T1" fmla="*/ 6 h 12"/>
                <a:gd name="T2" fmla="*/ 11 w 11"/>
                <a:gd name="T3" fmla="*/ 9 h 12"/>
                <a:gd name="T4" fmla="*/ 10 w 11"/>
                <a:gd name="T5" fmla="*/ 10 h 12"/>
                <a:gd name="T6" fmla="*/ 8 w 11"/>
                <a:gd name="T7" fmla="*/ 12 h 12"/>
                <a:gd name="T8" fmla="*/ 6 w 11"/>
                <a:gd name="T9" fmla="*/ 12 h 12"/>
                <a:gd name="T10" fmla="*/ 3 w 11"/>
                <a:gd name="T11" fmla="*/ 12 h 12"/>
                <a:gd name="T12" fmla="*/ 1 w 11"/>
                <a:gd name="T13" fmla="*/ 10 h 12"/>
                <a:gd name="T14" fmla="*/ 0 w 11"/>
                <a:gd name="T15" fmla="*/ 9 h 12"/>
                <a:gd name="T16" fmla="*/ 0 w 11"/>
                <a:gd name="T17" fmla="*/ 6 h 12"/>
                <a:gd name="T18" fmla="*/ 0 w 11"/>
                <a:gd name="T19" fmla="*/ 4 h 12"/>
                <a:gd name="T20" fmla="*/ 1 w 11"/>
                <a:gd name="T21" fmla="*/ 2 h 12"/>
                <a:gd name="T22" fmla="*/ 3 w 11"/>
                <a:gd name="T23" fmla="*/ 1 h 12"/>
                <a:gd name="T24" fmla="*/ 6 w 11"/>
                <a:gd name="T25" fmla="*/ 0 h 12"/>
                <a:gd name="T26" fmla="*/ 8 w 11"/>
                <a:gd name="T27" fmla="*/ 1 h 12"/>
                <a:gd name="T28" fmla="*/ 10 w 11"/>
                <a:gd name="T29" fmla="*/ 2 h 12"/>
                <a:gd name="T30" fmla="*/ 11 w 11"/>
                <a:gd name="T31" fmla="*/ 4 h 12"/>
                <a:gd name="T32" fmla="*/ 11 w 11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12">
                  <a:moveTo>
                    <a:pt x="11" y="6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5"/>
                    <a:pt x="11" y="6"/>
                    <a:pt x="11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8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42558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82020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210105" y="236679"/>
            <a:ext cx="10972800" cy="418576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3198" dirty="0">
                <a:solidFill>
                  <a:schemeClr val="accent5"/>
                </a:solidFill>
                <a:latin typeface="EYInterstate Light" panose="02000506000000020004" pitchFamily="2" charset="0"/>
                <a:ea typeface="+mn-ea"/>
              </a:defRPr>
            </a:lvl1pPr>
          </a:lstStyle>
          <a:p>
            <a:pPr marL="0" lvl="0" defTabSz="913943"/>
            <a:r>
              <a:rPr lang="en-US" dirty="0"/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609600" y="6519672"/>
            <a:ext cx="885139" cy="20116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994" dirty="0">
                <a:solidFill>
                  <a:srgbClr val="646464"/>
                </a:solidFill>
              </a:rPr>
              <a:t>Page </a:t>
            </a:r>
            <a:fld id="{9AE4D82F-B047-469B-AC52-A46321747EAF}" type="slidenum">
              <a:rPr lang="en-GB" sz="994">
                <a:solidFill>
                  <a:srgbClr val="646464"/>
                </a:solidFill>
              </a:rPr>
              <a:pPr/>
              <a:t>‹#›</a:t>
            </a:fld>
            <a:endParaRPr lang="en-GB" sz="994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38287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F7211-D353-4546-861F-F69F0702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D38AE-C326-491C-BA73-1C1AE2842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0DB9C-9A6A-4D6A-A689-4A1AACF77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0FCA-E505-4A14-859C-590AB93A4D74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8C735-2C43-4BCA-9086-056579719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3B998-BA33-4DB4-9B0E-8623BC92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81537-717D-49C3-A19C-76BF76C02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27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508E-5FF9-4730-9D09-5248FB928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278A5-6EA7-4B77-92C3-EC92F0832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243A8-C6E0-4A1E-9A51-D65C5631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0FCA-E505-4A14-859C-590AB93A4D74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872B2-80FD-41C7-AB03-EB0232FA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D1681-D6D0-4789-BBDE-747B9E292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81537-717D-49C3-A19C-76BF76C02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6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3A96-1FF0-474D-BB35-6198B7AB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68732-DEB2-4634-91B2-D8D42C6A3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66032-6DC6-4A64-B2E5-830646028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F139A-E6B3-412F-AA96-D71BAF1F2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0FCA-E505-4A14-859C-590AB93A4D74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AC50B-189F-4D51-BCC6-31D3E5349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700CA-EA25-462C-B798-E1086FB11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81537-717D-49C3-A19C-76BF76C02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37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614B-F7E6-440C-8238-2E39ED17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C66DA-B4CE-4E52-BDF4-52098EAA7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8912B-7871-415C-BB2B-4321850D2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7361F6-BA48-45F8-BAFE-8BB906557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C91ADD-EE81-40A7-A136-51C35B675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F3CF98-AF4B-486D-AB2F-DF33C3034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0FCA-E505-4A14-859C-590AB93A4D74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EEAA3D-9768-492A-9755-650306536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5E0151-C1A5-4784-8C54-B9F38B41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81537-717D-49C3-A19C-76BF76C02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279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7FDA3-DFB1-44E7-B7EB-9B2E1706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C7A56-D55C-4A64-832A-D2B30688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0FCA-E505-4A14-859C-590AB93A4D74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764E9-E41E-4768-BAE4-521154B6A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86458-78B1-4B22-8842-D183E8B7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81537-717D-49C3-A19C-76BF76C02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498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19B7F9-9165-4D22-A83E-14BDDFF25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0FCA-E505-4A14-859C-590AB93A4D74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B4930C-7F7E-4780-8F13-9E0A3095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29521-E39B-4BAA-BF37-77827BA3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81537-717D-49C3-A19C-76BF76C02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40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F5F3-6BE3-455A-8DC6-7AF576487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7811E-2316-41FA-AEA6-F5A7AEB24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D6964-68EB-4CB8-BD1D-BBF656E6A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FEDE0-ABEA-4505-9F45-77CDA6BCE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0FCA-E505-4A14-859C-590AB93A4D74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F99C6-0D1D-43B5-BA79-CCF3FCF51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3E402-FE55-466F-8705-D3621A122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81537-717D-49C3-A19C-76BF76C02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56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ED0E-43A0-4025-AF8C-05B8B955A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8701E6-8EC1-485D-8199-851DE0450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53200-A087-4BBA-803F-5354CF130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54FB0-7991-47B3-B80A-C3BBF49FB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0FCA-E505-4A14-859C-590AB93A4D74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4D491-17FB-4946-9716-ABE09AC3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F459F-D1CD-489F-A92E-B851E221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81537-717D-49C3-A19C-76BF76C02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47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E62C5B-BF83-4EBB-9070-0A081E7CB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25C93-EB36-4EEE-8A8B-82ECCC35E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24152-5A11-42CC-94CD-D07C2C95E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A0FCA-E505-4A14-859C-590AB93A4D74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687FE-D348-4854-A664-C19FC5AE6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BE0D3-2AA1-4572-B925-B9B7EE478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81537-717D-49C3-A19C-76BF76C02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14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2" y="201600"/>
            <a:ext cx="10972800" cy="3139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425600"/>
            <a:ext cx="10972800" cy="470001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67032" y="6601968"/>
            <a:ext cx="885139" cy="20116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1098" dirty="0">
                <a:solidFill>
                  <a:schemeClr val="accent5"/>
                </a:solidFill>
                <a:latin typeface="EYInterstate" panose="02000503020000020004" pitchFamily="2" charset="0"/>
              </a:rPr>
              <a:t>Page </a:t>
            </a:r>
            <a:fld id="{9AE4D82F-B047-469B-AC52-A46321747EAF}" type="slidenum">
              <a:rPr lang="en-GB" sz="1098" smtClean="0">
                <a:solidFill>
                  <a:schemeClr val="accent5"/>
                </a:solidFill>
                <a:latin typeface="EYInterstate" panose="02000503020000020004" pitchFamily="2" charset="0"/>
              </a:rPr>
              <a:pPr/>
              <a:t>‹#›</a:t>
            </a:fld>
            <a:endParaRPr lang="en-GB" sz="1098" dirty="0">
              <a:solidFill>
                <a:schemeClr val="accent5"/>
              </a:solidFill>
              <a:latin typeface="EYInterstate" panose="02000503020000020004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78655" y="6327648"/>
            <a:ext cx="399711" cy="40883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503215" y="6519672"/>
            <a:ext cx="1248712" cy="20116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endParaRPr lang="en-GB" sz="1098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088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/>
  <p:txStyles>
    <p:titleStyle>
      <a:lvl1pPr algn="l" defTabSz="913486" rtl="0" eaLnBrk="1" latinLnBrk="0" hangingPunct="1">
        <a:lnSpc>
          <a:spcPct val="85000"/>
        </a:lnSpc>
        <a:spcBef>
          <a:spcPct val="0"/>
        </a:spcBef>
        <a:buNone/>
        <a:defRPr lang="en-GB" sz="2398" b="1" kern="1200" dirty="0">
          <a:solidFill>
            <a:schemeClr val="accent5"/>
          </a:solidFill>
          <a:latin typeface="EYInterstate Light" panose="02000506000000020004" pitchFamily="2" charset="0"/>
          <a:ea typeface="+mn-ea"/>
          <a:cs typeface="Arial" pitchFamily="34" charset="0"/>
        </a:defRPr>
      </a:lvl1pPr>
    </p:titleStyle>
    <p:bodyStyle>
      <a:lvl1pPr marL="356260" indent="-356260" algn="l" defTabSz="913486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398" kern="1200">
          <a:solidFill>
            <a:schemeClr val="bg1"/>
          </a:solidFill>
          <a:latin typeface="+mn-lt"/>
          <a:ea typeface="+mn-ea"/>
          <a:cs typeface="+mn-cs"/>
        </a:defRPr>
      </a:lvl1pPr>
      <a:lvl2pPr marL="712519" indent="-356260" algn="l" defTabSz="913486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998" kern="1200">
          <a:solidFill>
            <a:schemeClr val="bg1"/>
          </a:solidFill>
          <a:latin typeface="+mn-lt"/>
          <a:ea typeface="+mn-ea"/>
          <a:cs typeface="+mn-cs"/>
        </a:defRPr>
      </a:lvl2pPr>
      <a:lvl3pPr marL="1068778" indent="-356260" algn="l" defTabSz="913486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798" kern="1200">
          <a:solidFill>
            <a:schemeClr val="bg1"/>
          </a:solidFill>
          <a:latin typeface="+mn-lt"/>
          <a:ea typeface="+mn-ea"/>
          <a:cs typeface="+mn-cs"/>
        </a:defRPr>
      </a:lvl3pPr>
      <a:lvl4pPr marL="1425038" indent="-356260" algn="l" defTabSz="913486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598" kern="1200">
          <a:solidFill>
            <a:schemeClr val="bg1"/>
          </a:solidFill>
          <a:latin typeface="+mn-lt"/>
          <a:ea typeface="+mn-ea"/>
          <a:cs typeface="+mn-cs"/>
        </a:defRPr>
      </a:lvl4pPr>
      <a:lvl5pPr marL="1781297" indent="-356260" algn="l" defTabSz="913486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598" kern="1200">
          <a:solidFill>
            <a:schemeClr val="bg1"/>
          </a:solidFill>
          <a:latin typeface="+mn-lt"/>
          <a:ea typeface="+mn-ea"/>
          <a:cs typeface="+mn-cs"/>
        </a:defRPr>
      </a:lvl5pPr>
      <a:lvl6pPr marL="2512086" indent="-228372" algn="l" defTabSz="913486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6pPr>
      <a:lvl7pPr marL="2968829" indent="-228372" algn="l" defTabSz="913486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7pPr>
      <a:lvl8pPr marL="3425572" indent="-228372" algn="l" defTabSz="913486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8pPr>
      <a:lvl9pPr marL="3882315" indent="-228372" algn="l" defTabSz="913486" rtl="0" eaLnBrk="1" latinLnBrk="0" hangingPunct="1">
        <a:spcBef>
          <a:spcPct val="20000"/>
        </a:spcBef>
        <a:buFont typeface="Arial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43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486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229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2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715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457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201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943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wmf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9">
            <a:extLst>
              <a:ext uri="{FF2B5EF4-FFF2-40B4-BE49-F238E27FC236}">
                <a16:creationId xmlns:a16="http://schemas.microsoft.com/office/drawing/2014/main" id="{3D62D0F3-1663-4D54-B551-594BD3FAC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99" y="1785"/>
            <a:ext cx="12186006" cy="6854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69C82F3-2697-4F41-A2C0-221A71CE0A3D}"/>
              </a:ext>
            </a:extLst>
          </p:cNvPr>
          <p:cNvSpPr/>
          <p:nvPr/>
        </p:nvSpPr>
        <p:spPr>
          <a:xfrm flipV="1">
            <a:off x="2873977" y="3568"/>
            <a:ext cx="9318026" cy="6850862"/>
          </a:xfrm>
          <a:custGeom>
            <a:avLst/>
            <a:gdLst>
              <a:gd name="connsiteX0" fmla="*/ 5065924 w 9327735"/>
              <a:gd name="connsiteY0" fmla="*/ 6857997 h 6857997"/>
              <a:gd name="connsiteX1" fmla="*/ 9327734 w 9327735"/>
              <a:gd name="connsiteY1" fmla="*/ 6857997 h 6857997"/>
              <a:gd name="connsiteX2" fmla="*/ 9327734 w 9327735"/>
              <a:gd name="connsiteY2" fmla="*/ 5385369 h 6857997"/>
              <a:gd name="connsiteX3" fmla="*/ 9036110 w 9327735"/>
              <a:gd name="connsiteY3" fmla="*/ 5217000 h 6857997"/>
              <a:gd name="connsiteX4" fmla="*/ 9036110 w 9327735"/>
              <a:gd name="connsiteY4" fmla="*/ 5217000 h 6857997"/>
              <a:gd name="connsiteX5" fmla="*/ 9327734 w 9327735"/>
              <a:gd name="connsiteY5" fmla="*/ 5385369 h 6857997"/>
              <a:gd name="connsiteX6" fmla="*/ 9327734 w 9327735"/>
              <a:gd name="connsiteY6" fmla="*/ 4397441 h 6857997"/>
              <a:gd name="connsiteX7" fmla="*/ 9327735 w 9327735"/>
              <a:gd name="connsiteY7" fmla="*/ 4397440 h 6857997"/>
              <a:gd name="connsiteX8" fmla="*/ 9327735 w 9327735"/>
              <a:gd name="connsiteY8" fmla="*/ 0 h 6857997"/>
              <a:gd name="connsiteX9" fmla="*/ 0 w 9327735"/>
              <a:gd name="connsiteY9" fmla="*/ 0 h 6857997"/>
              <a:gd name="connsiteX10" fmla="*/ 8063683 w 9327735"/>
              <a:gd name="connsiteY10" fmla="*/ 4655569 h 6857997"/>
              <a:gd name="connsiteX11" fmla="*/ 8063683 w 9327735"/>
              <a:gd name="connsiteY11" fmla="*/ 5127240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327735" h="6857997">
                <a:moveTo>
                  <a:pt x="5065924" y="6857997"/>
                </a:moveTo>
                <a:lnTo>
                  <a:pt x="9327734" y="6857997"/>
                </a:lnTo>
                <a:lnTo>
                  <a:pt x="9327734" y="5385369"/>
                </a:lnTo>
                <a:lnTo>
                  <a:pt x="9036110" y="5217000"/>
                </a:lnTo>
                <a:lnTo>
                  <a:pt x="9036110" y="5217000"/>
                </a:lnTo>
                <a:lnTo>
                  <a:pt x="9327734" y="5385369"/>
                </a:lnTo>
                <a:lnTo>
                  <a:pt x="9327734" y="4397441"/>
                </a:lnTo>
                <a:lnTo>
                  <a:pt x="9327735" y="4397440"/>
                </a:lnTo>
                <a:lnTo>
                  <a:pt x="9327735" y="0"/>
                </a:lnTo>
                <a:lnTo>
                  <a:pt x="0" y="0"/>
                </a:lnTo>
                <a:lnTo>
                  <a:pt x="8063683" y="4655569"/>
                </a:lnTo>
                <a:lnTo>
                  <a:pt x="8063683" y="512724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3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198" b="0" i="0" u="none" strike="noStrike" kern="1200" cap="none" spc="0" normalizeH="0" baseline="0" noProof="0" dirty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A532EF73-906E-4CC1-B1AE-5055200BE7F6}"/>
              </a:ext>
            </a:extLst>
          </p:cNvPr>
          <p:cNvSpPr>
            <a:spLocks/>
          </p:cNvSpPr>
          <p:nvPr/>
        </p:nvSpPr>
        <p:spPr bwMode="auto">
          <a:xfrm rot="5400000">
            <a:off x="5951955" y="998682"/>
            <a:ext cx="5589386" cy="4860642"/>
          </a:xfrm>
          <a:custGeom>
            <a:avLst/>
            <a:gdLst>
              <a:gd name="T0" fmla="*/ 1189 w 1580"/>
              <a:gd name="T1" fmla="*/ 0 h 1374"/>
              <a:gd name="T2" fmla="*/ 391 w 1580"/>
              <a:gd name="T3" fmla="*/ 0 h 1374"/>
              <a:gd name="T4" fmla="*/ 0 w 1580"/>
              <a:gd name="T5" fmla="*/ 687 h 1374"/>
              <a:gd name="T6" fmla="*/ 391 w 1580"/>
              <a:gd name="T7" fmla="*/ 1374 h 1374"/>
              <a:gd name="T8" fmla="*/ 1189 w 1580"/>
              <a:gd name="T9" fmla="*/ 1374 h 1374"/>
              <a:gd name="T10" fmla="*/ 1580 w 1580"/>
              <a:gd name="T11" fmla="*/ 687 h 1374"/>
              <a:gd name="T12" fmla="*/ 1189 w 1580"/>
              <a:gd name="T13" fmla="*/ 0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80" h="1374">
                <a:moveTo>
                  <a:pt x="1189" y="0"/>
                </a:moveTo>
                <a:lnTo>
                  <a:pt x="391" y="0"/>
                </a:lnTo>
                <a:lnTo>
                  <a:pt x="0" y="687"/>
                </a:lnTo>
                <a:lnTo>
                  <a:pt x="391" y="1374"/>
                </a:lnTo>
                <a:lnTo>
                  <a:pt x="1189" y="1374"/>
                </a:lnTo>
                <a:lnTo>
                  <a:pt x="1580" y="687"/>
                </a:lnTo>
                <a:lnTo>
                  <a:pt x="1189" y="0"/>
                </a:lnTo>
                <a:close/>
              </a:path>
            </a:pathLst>
          </a:custGeom>
          <a:solidFill>
            <a:schemeClr val="tx2"/>
          </a:solidFill>
          <a:ln w="254000">
            <a:solidFill>
              <a:schemeClr val="tx2"/>
            </a:solidFill>
          </a:ln>
        </p:spPr>
        <p:txBody>
          <a:bodyPr vert="horz" wrap="square" lIns="91344" tIns="45672" rIns="91344" bIns="4567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3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798" b="0" i="0" u="none" strike="noStrike" kern="1200" cap="none" spc="0" normalizeH="0" baseline="0" noProof="0" dirty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63C5089-2BC1-438C-BE99-C5925598240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7080" y="701851"/>
            <a:ext cx="4759138" cy="5460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23FC11-1AC8-4616-87B2-9614C0434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9" y="1566949"/>
            <a:ext cx="1619157" cy="7789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B3C649-5DD2-41FE-B4D6-F40F45EBA03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55" y="289951"/>
            <a:ext cx="897308" cy="10512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782822A-595D-4449-98A9-0BEA9C2B697F}"/>
              </a:ext>
            </a:extLst>
          </p:cNvPr>
          <p:cNvSpPr txBox="1"/>
          <p:nvPr/>
        </p:nvSpPr>
        <p:spPr>
          <a:xfrm>
            <a:off x="3729" y="2973515"/>
            <a:ext cx="5780554" cy="224587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LCT UI/UX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99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 Light" panose="0200050600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Command Centre Wireframe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99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 Light" panose="0200050600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99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 Light" panose="0200050600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Version: v4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99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 Light" panose="02000506000000020004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2683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8D7A-2674-4037-8953-FA63CDC329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FB638-FFB2-4B19-A59A-EE5F7EC30D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F746B8-EBBD-4100-A20A-3C70E782C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28268"/>
            <a:ext cx="12191999" cy="58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5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8D7A-2674-4037-8953-FA63CDC329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FB638-FFB2-4B19-A59A-EE5F7EC30D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58F36-AD47-4072-A652-31F56CF95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28268"/>
            <a:ext cx="12191999" cy="580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7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8D7A-2674-4037-8953-FA63CDC329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FB638-FFB2-4B19-A59A-EE5F7EC30D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5D069B-4474-4351-8AFA-3F6DD3A55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28268"/>
            <a:ext cx="12191999" cy="580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54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8D7A-2674-4037-8953-FA63CDC329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FB638-FFB2-4B19-A59A-EE5F7EC30D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DF311-0D98-415E-BA3C-B6B0C6466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28268"/>
            <a:ext cx="12191999" cy="58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9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8D7A-2674-4037-8953-FA63CDC329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FB638-FFB2-4B19-A59A-EE5F7EC30D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DF311-0D98-415E-BA3C-B6B0C6466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28268"/>
            <a:ext cx="12191999" cy="58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4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8D7A-2674-4037-8953-FA63CDC329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FB638-FFB2-4B19-A59A-EE5F7EC30D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DF311-0D98-415E-BA3C-B6B0C6466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28268"/>
            <a:ext cx="12191999" cy="58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26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8D7A-2674-4037-8953-FA63CDC329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FB638-FFB2-4B19-A59A-EE5F7EC30D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DF311-0D98-415E-BA3C-B6B0C6466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28268"/>
            <a:ext cx="12191999" cy="58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80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8D7A-2674-4037-8953-FA63CDC329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FB638-FFB2-4B19-A59A-EE5F7EC30D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DF311-0D98-415E-BA3C-B6B0C6466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28268"/>
            <a:ext cx="12191999" cy="58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37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8D7A-2674-4037-8953-FA63CDC329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FB638-FFB2-4B19-A59A-EE5F7EC30D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E2E71-5F86-454C-AAD4-096FA4DCE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28268"/>
            <a:ext cx="12191999" cy="580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4945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EY widescreen presentation 2015 v1">
  <a:themeElements>
    <a:clrScheme name="Custom 2">
      <a:dk1>
        <a:srgbClr val="000000"/>
      </a:dk1>
      <a:lt1>
        <a:srgbClr val="646464"/>
      </a:lt1>
      <a:dk2>
        <a:srgbClr val="FFFFFF"/>
      </a:dk2>
      <a:lt2>
        <a:srgbClr val="646464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docProps/CustomMKOP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KProdID">
    <vt:lpwstr>ZMOutlook</vt:lpwstr>
  </property>
  <property fmtid="{D5CDD505-2E9C-101B-9397-08002B2CF9AE}" pid="3" name="SizeBefore">
    <vt:lpwstr>2556614</vt:lpwstr>
  </property>
  <property fmtid="{D5CDD505-2E9C-101B-9397-08002B2CF9AE}" pid="4" name="OptimizationTime">
    <vt:lpwstr>20220412_1525</vt:lpwstr>
  </property>
</Properties>
</file>

<file path=docProps/app.xml><?xml version="1.0" encoding="utf-8"?>
<Properties xmlns="http://schemas.openxmlformats.org/officeDocument/2006/extended-properties" xmlns:vt="http://schemas.openxmlformats.org/officeDocument/2006/docPropsVTypes">
  <TotalTime>3088</TotalTime>
  <Words>10</Words>
  <Application>Microsoft Office PowerPoint</Application>
  <PresentationFormat>Widescreen</PresentationFormat>
  <Paragraphs>6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EYInterstate</vt:lpstr>
      <vt:lpstr>EYInterstate Light</vt:lpstr>
      <vt:lpstr>Office Theme</vt:lpstr>
      <vt:lpstr>1_EY widescreen presentation 2015 v1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Dhrubo Purkayastha</dc:creator>
  <cp:lastModifiedBy>Dhrubo Purkayastha</cp:lastModifiedBy>
  <cp:revision>14</cp:revision>
  <dcterms:created xsi:type="dcterms:W3CDTF">2020-11-20T07:10:26Z</dcterms:created>
  <dcterms:modified xsi:type="dcterms:W3CDTF">2020-11-25T22:38:39Z</dcterms:modified>
</cp:coreProperties>
</file>