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8539-6EC1-4BC3-ACD2-579F088E3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99419"/>
            <a:ext cx="8825658" cy="332958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DATA ANALYTIC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F49D5-2D9D-4183-9EB0-F702B9C78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503" y="4777379"/>
            <a:ext cx="8825658" cy="184984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 BOOKING DATA     </a:t>
            </a:r>
          </a:p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Tushar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nagpal</a:t>
            </a:r>
            <a:endParaRPr lang="en-US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540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B925-2B13-4313-A405-D8FFB219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Replacing it with the most value count country with (‘No Countries’)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25CD2-EDAF-4158-AC21-BDA8E8853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0" y="2193131"/>
            <a:ext cx="8296275" cy="39147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345AE-0466-4FD6-AD00-21BBB26689F7}"/>
              </a:ext>
            </a:extLst>
          </p:cNvPr>
          <p:cNvCxnSpPr/>
          <p:nvPr/>
        </p:nvCxnSpPr>
        <p:spPr>
          <a:xfrm>
            <a:off x="2795451" y="3429000"/>
            <a:ext cx="2203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4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59E5-8299-4B09-B885-7A3B2C55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Checking null values after clearing them in each column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659778-0BEE-4778-9D18-DF51182D9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6339" y="1425620"/>
            <a:ext cx="3934717" cy="504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2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93AD-4D9F-4ED3-8ED7-3835CFB2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 correlation between each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AD4A1-5C60-48D1-A3AB-69E7BDDE8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4880" y="2037491"/>
            <a:ext cx="7307082" cy="396779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ADAF3-04F6-4478-8438-50CAD7180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CODE : </a:t>
            </a:r>
            <a:r>
              <a:rPr lang="en-US" b="1" dirty="0" err="1"/>
              <a:t>df.corr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35331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46975-9FC6-4963-89EA-10F65D7C2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134" y="1199605"/>
            <a:ext cx="4396338" cy="576262"/>
          </a:xfrm>
        </p:spPr>
        <p:txBody>
          <a:bodyPr/>
          <a:lstStyle/>
          <a:p>
            <a:r>
              <a:rPr lang="en-US" b="1" dirty="0"/>
              <a:t>Create Count plot on single categorical variable 'hotel'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21A381-EB7F-4AAB-BFC3-BE0DD24F4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3288" y="2455957"/>
            <a:ext cx="4955184" cy="343398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15B25-C566-4F87-824B-C9F408A76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6712" y="1199605"/>
            <a:ext cx="4396339" cy="576262"/>
          </a:xfrm>
        </p:spPr>
        <p:txBody>
          <a:bodyPr/>
          <a:lstStyle/>
          <a:p>
            <a:r>
              <a:rPr lang="en-US" b="1" dirty="0" err="1"/>
              <a:t>analyse</a:t>
            </a:r>
            <a:r>
              <a:rPr lang="en-US" b="1" dirty="0"/>
              <a:t> which hotel gets cancelled the most by the customers (Using Seaborn </a:t>
            </a:r>
            <a:r>
              <a:rPr lang="en-US" b="1" dirty="0" err="1"/>
              <a:t>Countplot</a:t>
            </a:r>
            <a:r>
              <a:rPr lang="en-US" b="1" dirty="0"/>
              <a:t>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1241EC-24B8-492A-9D38-08263C96C79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76712" y="2272834"/>
            <a:ext cx="5143953" cy="370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5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A4951-9AEB-4857-9BFF-9CBCA363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859972"/>
            <a:ext cx="4396338" cy="576262"/>
          </a:xfrm>
        </p:spPr>
        <p:txBody>
          <a:bodyPr/>
          <a:lstStyle/>
          <a:p>
            <a:r>
              <a:rPr lang="en-US" b="1" dirty="0"/>
              <a:t>count the number of meal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8381B6-D577-4D09-B0EE-579B282D04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29531" y="3432969"/>
            <a:ext cx="3943350" cy="190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87284-8AE9-4077-A420-F70E031B0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8667" y="964474"/>
            <a:ext cx="4396339" cy="576262"/>
          </a:xfrm>
        </p:spPr>
        <p:txBody>
          <a:bodyPr/>
          <a:lstStyle/>
          <a:p>
            <a:r>
              <a:rPr lang="en-US" b="1" dirty="0"/>
              <a:t>count the number of adults in each hotel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F7BCD1-E7C8-4E63-BB5C-BE76EECD98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89508" y="3393849"/>
            <a:ext cx="5933397" cy="198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6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8BB9-24C0-4EF6-9925-BC4503C1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Checking First 5 records from this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88DA-DB02-4FBC-88FC-EF7EB95D2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786" y="1924594"/>
            <a:ext cx="7981084" cy="260386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11BE4-97F5-440C-A75F-6EB30EC51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CODE : </a:t>
            </a:r>
            <a:r>
              <a:rPr lang="en-US" b="1" dirty="0" err="1"/>
              <a:t>df.head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447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84A6-FF0C-4ADD-B37B-DD7D084A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Checking Last 5 records from this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16648-0D00-4181-B41E-2CBD3A5B7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069" y="2028254"/>
            <a:ext cx="8029303" cy="196837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E24A5-1AC3-4D51-8658-84428F863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CODE : </a:t>
            </a:r>
            <a:r>
              <a:rPr lang="en-US" b="1" dirty="0" err="1"/>
              <a:t>df.tail</a:t>
            </a:r>
            <a:r>
              <a:rPr lang="en-US" b="1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8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12EF-67A2-4637-9D2D-36403378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Checking columns of this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C0F8F-348A-46C0-858E-5DE5DBF11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9157" y="2205592"/>
            <a:ext cx="6714131" cy="244681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B5131-BD95-4283-92C2-BFE0772E3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CODE : </a:t>
            </a:r>
            <a:r>
              <a:rPr lang="en-US" b="1" dirty="0" err="1"/>
              <a:t>df.columns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964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92BB-9AD7-4906-AFFD-4E9F8121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Showing Statistical information and Description about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D6620-9176-4D72-9DA9-A255875B7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CODE : DF.INFO()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76CCAC-92A1-4000-BD4F-CD83ACBE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96" y="1084217"/>
            <a:ext cx="4542071" cy="4680857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DEBCB6-27B3-409C-AF94-B7ABE530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369742" y="1201783"/>
            <a:ext cx="3200400" cy="4572000"/>
          </a:xfrm>
        </p:spPr>
      </p:sp>
    </p:spTree>
    <p:extLst>
      <p:ext uri="{BB962C8B-B14F-4D97-AF65-F5344CB8AC3E}">
        <p14:creationId xmlns:p14="http://schemas.microsoft.com/office/powerpoint/2010/main" val="133970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1F67-16D7-42BE-9DAD-0B931212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Checking null values present in each columns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3E8468-68C3-42F6-A38F-02B83B752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9952" y="785935"/>
            <a:ext cx="3850691" cy="565546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8353D-81C4-4A0F-A4BC-64EFDF951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CODE : </a:t>
            </a:r>
            <a:r>
              <a:rPr lang="en-US" b="1" dirty="0" err="1"/>
              <a:t>df.isnull</a:t>
            </a:r>
            <a:r>
              <a:rPr lang="en-US" b="1" dirty="0"/>
              <a:t>().sum()</a:t>
            </a:r>
          </a:p>
          <a:p>
            <a:endParaRPr lang="en-US" b="1" dirty="0"/>
          </a:p>
          <a:p>
            <a:r>
              <a:rPr lang="en-US" b="1" dirty="0"/>
              <a:t>COUNTRY COLUMN HAS 488 NULL VALUES</a:t>
            </a:r>
          </a:p>
          <a:p>
            <a:r>
              <a:rPr lang="en-US" b="1" dirty="0"/>
              <a:t>AGENT COLUMN HAS 16340 NULL VALUES</a:t>
            </a:r>
          </a:p>
          <a:p>
            <a:r>
              <a:rPr lang="en-US" b="1" dirty="0"/>
              <a:t>COMPANY COLUMN HAS 112593 NULL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72C5-ABD0-44B0-AF4D-D20DDF7E59C2}"/>
              </a:ext>
            </a:extLst>
          </p:cNvPr>
          <p:cNvSpPr/>
          <p:nvPr/>
        </p:nvSpPr>
        <p:spPr>
          <a:xfrm>
            <a:off x="344527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5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CD92-D849-430E-A293-A05ED965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Drop 'company' column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C0DF7-5E4B-4042-9428-BD60B67F3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0068" y="2414996"/>
            <a:ext cx="7170733" cy="271435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77870-084F-4BF5-B938-3D5DF78C3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CODE : </a:t>
            </a:r>
            <a:r>
              <a:rPr lang="en-US" b="1" dirty="0" err="1"/>
              <a:t>df.drop</a:t>
            </a:r>
            <a:r>
              <a:rPr lang="en-US" b="1" dirty="0"/>
              <a:t>("</a:t>
            </a:r>
            <a:r>
              <a:rPr lang="en-US" b="1" dirty="0" err="1"/>
              <a:t>company",axis</a:t>
            </a:r>
            <a:r>
              <a:rPr lang="en-US" b="1" dirty="0"/>
              <a:t>=1,inplace=True)</a:t>
            </a:r>
          </a:p>
        </p:txBody>
      </p:sp>
    </p:spTree>
    <p:extLst>
      <p:ext uri="{BB962C8B-B14F-4D97-AF65-F5344CB8AC3E}">
        <p14:creationId xmlns:p14="http://schemas.microsoft.com/office/powerpoint/2010/main" val="166936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A724-6025-4753-BD10-C45835F0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Replacing null values with zero in agent column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04E89-2C9A-4AC8-9014-641B523D7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300" y="1950645"/>
            <a:ext cx="6060393" cy="3387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A716F3-F1B8-4067-B33F-D340BD496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78" y="3309120"/>
            <a:ext cx="4251418" cy="160251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1197DC-F962-41CF-99AE-2ACF33B99C07}"/>
              </a:ext>
            </a:extLst>
          </p:cNvPr>
          <p:cNvCxnSpPr/>
          <p:nvPr/>
        </p:nvCxnSpPr>
        <p:spPr>
          <a:xfrm>
            <a:off x="6409509" y="4911634"/>
            <a:ext cx="3056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5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E4AC-8707-4470-982A-17DD117B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count number in each country using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F6202-8367-45F8-8350-987B29189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075" y="2171700"/>
            <a:ext cx="4876800" cy="2838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ACD5C-6A42-440C-9067-45183CEB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CODE : df["country"].</a:t>
            </a:r>
            <a:r>
              <a:rPr lang="en-US" b="1" dirty="0" err="1"/>
              <a:t>value_counts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68562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207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DATA ANALYTIC</vt:lpstr>
      <vt:lpstr>Checking First 5 records from this dataset</vt:lpstr>
      <vt:lpstr>Checking Last 5 records from this dataset</vt:lpstr>
      <vt:lpstr>Checking columns of this dataset</vt:lpstr>
      <vt:lpstr>Showing Statistical information and Description about the data</vt:lpstr>
      <vt:lpstr>Checking null values present in each columns</vt:lpstr>
      <vt:lpstr>Drop 'company' column</vt:lpstr>
      <vt:lpstr>Replacing null values with zero in agent column</vt:lpstr>
      <vt:lpstr>check count number in each country using</vt:lpstr>
      <vt:lpstr>Replacing it with the most value count country with (‘No Countries’)</vt:lpstr>
      <vt:lpstr>Checking null values after clearing them in each column</vt:lpstr>
      <vt:lpstr>find correlation between each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</dc:title>
  <dc:creator>Kartik Nagpal</dc:creator>
  <cp:lastModifiedBy>Kartik Nagpal</cp:lastModifiedBy>
  <cp:revision>9</cp:revision>
  <dcterms:created xsi:type="dcterms:W3CDTF">2022-12-29T08:29:16Z</dcterms:created>
  <dcterms:modified xsi:type="dcterms:W3CDTF">2022-12-29T10:06:41Z</dcterms:modified>
</cp:coreProperties>
</file>