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DAA1-FBD8-4EE0-B13B-0D74932A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E6935-DAD6-4830-B388-B98BA288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9007-854F-4460-A10C-2D60F3E9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2AB0-3796-43E1-AE91-BADB09AE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4F80-EF64-4463-BD09-0BBB70FC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D41F-4D87-440F-8E86-B9B03A7A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8ED8F-9C44-42AE-B237-E35CB35B6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09AE-0FD0-41AE-879F-B3B6C284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75A2-69B3-409A-BA1C-D57BAA6D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83AC-E556-4D2B-8660-5AAEEED4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AD92C-DFF8-4383-B253-B0FD710AA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69FC-F2DC-4C0C-99E8-DBD658E49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9A91-5066-48D5-A5FF-D426D60F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F8EA-F228-4982-9D52-46FCBB91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D597-2756-42C4-B6CC-0F33939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F787-CE05-4B7B-9E8B-230E1C90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8BAE-5154-4528-A86F-8921D233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DCD-AF1C-4714-A717-7E85DB5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B2FE-FF03-4BDA-B319-958CAA0E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4999-FE1B-46E7-A92D-2FD9EEBA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92B0-7392-4C44-8FA0-B1F90283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74668-29D8-4DE8-895A-56FDE5F0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32A2-829D-463B-8C3F-B107C55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21F8-0BBD-4A08-BE4E-FF20D680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894F-4FAB-44F3-8246-87008B04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2257-2562-4921-BC43-A4821AEA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4A86-2FF1-4122-A7E3-D572A9CF7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5F8B7-0790-4596-8AAF-FF91F7E2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99BA-F648-4D42-AB28-E87B475F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AB6F-9593-4622-8A18-73C9D60E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6AAB-DEA3-48B3-871E-8F98278F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F011-EE6D-4CBB-90F3-B1EB7B25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B21D6-1B65-4102-93A4-CD9FB07D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48377-941A-4627-B28A-B96097B36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891C-9464-4CB1-82C3-FC526046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DEF33-699D-4AEF-84FD-05AF9ECC8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6AEF8-203C-40FF-BB0B-E03F7DA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8A8B8-8267-42A6-9DCD-FF866479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A65FE-29F2-445D-BB91-064AC909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4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8B9B-7AD0-4E29-B202-5AAC8121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348E-DBA4-4579-AD5E-9CECB549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213D-C383-4EEA-BD2F-FE9770F1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00711-B4E7-440D-B192-9CFBCB5D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1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9AF0-D0EB-4BFF-8F2D-923E1ED4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0B632-4E17-419F-984B-FDF81D5D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7E89-CDA1-48B8-81E3-998F2C28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E69F-034D-412C-9B46-028708AC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A3BD-73E3-452C-A639-017A116A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7E05-986B-4193-BE93-F1613566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18601-F5C3-4F36-9B65-4B689328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6BE79-08E2-4952-AACD-9756B50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A4F70-BDFF-48C2-903B-809CB169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F6A-2FDA-4EE5-AA1E-630419FA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737D3-4815-4388-97F9-145D7EE22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2F7E-2400-4055-AAE6-E18A370E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4A37-15DF-4046-9CEE-C4758140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35D3-1D8B-48F4-8468-878FD6C2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8B628-15D8-40DB-9A63-02E53F43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746A-7C11-4BCA-A2FD-F456CC32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DE37-FBB9-4A9C-B98A-BA71E31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79CA-FD49-4A7E-B89B-8CE75CF8B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2A39-B03F-4705-9C95-5E1C66D4DA2F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471C-0164-48A9-ABBC-03068FEAB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CC1-28BA-4379-B668-B72DA009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17B7-0AF0-4C11-B1B1-7503EC070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D72B4-D4AF-4823-A7B0-DFA2760F9C02}"/>
              </a:ext>
            </a:extLst>
          </p:cNvPr>
          <p:cNvSpPr txBox="1"/>
          <p:nvPr/>
        </p:nvSpPr>
        <p:spPr>
          <a:xfrm>
            <a:off x="2823100" y="692457"/>
            <a:ext cx="55929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din"/>
              </a:rPr>
              <a:t>IIT JAM 2022 Eligibility Criteria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0D370-E861-4184-A1E9-8B06BFF37F5F}"/>
              </a:ext>
            </a:extLst>
          </p:cNvPr>
          <p:cNvSpPr txBox="1"/>
          <p:nvPr/>
        </p:nvSpPr>
        <p:spPr>
          <a:xfrm>
            <a:off x="725009" y="1859339"/>
            <a:ext cx="10386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candidates who qualify in JAM 2022 must fulfill the following Eligibility Requirements (ERs) for admissions to IITs.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candidates admitted through JAM should have a Bachelor’s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age restriction.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Nationality: 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Candidates can be of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nationality 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(Indian or Foreign National).</a:t>
            </a:r>
            <a:endParaRPr lang="en-US" b="1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candidates must PASS the qualifying degree examination. In case if a candidate is promoted without a marksheet, the promotion certificate or a document accompanying the promotion certificate duly signed by the Head of the Institute must mention the subjects taken in that semester/year to evaluate the MEQ requirements for admission to a specific program.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 of having passed the Qualifying Degree with the Minimum Educational Qualifications (MEQs) as specified by the Admitting Institute should be submitted by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September 30, 2022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45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din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ritikpal5316@outlook.com</dc:creator>
  <cp:lastModifiedBy>ritikpal5316@outlook.com</cp:lastModifiedBy>
  <cp:revision>1</cp:revision>
  <dcterms:created xsi:type="dcterms:W3CDTF">2021-10-13T12:12:45Z</dcterms:created>
  <dcterms:modified xsi:type="dcterms:W3CDTF">2021-10-13T12:12:46Z</dcterms:modified>
</cp:coreProperties>
</file>