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5" r:id="rId7"/>
    <p:sldId id="266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Amazon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9E0-33BC-453D-BA7E-F06C2C07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6D17-F20B-499E-A65D-DBEB5364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running a E-commerce website the one thing that impacts the success of that website is the customer reviews for that website</a:t>
            </a:r>
          </a:p>
          <a:p>
            <a:r>
              <a:rPr lang="en-IN" dirty="0"/>
              <a:t>Too much negative reviews are not good for any website especially an E-commerce website</a:t>
            </a:r>
          </a:p>
          <a:p>
            <a:r>
              <a:rPr lang="en-IN" dirty="0"/>
              <a:t>Before buying anything from the E-commerce website customers tend to check the reviews of the previous customers of that website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0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E3E46A2-51FC-4A3E-B4F2-2B405C61D77C}"/>
              </a:ext>
            </a:extLst>
          </p:cNvPr>
          <p:cNvGrpSpPr/>
          <p:nvPr/>
        </p:nvGrpSpPr>
        <p:grpSpPr>
          <a:xfrm>
            <a:off x="5066586" y="839694"/>
            <a:ext cx="4325620" cy="1533788"/>
            <a:chOff x="1354547" y="1405064"/>
            <a:chExt cx="4325620" cy="15337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DA6E6-9FBE-47D2-BAF4-5DDBE399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547" y="1405064"/>
              <a:ext cx="3235947" cy="1533446"/>
            </a:xfrm>
            <a:prstGeom prst="rect">
              <a:avLst/>
            </a:prstGeom>
          </p:spPr>
        </p:pic>
        <p:pic>
          <p:nvPicPr>
            <p:cNvPr id="1028" name="Picture 4" descr="Cartoon Man Character Who Buying Toilet Stock Vector (Royalty Free)  1673411221">
              <a:extLst>
                <a:ext uri="{FF2B5EF4-FFF2-40B4-BE49-F238E27FC236}">
                  <a16:creationId xmlns:a16="http://schemas.microsoft.com/office/drawing/2014/main" id="{288CEF2B-D9BB-4A2C-AD15-2ECE9FD639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7" r="11190" b="10183"/>
            <a:stretch/>
          </p:blipFill>
          <p:spPr bwMode="auto">
            <a:xfrm flipH="1">
              <a:off x="4590494" y="1502722"/>
              <a:ext cx="1089673" cy="143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CBA8BA-F1A1-4DE7-9C9F-D6C6364859EC}"/>
              </a:ext>
            </a:extLst>
          </p:cNvPr>
          <p:cNvSpPr txBox="1"/>
          <p:nvPr/>
        </p:nvSpPr>
        <p:spPr>
          <a:xfrm>
            <a:off x="403998" y="440037"/>
            <a:ext cx="637860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Good reviews: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Forces the customers to buy from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More good reviews are earned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Also ensures their re-shopping from the website by the happy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Helps in fetching more new customers</a:t>
            </a:r>
          </a:p>
        </p:txBody>
      </p:sp>
      <p:pic>
        <p:nvPicPr>
          <p:cNvPr id="1040" name="Picture 16" descr="Free Download Top 10 Best Emoji Keyboard apps for Android — Steemit">
            <a:extLst>
              <a:ext uri="{FF2B5EF4-FFF2-40B4-BE49-F238E27FC236}">
                <a16:creationId xmlns:a16="http://schemas.microsoft.com/office/drawing/2014/main" id="{F933AC0E-4F93-4703-A903-E539C3EE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97" y="3138687"/>
            <a:ext cx="1314218" cy="131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dvanced Tools That Help Businesses to Acquire New Customers">
            <a:extLst>
              <a:ext uri="{FF2B5EF4-FFF2-40B4-BE49-F238E27FC236}">
                <a16:creationId xmlns:a16="http://schemas.microsoft.com/office/drawing/2014/main" id="{77857B4B-FA75-4ADF-A55C-9DB71D00B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58" y="4747512"/>
            <a:ext cx="3764130" cy="16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293047-F37D-4998-B585-5E1E439D4A5E}"/>
              </a:ext>
            </a:extLst>
          </p:cNvPr>
          <p:cNvGrpSpPr/>
          <p:nvPr/>
        </p:nvGrpSpPr>
        <p:grpSpPr>
          <a:xfrm>
            <a:off x="969071" y="1396014"/>
            <a:ext cx="4896110" cy="1737804"/>
            <a:chOff x="1199890" y="3429000"/>
            <a:chExt cx="9152214" cy="2775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F610E7-6391-4ACB-BD7F-C5062EE6E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890" y="4141915"/>
              <a:ext cx="4353093" cy="2062838"/>
            </a:xfrm>
            <a:prstGeom prst="rect">
              <a:avLst/>
            </a:prstGeom>
          </p:spPr>
        </p:pic>
        <p:pic>
          <p:nvPicPr>
            <p:cNvPr id="2050" name="Picture 2" descr="Advance, arrow, forward, forward arrow, jump, skip icon">
              <a:extLst>
                <a:ext uri="{FF2B5EF4-FFF2-40B4-BE49-F238E27FC236}">
                  <a16:creationId xmlns:a16="http://schemas.microsoft.com/office/drawing/2014/main" id="{91BF6628-A702-417D-8056-FB819FF983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03" b="32048"/>
            <a:stretch/>
          </p:blipFill>
          <p:spPr bwMode="auto">
            <a:xfrm>
              <a:off x="4846467" y="3429000"/>
              <a:ext cx="2788329" cy="861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CF0B1E-D92B-4A8B-85CD-6056E54EA3A7}"/>
                </a:ext>
              </a:extLst>
            </p:cNvPr>
            <p:cNvSpPr/>
            <p:nvPr/>
          </p:nvSpPr>
          <p:spPr>
            <a:xfrm>
              <a:off x="7563775" y="4290873"/>
              <a:ext cx="2788329" cy="14115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Other E-commerce sites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8D38E1-E259-4F4A-B982-F5FD321C37EB}"/>
              </a:ext>
            </a:extLst>
          </p:cNvPr>
          <p:cNvSpPr txBox="1"/>
          <p:nvPr/>
        </p:nvSpPr>
        <p:spPr>
          <a:xfrm>
            <a:off x="587036" y="653247"/>
            <a:ext cx="8770028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Bad Reviews:</a:t>
            </a: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Results in potential customers to jump form the website to some other e-commerce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May acquire more bad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Results in total failure of business</a:t>
            </a:r>
          </a:p>
          <a:p>
            <a:r>
              <a:rPr lang="en-IN" sz="2000" dirty="0"/>
              <a:t> </a:t>
            </a:r>
          </a:p>
          <a:p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2EF9DB-0970-4843-A746-3C73AAC5A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798" y="4038675"/>
            <a:ext cx="3068000" cy="22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E2E0-0957-441A-ADB4-76BAF084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ED6D-4A75-404B-B7F0-484A2398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increase consumer satisfaction </a:t>
            </a:r>
          </a:p>
          <a:p>
            <a:r>
              <a:rPr lang="en-IN" dirty="0"/>
              <a:t>To make one’s E-commerce website more preferable over the others</a:t>
            </a:r>
          </a:p>
          <a:p>
            <a:r>
              <a:rPr lang="en-IN" dirty="0"/>
              <a:t>To understand what changes are needed to be done in the services or the quality of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53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069B-F918-4687-BE16-EFA55B8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F44F-EA03-4D3F-83E2-BF68E2ED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Review analysis helps in finding the ratio of negative vs positive reviews</a:t>
            </a:r>
          </a:p>
          <a:p>
            <a:r>
              <a:rPr lang="en-IN" dirty="0"/>
              <a:t>The frequency negative reviews helps in setting the priority for the  problems to deal with</a:t>
            </a:r>
          </a:p>
          <a:p>
            <a:r>
              <a:rPr lang="en-IN" dirty="0"/>
              <a:t>It helps in understanding what needs to be changed and what is good the way it 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80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{97F54CEC-C383-4018-9B2B-3B61F437B540}tf78438558_win32</Template>
  <TotalTime>71</TotalTime>
  <Words>241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Sentiment Analysis</vt:lpstr>
      <vt:lpstr>Problem Statement:</vt:lpstr>
      <vt:lpstr>PowerPoint Presentation</vt:lpstr>
      <vt:lpstr>PowerPoint Presentation</vt:lpstr>
      <vt:lpstr>NEED:</vt:lpstr>
      <vt:lpstr>BENEFITS: 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Harshul Gupta</dc:creator>
  <cp:lastModifiedBy>Harshul Gupta</cp:lastModifiedBy>
  <cp:revision>8</cp:revision>
  <dcterms:created xsi:type="dcterms:W3CDTF">2020-09-18T11:37:36Z</dcterms:created>
  <dcterms:modified xsi:type="dcterms:W3CDTF">2020-09-18T12:48:55Z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