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2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65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9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4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1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9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5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0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4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5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354D-2D1E-4340-A856-0638ABC26709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FD37-4939-4A09-A521-CE26CAD08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2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4C359-F7B7-1A0C-8917-51BBBF3D1FF1}"/>
              </a:ext>
            </a:extLst>
          </p:cNvPr>
          <p:cNvSpPr txBox="1"/>
          <p:nvPr/>
        </p:nvSpPr>
        <p:spPr>
          <a:xfrm>
            <a:off x="1988735" y="1137007"/>
            <a:ext cx="8214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Topic: </a:t>
            </a:r>
          </a:p>
          <a:p>
            <a:pPr algn="ctr"/>
            <a:r>
              <a:rPr lang="en-IN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Air Quality Data </a:t>
            </a:r>
          </a:p>
          <a:p>
            <a:pPr algn="ctr"/>
            <a:r>
              <a:rPr lang="en-IN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Analysis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0645-C4EF-3552-2626-EBAC9A4F77C5}"/>
              </a:ext>
            </a:extLst>
          </p:cNvPr>
          <p:cNvSpPr txBox="1"/>
          <p:nvPr/>
        </p:nvSpPr>
        <p:spPr>
          <a:xfrm>
            <a:off x="1988734" y="2530159"/>
            <a:ext cx="82145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Comprehensive Analysis of </a:t>
            </a:r>
          </a:p>
          <a:p>
            <a:pPr algn="ctr"/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Air Quality Metrics</a:t>
            </a:r>
            <a:endParaRPr lang="en-IN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0AB35-96D8-45DB-BAE7-A67F9ABA4DE9}"/>
              </a:ext>
            </a:extLst>
          </p:cNvPr>
          <p:cNvSpPr txBox="1"/>
          <p:nvPr/>
        </p:nvSpPr>
        <p:spPr>
          <a:xfrm>
            <a:off x="7636747" y="4046422"/>
            <a:ext cx="4555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Name: Ritik Malviya</a:t>
            </a:r>
          </a:p>
          <a:p>
            <a:r>
              <a:rPr lang="en-IN" sz="2200" dirty="0"/>
              <a:t>Last Of Submission: 24/06/2024</a:t>
            </a:r>
          </a:p>
        </p:txBody>
      </p:sp>
    </p:spTree>
    <p:extLst>
      <p:ext uri="{BB962C8B-B14F-4D97-AF65-F5344CB8AC3E}">
        <p14:creationId xmlns:p14="http://schemas.microsoft.com/office/powerpoint/2010/main" val="30286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895BE-C1FB-BBF9-6AD5-2738B4FC6067}"/>
              </a:ext>
            </a:extLst>
          </p:cNvPr>
          <p:cNvSpPr txBox="1"/>
          <p:nvPr/>
        </p:nvSpPr>
        <p:spPr>
          <a:xfrm>
            <a:off x="1740877" y="1780652"/>
            <a:ext cx="8528538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 A heatmap of the correlation matrix was plotted to identify relationships between different variables.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nPlotting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correlation heatmap...")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plt.figure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=(12, 10))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sns.heatmap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df.corr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annot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=True,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fmt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='.2f',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cmap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='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coolwarm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')</a:t>
            </a: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plt.show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19B76-EE86-5197-586C-709804EE6BEB}"/>
              </a:ext>
            </a:extLst>
          </p:cNvPr>
          <p:cNvSpPr txBox="1"/>
          <p:nvPr/>
        </p:nvSpPr>
        <p:spPr>
          <a:xfrm>
            <a:off x="4996544" y="701503"/>
            <a:ext cx="60943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343142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8905BE-7503-70BA-06FD-8080C548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702" y="257145"/>
            <a:ext cx="24164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Correlation Heatmap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FCD6408-7B11-5E4B-FF8C-5348B347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4" y="685800"/>
            <a:ext cx="11083332" cy="59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B6A29D3-542D-D11B-B287-99896C8F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0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010FC42-3F68-C38F-9106-AB796FB4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07" y="1544325"/>
            <a:ext cx="48381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 Series Plot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 A time series plot was created to visualize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trends of key pollutants over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nPlotting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time series for key pollutants...")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=(14, 7))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[['CO(GT)', 'C6H6(GT)', 'NOx(GT)', 'NO2(GT)’]].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plot()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('Time Series of Key Pollutants')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plt.xlabel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('Date')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plt.ylabel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('Concentration')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plt.legend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0449BFA-FBC5-347E-70AC-FE2C6E26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88" y="1343357"/>
            <a:ext cx="6836333" cy="513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19C7C-7178-48F2-96C9-6C75339656EC}"/>
              </a:ext>
            </a:extLst>
          </p:cNvPr>
          <p:cNvSpPr txBox="1"/>
          <p:nvPr/>
        </p:nvSpPr>
        <p:spPr>
          <a:xfrm>
            <a:off x="4737799" y="609153"/>
            <a:ext cx="619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301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F23020-07CA-9B25-C283-C0395307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71" y="1413028"/>
            <a:ext cx="103330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CO(GT) levels were analyzed on a monthly basis using different types of plots.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Line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line plot was created to show the average CO(GT) levels for each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nPlotting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line plot for monthly average CO(GT) levels...")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monthly_avg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['CO(GT)'].resample('M').mean()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=(12, 6))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monthly_avg.index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monthly_avg.values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marker='o')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('Monthly Average CO(GT) Levels')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plt.xlabel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('Month')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plt.ylabel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('Average CO(GT)')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(True)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FF6EC-215D-8E03-F389-885A527C37CC}"/>
              </a:ext>
            </a:extLst>
          </p:cNvPr>
          <p:cNvSpPr txBox="1"/>
          <p:nvPr/>
        </p:nvSpPr>
        <p:spPr>
          <a:xfrm>
            <a:off x="5006592" y="535076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Monthly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6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C261B-A5B7-4705-4FE9-FBA23D84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9" y="1381666"/>
            <a:ext cx="11197161" cy="530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1867-FF40-7860-8FA3-63387A3F2C4A}"/>
              </a:ext>
            </a:extLst>
          </p:cNvPr>
          <p:cNvSpPr txBox="1"/>
          <p:nvPr/>
        </p:nvSpPr>
        <p:spPr>
          <a:xfrm>
            <a:off x="4731099" y="2721114"/>
            <a:ext cx="2729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52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FA9F2-8C83-4A16-6722-7A5E6E719618}"/>
              </a:ext>
            </a:extLst>
          </p:cNvPr>
          <p:cNvSpPr txBox="1"/>
          <p:nvPr/>
        </p:nvSpPr>
        <p:spPr>
          <a:xfrm>
            <a:off x="5050971" y="1346478"/>
            <a:ext cx="20900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Introduction</a:t>
            </a:r>
            <a:endParaRPr lang="en-IN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4BDE6-5B95-9A49-BB3E-30490183F36D}"/>
              </a:ext>
            </a:extLst>
          </p:cNvPr>
          <p:cNvSpPr txBox="1"/>
          <p:nvPr/>
        </p:nvSpPr>
        <p:spPr>
          <a:xfrm>
            <a:off x="649793" y="2211030"/>
            <a:ext cx="10892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Objective: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analyze and visualize air quality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Preprocess the dataset to handle missing values and format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Conduct Exploratory Data Analysis (EDA) to gain insights into the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Create visualizations to illustrate key findings and relationships among variables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Data Source: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dataset used in this analysis is the Air Quality UCI Dataset, which contains air quality measurements from a specific region.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dataset includes various metrics such as CO levels, benzene concentration, nitrogen oxides, and meteorological variables like temperature and humidity.</a:t>
            </a:r>
          </a:p>
        </p:txBody>
      </p:sp>
    </p:spTree>
    <p:extLst>
      <p:ext uri="{BB962C8B-B14F-4D97-AF65-F5344CB8AC3E}">
        <p14:creationId xmlns:p14="http://schemas.microsoft.com/office/powerpoint/2010/main" val="11337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952A91-3397-1F63-3027-48EF127CBAC9}"/>
              </a:ext>
            </a:extLst>
          </p:cNvPr>
          <p:cNvSpPr txBox="1"/>
          <p:nvPr/>
        </p:nvSpPr>
        <p:spPr>
          <a:xfrm>
            <a:off x="2002134" y="1560023"/>
            <a:ext cx="6094324" cy="392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Loading the Data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data is loaded from an Excel file using the `pandas` library.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pandas as pd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matplotlib.pyplot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 seaborn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Loading Data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pd.read_excel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('/content/AirQualityUCI.xlsx')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70885-9843-A670-F041-BFE0E24A2EEB}"/>
              </a:ext>
            </a:extLst>
          </p:cNvPr>
          <p:cNvSpPr txBox="1"/>
          <p:nvPr/>
        </p:nvSpPr>
        <p:spPr>
          <a:xfrm>
            <a:off x="4330840" y="773723"/>
            <a:ext cx="221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Preprocessing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2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815F29-324B-E7F7-349F-8DCB469F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50" y="3313024"/>
            <a:ext cx="9923899" cy="354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181BD-94A1-51AF-9142-30437D04595B}"/>
              </a:ext>
            </a:extLst>
          </p:cNvPr>
          <p:cNvSpPr txBox="1"/>
          <p:nvPr/>
        </p:nvSpPr>
        <p:spPr>
          <a:xfrm>
            <a:off x="4795994" y="791938"/>
            <a:ext cx="260001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Initial Data Inspection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F9606-B85E-135A-0260-64B38F4D6E35}"/>
              </a:ext>
            </a:extLst>
          </p:cNvPr>
          <p:cNvSpPr txBox="1"/>
          <p:nvPr/>
        </p:nvSpPr>
        <p:spPr>
          <a:xfrm>
            <a:off x="1748832" y="1305866"/>
            <a:ext cx="6094324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first few rows of the dataset were displayed to understand the structure and content of the data.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print("First few rows of the dataset:")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df.head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2194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930EE-57CD-64F4-C262-F08E8999740C}"/>
              </a:ext>
            </a:extLst>
          </p:cNvPr>
          <p:cNvSpPr txBox="1"/>
          <p:nvPr/>
        </p:nvSpPr>
        <p:spPr>
          <a:xfrm>
            <a:off x="456571" y="1511198"/>
            <a:ext cx="11275507" cy="5060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dataset was checked for missing values. Any missing values in numeric columns were filled with the median of the respective columns.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# Check for missing values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nMissing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values in each column:")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df.isnull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().sum())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# Fill missing values with the median of each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column (numeric columns only)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numeric_columns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df.select_dtypes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(include=['float64', 'int64']).columns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numeric_columns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]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numeric_columns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].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fillna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numeric_columns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].median())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6648E-D118-6DD3-F7CB-80BE2878DA0C}"/>
              </a:ext>
            </a:extLst>
          </p:cNvPr>
          <p:cNvSpPr txBox="1"/>
          <p:nvPr/>
        </p:nvSpPr>
        <p:spPr>
          <a:xfrm>
            <a:off x="4693836" y="982857"/>
            <a:ext cx="28009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Handling 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FA959-510D-70F4-D25F-1B3D0410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45" y="2022063"/>
            <a:ext cx="6635956" cy="42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4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AE293-6B7F-530E-0C3E-C2D82D39D379}"/>
              </a:ext>
            </a:extLst>
          </p:cNvPr>
          <p:cNvSpPr txBox="1"/>
          <p:nvPr/>
        </p:nvSpPr>
        <p:spPr>
          <a:xfrm>
            <a:off x="381838" y="1339155"/>
            <a:ext cx="6094324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 The first few rows of the dataset after preprocessing were displayed to verify the changes.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nFirst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few rows after preprocessing:")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df.head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A0C1-F6F6-2CE8-44AB-D05ECFE881EC}"/>
              </a:ext>
            </a:extLst>
          </p:cNvPr>
          <p:cNvSpPr txBox="1"/>
          <p:nvPr/>
        </p:nvSpPr>
        <p:spPr>
          <a:xfrm>
            <a:off x="4725238" y="564075"/>
            <a:ext cx="609432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Post-Processing Inspection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A23ED-A2FD-C601-AAA1-C6E852A8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65" y="1630558"/>
            <a:ext cx="7051820" cy="51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48CBB-BD38-0836-2848-1EDDDFEC567A}"/>
              </a:ext>
            </a:extLst>
          </p:cNvPr>
          <p:cNvSpPr txBox="1"/>
          <p:nvPr/>
        </p:nvSpPr>
        <p:spPr>
          <a:xfrm>
            <a:off x="4242917" y="631165"/>
            <a:ext cx="609432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49BE9-C7C3-E71D-307F-CDC7602B13CE}"/>
              </a:ext>
            </a:extLst>
          </p:cNvPr>
          <p:cNvSpPr txBox="1"/>
          <p:nvPr/>
        </p:nvSpPr>
        <p:spPr>
          <a:xfrm>
            <a:off x="173335" y="1626105"/>
            <a:ext cx="6094324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 Basic Statistics: Descriptive statistics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were computed to provide a summary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of the dataset.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nBasic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statistics of the dataset:")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df.describe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8958D-C631-479D-3825-BF26F1DC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98" y="1313238"/>
            <a:ext cx="7515413" cy="54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9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CBBBF-13DF-5554-5D13-92994B92E04E}"/>
              </a:ext>
            </a:extLst>
          </p:cNvPr>
          <p:cNvSpPr txBox="1"/>
          <p:nvPr/>
        </p:nvSpPr>
        <p:spPr>
          <a:xfrm>
            <a:off x="2281395" y="1687674"/>
            <a:ext cx="6094324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 Histograms for each numeric column were plotted to understand the distribution of values.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Code: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print("\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nPlotting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histograms for each column...")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df.hist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(bins=30,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figsize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=(20, 15))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plt.tight_layout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plt.show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A37B-693E-F7A6-2146-1C740B508217}"/>
              </a:ext>
            </a:extLst>
          </p:cNvPr>
          <p:cNvSpPr txBox="1"/>
          <p:nvPr/>
        </p:nvSpPr>
        <p:spPr>
          <a:xfrm>
            <a:off x="5328557" y="621117"/>
            <a:ext cx="153488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60089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87BFE-F90B-6C4F-BE32-932DE6CA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2" y="640206"/>
            <a:ext cx="11786717" cy="3771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698D2-8929-72CF-F13E-3BE1B19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05" y="4411226"/>
            <a:ext cx="11551110" cy="2159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D34080-A59E-2556-2330-F49E8EEBCAAD}"/>
              </a:ext>
            </a:extLst>
          </p:cNvPr>
          <p:cNvSpPr txBox="1"/>
          <p:nvPr/>
        </p:nvSpPr>
        <p:spPr>
          <a:xfrm>
            <a:off x="5498961" y="379956"/>
            <a:ext cx="60943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9609377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738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malviya</dc:creator>
  <cp:lastModifiedBy>Ritik Malviya</cp:lastModifiedBy>
  <cp:revision>1</cp:revision>
  <dcterms:created xsi:type="dcterms:W3CDTF">2024-06-23T21:24:36Z</dcterms:created>
  <dcterms:modified xsi:type="dcterms:W3CDTF">2024-06-23T22:15:21Z</dcterms:modified>
</cp:coreProperties>
</file>