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23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76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27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19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148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67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9156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6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43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700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23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CD1F4-A1B9-4776-8AB7-5DD55926D48C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C31BC-C173-454A-822B-DFD63E20C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3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813F5-CE0C-829F-F9C5-67088884A73C}"/>
              </a:ext>
            </a:extLst>
          </p:cNvPr>
          <p:cNvSpPr/>
          <p:nvPr/>
        </p:nvSpPr>
        <p:spPr>
          <a:xfrm>
            <a:off x="11426456" y="0"/>
            <a:ext cx="7655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04FB66-DE44-B3AC-BE86-06EDB7A90C32}"/>
              </a:ext>
            </a:extLst>
          </p:cNvPr>
          <p:cNvSpPr/>
          <p:nvPr/>
        </p:nvSpPr>
        <p:spPr>
          <a:xfrm>
            <a:off x="10455349" y="0"/>
            <a:ext cx="7655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5DE80C-999D-5AC1-5179-356D3395EA2A}"/>
              </a:ext>
            </a:extLst>
          </p:cNvPr>
          <p:cNvSpPr/>
          <p:nvPr/>
        </p:nvSpPr>
        <p:spPr>
          <a:xfrm>
            <a:off x="9484242" y="0"/>
            <a:ext cx="7655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E3419-2314-87E0-3C41-A292B980E8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758" y="0"/>
            <a:ext cx="995811" cy="7974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86281F-013A-AE5C-4F80-BBF3AE1E7E10}"/>
              </a:ext>
            </a:extLst>
          </p:cNvPr>
          <p:cNvSpPr/>
          <p:nvPr/>
        </p:nvSpPr>
        <p:spPr>
          <a:xfrm>
            <a:off x="8353540" y="0"/>
            <a:ext cx="765544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C75FFF-3D2E-AF25-1BF2-FF4B248184F9}"/>
              </a:ext>
            </a:extLst>
          </p:cNvPr>
          <p:cNvGrpSpPr/>
          <p:nvPr/>
        </p:nvGrpSpPr>
        <p:grpSpPr>
          <a:xfrm>
            <a:off x="-1" y="0"/>
            <a:ext cx="2360429" cy="5539563"/>
            <a:chOff x="0" y="0"/>
            <a:chExt cx="4630053" cy="33492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8DFAC7-4E48-702D-5AE3-8ABF2B29E9BD}"/>
                </a:ext>
              </a:extLst>
            </p:cNvPr>
            <p:cNvSpPr/>
            <p:nvPr/>
          </p:nvSpPr>
          <p:spPr>
            <a:xfrm>
              <a:off x="0" y="2402958"/>
              <a:ext cx="2115930" cy="9462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CB2B202-AB55-C03B-FA62-327BCF3D0FBC}"/>
                </a:ext>
              </a:extLst>
            </p:cNvPr>
            <p:cNvSpPr/>
            <p:nvPr/>
          </p:nvSpPr>
          <p:spPr>
            <a:xfrm>
              <a:off x="0" y="1201479"/>
              <a:ext cx="2126512" cy="9462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84860C-90AC-F9FC-F7D1-DB6A4C646A46}"/>
                </a:ext>
              </a:extLst>
            </p:cNvPr>
            <p:cNvSpPr/>
            <p:nvPr/>
          </p:nvSpPr>
          <p:spPr>
            <a:xfrm>
              <a:off x="2503541" y="1201479"/>
              <a:ext cx="2115930" cy="9462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D97BEC5-4523-012F-D0EE-9EDC2AA32FB0}"/>
                </a:ext>
              </a:extLst>
            </p:cNvPr>
            <p:cNvSpPr/>
            <p:nvPr/>
          </p:nvSpPr>
          <p:spPr>
            <a:xfrm>
              <a:off x="0" y="0"/>
              <a:ext cx="2126512" cy="9462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F64C5DE-B3BC-573B-759A-77A6A9DA03BE}"/>
                </a:ext>
              </a:extLst>
            </p:cNvPr>
            <p:cNvSpPr/>
            <p:nvPr/>
          </p:nvSpPr>
          <p:spPr>
            <a:xfrm>
              <a:off x="2481088" y="2402958"/>
              <a:ext cx="2115930" cy="9462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CF16635-FCCB-EE47-727F-5174189D4DFA}"/>
                </a:ext>
              </a:extLst>
            </p:cNvPr>
            <p:cNvSpPr/>
            <p:nvPr/>
          </p:nvSpPr>
          <p:spPr>
            <a:xfrm>
              <a:off x="2503541" y="0"/>
              <a:ext cx="2126512" cy="94629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003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u="sng"/>
            </a:p>
          </p:txBody>
        </p:sp>
      </p:grpSp>
    </p:spTree>
    <p:extLst>
      <p:ext uri="{BB962C8B-B14F-4D97-AF65-F5344CB8AC3E}">
        <p14:creationId xmlns:p14="http://schemas.microsoft.com/office/powerpoint/2010/main" val="222598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Malviya</dc:creator>
  <cp:lastModifiedBy>Ritik Malviya</cp:lastModifiedBy>
  <cp:revision>1</cp:revision>
  <dcterms:created xsi:type="dcterms:W3CDTF">2025-03-19T18:57:59Z</dcterms:created>
  <dcterms:modified xsi:type="dcterms:W3CDTF">2025-03-19T19:20:36Z</dcterms:modified>
</cp:coreProperties>
</file>