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43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4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0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97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26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8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0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1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3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9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7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2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5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8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5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38E0-8FF1-46D4-AF89-F973CBFD4C4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3471-DDE5-4692-89D8-03CB9C073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33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6E3771-CBE1-D1DA-2C32-DB7BFCEBD4E4}"/>
              </a:ext>
            </a:extLst>
          </p:cNvPr>
          <p:cNvSpPr txBox="1"/>
          <p:nvPr/>
        </p:nvSpPr>
        <p:spPr>
          <a:xfrm>
            <a:off x="1537854" y="1761181"/>
            <a:ext cx="75853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 Gray Corporates</a:t>
            </a:r>
          </a:p>
          <a:p>
            <a:pPr algn="just"/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Ritik Malviya</a:t>
            </a:r>
          </a:p>
          <a:p>
            <a:pPr algn="just"/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Duration: 6 Months</a:t>
            </a:r>
          </a:p>
          <a:p>
            <a:pPr algn="just"/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Data Analyst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5F3D2-9AED-B293-0896-463C81492255}"/>
              </a:ext>
            </a:extLst>
          </p:cNvPr>
          <p:cNvSpPr txBox="1"/>
          <p:nvPr/>
        </p:nvSpPr>
        <p:spPr>
          <a:xfrm>
            <a:off x="3184813" y="623454"/>
            <a:ext cx="4582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18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2043E6-B231-0607-9F11-A15EC0080D4D}"/>
              </a:ext>
            </a:extLst>
          </p:cNvPr>
          <p:cNvSpPr txBox="1"/>
          <p:nvPr/>
        </p:nvSpPr>
        <p:spPr>
          <a:xfrm>
            <a:off x="719571" y="2182505"/>
            <a:ext cx="596178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Allocation Date: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15/03/2025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Submission Date: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DA480-C38B-337D-6D36-BF64582B173B}"/>
              </a:ext>
            </a:extLst>
          </p:cNvPr>
          <p:cNvSpPr txBox="1"/>
          <p:nvPr/>
        </p:nvSpPr>
        <p:spPr>
          <a:xfrm>
            <a:off x="2213264" y="594652"/>
            <a:ext cx="74502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Analysis &amp; Power BI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4889A-51C9-F95B-0E87-E0CF6BE0F57B}"/>
              </a:ext>
            </a:extLst>
          </p:cNvPr>
          <p:cNvSpPr txBox="1"/>
          <p:nvPr/>
        </p:nvSpPr>
        <p:spPr>
          <a:xfrm>
            <a:off x="719571" y="1498225"/>
            <a:ext cx="596178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Allocation and Submission Date</a:t>
            </a:r>
          </a:p>
        </p:txBody>
      </p:sp>
    </p:spTree>
    <p:extLst>
      <p:ext uri="{BB962C8B-B14F-4D97-AF65-F5344CB8AC3E}">
        <p14:creationId xmlns:p14="http://schemas.microsoft.com/office/powerpoint/2010/main" val="108050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F7901-F110-3433-5C3B-24EA8B211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54160-DDFD-1B34-6BC9-12A6AB08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1205E-3E7B-E9E3-5D28-E86C44A18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55AC5-C327-8E4F-3B9B-41C97C3D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6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D132E-447B-046D-8763-E9698C2F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DC358-5C53-7564-4C96-EF669FC0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BAD6-9728-53BE-FF11-6317010C3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698C7-860A-2995-4F4E-035D126A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468F9-C834-A004-FF96-DA2D6B78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52649-9207-5310-AA6E-5F8B1E40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0AAB5-3A34-BF27-61FC-5AF874CF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D2B74-28B1-4B86-9F79-6B305BE5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912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</TotalTime>
  <Words>42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Malviya</dc:creator>
  <cp:lastModifiedBy>Ritik Malviya</cp:lastModifiedBy>
  <cp:revision>1</cp:revision>
  <dcterms:created xsi:type="dcterms:W3CDTF">2025-03-19T19:35:26Z</dcterms:created>
  <dcterms:modified xsi:type="dcterms:W3CDTF">2025-03-19T19:42:01Z</dcterms:modified>
</cp:coreProperties>
</file>