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72" r:id="rId9"/>
    <p:sldId id="271" r:id="rId10"/>
    <p:sldId id="27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17A602-F161-4CB6-8087-A18726492738}">
  <a:tblStyle styleId="{4117A602-F161-4CB6-8087-A18726492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c487f8d5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c487f8d5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9c487f8d59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9c487f8d59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c487f8d59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c487f8d59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9d33ba93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9d33ba93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9c487f8d59_0_1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9c487f8d59_0_1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5"/>
          <p:cNvSpPr txBox="1">
            <a:spLocks noGrp="1"/>
          </p:cNvSpPr>
          <p:nvPr>
            <p:ph type="subTitle" idx="1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2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 idx="3" hasCustomPrompt="1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5" name="Google Shape;135;p5"/>
          <p:cNvSpPr txBox="1">
            <a:spLocks noGrp="1"/>
          </p:cNvSpPr>
          <p:nvPr>
            <p:ph type="subTitle" idx="4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5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6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 idx="7" hasCustomPrompt="1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8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1" name="Google Shape;141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RESUME SCREENING</a:t>
            </a:r>
            <a:endParaRPr dirty="0"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4212310" y="3296175"/>
            <a:ext cx="3292200" cy="104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</a:t>
            </a:r>
            <a:r>
              <a:rPr lang="en-IN" b="1" dirty="0"/>
              <a:t>CHAUHAN RITIK SINGH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ANKIT PEDNEKAR</a:t>
            </a:r>
            <a:endParaRPr b="1" dirty="0"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>
            <a:spLocks noGrp="1"/>
          </p:cNvSpPr>
          <p:nvPr>
            <p:ph type="ctrTitle" idx="4294967295"/>
          </p:nvPr>
        </p:nvSpPr>
        <p:spPr>
          <a:xfrm>
            <a:off x="1394847" y="539749"/>
            <a:ext cx="6718515" cy="3071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THANK YOU</a:t>
            </a:r>
            <a:endParaRPr sz="6600"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93945" y="635431"/>
            <a:ext cx="4334923" cy="736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INTRODUCTION</a:t>
            </a:r>
            <a:endParaRPr sz="4000" b="1" dirty="0"/>
          </a:p>
        </p:txBody>
      </p:sp>
      <p:sp>
        <p:nvSpPr>
          <p:cNvPr id="888" name="Google Shape;888;p27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Resume screening is the process of determining whether a candidate is qualified for a role based his or her education, experience, and  other information captured on their resume.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Job description and any other relevant information should also be compared with resume.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9"/>
          <p:cNvSpPr txBox="1">
            <a:spLocks noGrp="1"/>
          </p:cNvSpPr>
          <p:nvPr>
            <p:ph type="title"/>
          </p:nvPr>
        </p:nvSpPr>
        <p:spPr>
          <a:xfrm>
            <a:off x="4306823" y="340964"/>
            <a:ext cx="4682193" cy="2268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RESUME SCREENING?</a:t>
            </a:r>
            <a:endParaRPr dirty="0"/>
          </a:p>
        </p:txBody>
      </p:sp>
      <p:sp>
        <p:nvSpPr>
          <p:cNvPr id="908" name="Google Shape;908;p29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888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Resume screening is the process of determining whether a candidate is qualified for a role based his or her education, experience ,and  other information captured on their resume.</a:t>
            </a:r>
            <a:endParaRPr sz="2000" dirty="0"/>
          </a:p>
        </p:txBody>
      </p:sp>
      <p:cxnSp>
        <p:nvCxnSpPr>
          <p:cNvPr id="909" name="Google Shape;909;p29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ctrTitle"/>
          </p:nvPr>
        </p:nvSpPr>
        <p:spPr>
          <a:xfrm>
            <a:off x="5765369" y="468450"/>
            <a:ext cx="259653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OF PROJECT</a:t>
            </a:r>
            <a:endParaRPr dirty="0"/>
          </a:p>
        </p:txBody>
      </p:sp>
      <p:grpSp>
        <p:nvGrpSpPr>
          <p:cNvPr id="915" name="Google Shape;915;p30"/>
          <p:cNvGrpSpPr/>
          <p:nvPr/>
        </p:nvGrpSpPr>
        <p:grpSpPr>
          <a:xfrm>
            <a:off x="3104037" y="201479"/>
            <a:ext cx="3327760" cy="4765728"/>
            <a:chOff x="2772462" y="468450"/>
            <a:chExt cx="3051030" cy="4206676"/>
          </a:xfrm>
        </p:grpSpPr>
        <p:cxnSp>
          <p:nvCxnSpPr>
            <p:cNvPr id="916" name="Google Shape;916;p30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17" name="Google Shape;917;p30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18" name="Google Shape;918;p30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19" name="Google Shape;919;p30"/>
            <p:cNvCxnSpPr>
              <a:stCxn id="920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921" name="Google Shape;921;p30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30"/>
          <p:cNvSpPr txBox="1"/>
          <p:nvPr/>
        </p:nvSpPr>
        <p:spPr>
          <a:xfrm>
            <a:off x="3375726" y="747250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0" name="Google Shape;930;p30"/>
          <p:cNvSpPr txBox="1"/>
          <p:nvPr/>
        </p:nvSpPr>
        <p:spPr>
          <a:xfrm>
            <a:off x="5274076" y="17778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1" name="Google Shape;931;p30"/>
          <p:cNvSpPr txBox="1"/>
          <p:nvPr/>
        </p:nvSpPr>
        <p:spPr>
          <a:xfrm>
            <a:off x="3375726" y="27956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2" name="Google Shape;932;p30"/>
          <p:cNvSpPr txBox="1"/>
          <p:nvPr/>
        </p:nvSpPr>
        <p:spPr>
          <a:xfrm>
            <a:off x="5274076" y="38071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3" name="Google Shape;933;p30"/>
          <p:cNvSpPr txBox="1"/>
          <p:nvPr/>
        </p:nvSpPr>
        <p:spPr>
          <a:xfrm>
            <a:off x="4662838" y="282305"/>
            <a:ext cx="1573500" cy="109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Screen resumes based on the job’s minimum qualification.</a:t>
            </a:r>
            <a:endParaRPr b="1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35" name="Google Shape;935;p30"/>
          <p:cNvSpPr txBox="1"/>
          <p:nvPr/>
        </p:nvSpPr>
        <p:spPr>
          <a:xfrm>
            <a:off x="3026488" y="1794825"/>
            <a:ext cx="1572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Screen resumes based on the job’s preferred qualifications</a:t>
            </a:r>
            <a:endParaRPr b="1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36" name="Google Shape;936;p30"/>
          <p:cNvSpPr txBox="1"/>
          <p:nvPr/>
        </p:nvSpPr>
        <p:spPr>
          <a:xfrm>
            <a:off x="6140263" y="1867967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7" name="Google Shape;937;p30"/>
          <p:cNvSpPr txBox="1"/>
          <p:nvPr/>
        </p:nvSpPr>
        <p:spPr>
          <a:xfrm>
            <a:off x="4658863" y="2815862"/>
            <a:ext cx="2516852" cy="6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Screen resumes based on the shortlist of candidates you want to move onto the interview phase</a:t>
            </a:r>
            <a:endParaRPr b="1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38" name="Google Shape;938;p30"/>
          <p:cNvSpPr txBox="1"/>
          <p:nvPr/>
        </p:nvSpPr>
        <p:spPr>
          <a:xfrm>
            <a:off x="1770813" y="2885779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9" name="Google Shape;939;p30"/>
          <p:cNvSpPr txBox="1"/>
          <p:nvPr/>
        </p:nvSpPr>
        <p:spPr>
          <a:xfrm>
            <a:off x="3026488" y="3933379"/>
            <a:ext cx="1572900" cy="75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Select the resume according to the comapanys needs.</a:t>
            </a:r>
            <a:endParaRPr b="1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40" name="Google Shape;940;p30"/>
          <p:cNvSpPr txBox="1"/>
          <p:nvPr/>
        </p:nvSpPr>
        <p:spPr>
          <a:xfrm>
            <a:off x="6140263" y="3897279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IN OUR PROJECT</a:t>
            </a:r>
            <a:endParaRPr dirty="0"/>
          </a:p>
        </p:txBody>
      </p:sp>
      <p:grpSp>
        <p:nvGrpSpPr>
          <p:cNvPr id="946" name="Google Shape;946;p31"/>
          <p:cNvGrpSpPr/>
          <p:nvPr/>
        </p:nvGrpSpPr>
        <p:grpSpPr>
          <a:xfrm>
            <a:off x="1526850" y="1511875"/>
            <a:ext cx="980695" cy="982361"/>
            <a:chOff x="917250" y="2165250"/>
            <a:chExt cx="980695" cy="982361"/>
          </a:xfrm>
        </p:grpSpPr>
        <p:sp>
          <p:nvSpPr>
            <p:cNvPr id="947" name="Google Shape;947;p31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31"/>
          <p:cNvGrpSpPr/>
          <p:nvPr/>
        </p:nvGrpSpPr>
        <p:grpSpPr>
          <a:xfrm>
            <a:off x="1841620" y="1832680"/>
            <a:ext cx="351155" cy="340753"/>
            <a:chOff x="-59481900" y="2290800"/>
            <a:chExt cx="319000" cy="309550"/>
          </a:xfrm>
        </p:grpSpPr>
        <p:sp>
          <p:nvSpPr>
            <p:cNvPr id="950" name="Google Shape;950;p31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31"/>
          <p:cNvGrpSpPr/>
          <p:nvPr/>
        </p:nvGrpSpPr>
        <p:grpSpPr>
          <a:xfrm>
            <a:off x="1523988" y="3469200"/>
            <a:ext cx="980695" cy="982361"/>
            <a:chOff x="917250" y="2165250"/>
            <a:chExt cx="980695" cy="982361"/>
          </a:xfrm>
        </p:grpSpPr>
        <p:sp>
          <p:nvSpPr>
            <p:cNvPr id="957" name="Google Shape;957;p31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3282700" y="1925450"/>
            <a:ext cx="4614000" cy="918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K-nearest neighbors (KNN) algorithm is a type of supervised ML algorithm which can be used for both classification as well as regression predictive problems.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2" name="Google Shape;962;p31"/>
          <p:cNvSpPr txBox="1">
            <a:spLocks noGrp="1"/>
          </p:cNvSpPr>
          <p:nvPr>
            <p:ph type="subTitle" idx="4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 -</a:t>
            </a:r>
            <a:r>
              <a:rPr lang="en-IN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k-nearest neighbours algorithm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63" name="Google Shape;963;p31"/>
          <p:cNvSpPr txBox="1">
            <a:spLocks noGrp="1"/>
          </p:cNvSpPr>
          <p:nvPr>
            <p:ph type="subTitle" idx="5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</a:t>
            </a:r>
            <a:endParaRPr dirty="0"/>
          </a:p>
        </p:txBody>
      </p:sp>
      <p:sp>
        <p:nvSpPr>
          <p:cNvPr id="964" name="Google Shape;964;p31"/>
          <p:cNvSpPr txBox="1">
            <a:spLocks noGrp="1"/>
          </p:cNvSpPr>
          <p:nvPr>
            <p:ph type="subTitle" idx="6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NLP is the ability of a computer program to understand human language as it is spoken and written -- referred to as natural language.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6" name="Google Shape;966;p31"/>
          <p:cNvSpPr txBox="1">
            <a:spLocks noGrp="1"/>
          </p:cNvSpPr>
          <p:nvPr>
            <p:ph type="subTitle" idx="8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+mj-lt"/>
              </a:rPr>
              <a:t>Natural language processing (NLP</a:t>
            </a:r>
            <a:r>
              <a:rPr lang="en-IN" dirty="0"/>
              <a:t>)</a:t>
            </a:r>
            <a:endParaRPr dirty="0"/>
          </a:p>
        </p:txBody>
      </p:sp>
      <p:cxnSp>
        <p:nvCxnSpPr>
          <p:cNvPr id="967" name="Google Shape;967;p31"/>
          <p:cNvCxnSpPr/>
          <p:nvPr/>
        </p:nvCxnSpPr>
        <p:spPr>
          <a:xfrm>
            <a:off x="3283675" y="1643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31"/>
          <p:cNvCxnSpPr/>
          <p:nvPr/>
        </p:nvCxnSpPr>
        <p:spPr>
          <a:xfrm>
            <a:off x="3283675" y="3601175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9" name="Google Shape;969;p31"/>
          <p:cNvGrpSpPr/>
          <p:nvPr/>
        </p:nvGrpSpPr>
        <p:grpSpPr>
          <a:xfrm>
            <a:off x="1848031" y="3791214"/>
            <a:ext cx="338321" cy="338321"/>
            <a:chOff x="3963575" y="2317575"/>
            <a:chExt cx="296175" cy="296175"/>
          </a:xfrm>
        </p:grpSpPr>
        <p:sp>
          <p:nvSpPr>
            <p:cNvPr id="970" name="Google Shape;970;p31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2"/>
          <p:cNvSpPr txBox="1">
            <a:spLocks noGrp="1"/>
          </p:cNvSpPr>
          <p:nvPr>
            <p:ph type="ctrTitle"/>
          </p:nvPr>
        </p:nvSpPr>
        <p:spPr>
          <a:xfrm>
            <a:off x="3456816" y="186132"/>
            <a:ext cx="5006316" cy="662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 USED IN OUR PROJJECT</a:t>
            </a:r>
            <a:endParaRPr dirty="0"/>
          </a:p>
        </p:txBody>
      </p:sp>
      <p:cxnSp>
        <p:nvCxnSpPr>
          <p:cNvPr id="991" name="Google Shape;991;p32"/>
          <p:cNvCxnSpPr>
            <a:stCxn id="992" idx="3"/>
            <a:endCxn id="993" idx="1"/>
          </p:cNvCxnSpPr>
          <p:nvPr/>
        </p:nvCxnSpPr>
        <p:spPr>
          <a:xfrm>
            <a:off x="2507775" y="2574680"/>
            <a:ext cx="88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994" name="Google Shape;994;p32"/>
          <p:cNvCxnSpPr>
            <a:stCxn id="995" idx="0"/>
          </p:cNvCxnSpPr>
          <p:nvPr/>
        </p:nvCxnSpPr>
        <p:spPr>
          <a:xfrm rot="10800000">
            <a:off x="2146336" y="1891405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996" name="Google Shape;996;p32"/>
          <p:cNvSpPr/>
          <p:nvPr/>
        </p:nvSpPr>
        <p:spPr>
          <a:xfrm>
            <a:off x="1750054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2"/>
          <p:cNvSpPr/>
          <p:nvPr/>
        </p:nvSpPr>
        <p:spPr>
          <a:xfrm>
            <a:off x="1851286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7" name="Google Shape;997;p32"/>
          <p:cNvCxnSpPr>
            <a:stCxn id="998" idx="4"/>
          </p:cNvCxnSpPr>
          <p:nvPr/>
        </p:nvCxnSpPr>
        <p:spPr>
          <a:xfrm>
            <a:off x="3751866" y="2869705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999" name="Google Shape;999;p32"/>
          <p:cNvSpPr/>
          <p:nvPr/>
        </p:nvSpPr>
        <p:spPr>
          <a:xfrm>
            <a:off x="3355584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3456816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0" name="Google Shape;1000;p32"/>
          <p:cNvCxnSpPr>
            <a:stCxn id="1001" idx="0"/>
          </p:cNvCxnSpPr>
          <p:nvPr/>
        </p:nvCxnSpPr>
        <p:spPr>
          <a:xfrm rot="10800000">
            <a:off x="5357397" y="1891405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02" name="Google Shape;1002;p32"/>
          <p:cNvSpPr/>
          <p:nvPr/>
        </p:nvSpPr>
        <p:spPr>
          <a:xfrm>
            <a:off x="4961115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5062347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3" name="Google Shape;1003;p32"/>
          <p:cNvCxnSpPr>
            <a:stCxn id="1004" idx="4"/>
          </p:cNvCxnSpPr>
          <p:nvPr/>
        </p:nvCxnSpPr>
        <p:spPr>
          <a:xfrm>
            <a:off x="6962928" y="2869705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05" name="Google Shape;1005;p32"/>
          <p:cNvSpPr/>
          <p:nvPr/>
        </p:nvSpPr>
        <p:spPr>
          <a:xfrm>
            <a:off x="6566645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2"/>
          <p:cNvSpPr/>
          <p:nvPr/>
        </p:nvSpPr>
        <p:spPr>
          <a:xfrm>
            <a:off x="6667878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2"/>
          <p:cNvSpPr txBox="1"/>
          <p:nvPr/>
        </p:nvSpPr>
        <p:spPr>
          <a:xfrm>
            <a:off x="1794675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3" name="Google Shape;993;p32"/>
          <p:cNvSpPr txBox="1"/>
          <p:nvPr/>
        </p:nvSpPr>
        <p:spPr>
          <a:xfrm>
            <a:off x="3395454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06" name="Google Shape;1006;p32"/>
          <p:cNvSpPr txBox="1"/>
          <p:nvPr/>
        </p:nvSpPr>
        <p:spPr>
          <a:xfrm>
            <a:off x="5001058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07" name="Google Shape;1007;p32"/>
          <p:cNvSpPr txBox="1"/>
          <p:nvPr/>
        </p:nvSpPr>
        <p:spPr>
          <a:xfrm>
            <a:off x="6602125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4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08" name="Google Shape;1008;p32"/>
          <p:cNvSpPr txBox="1"/>
          <p:nvPr/>
        </p:nvSpPr>
        <p:spPr>
          <a:xfrm>
            <a:off x="868550" y="1245275"/>
            <a:ext cx="256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NumPy is a Python library used for working with arrays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09" name="Google Shape;1009;p32"/>
          <p:cNvSpPr txBox="1"/>
          <p:nvPr/>
        </p:nvSpPr>
        <p:spPr>
          <a:xfrm>
            <a:off x="1410535" y="909656"/>
            <a:ext cx="1481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NUMPY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11" name="Google Shape;1011;p32"/>
          <p:cNvSpPr txBox="1"/>
          <p:nvPr/>
        </p:nvSpPr>
        <p:spPr>
          <a:xfrm>
            <a:off x="3456817" y="1245249"/>
            <a:ext cx="3145308" cy="61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 is an amazing visualization library in Python for 2D plots of arrays.</a:t>
            </a:r>
            <a:endParaRPr dirty="0">
              <a:solidFill>
                <a:schemeClr val="tx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13" name="Google Shape;1013;p32"/>
          <p:cNvSpPr txBox="1"/>
          <p:nvPr/>
        </p:nvSpPr>
        <p:spPr>
          <a:xfrm>
            <a:off x="2577915" y="3685065"/>
            <a:ext cx="2383200" cy="71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Seaborn is a Python data visualization library based on matplotlib. 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2951625" y="3288700"/>
            <a:ext cx="1481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SEABORN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5909735" y="3288700"/>
            <a:ext cx="2097900" cy="866608"/>
            <a:chOff x="5909735" y="3288700"/>
            <a:chExt cx="2097900" cy="866608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5909735" y="3624308"/>
              <a:ext cx="2097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rPr>
                <a:t>Pandas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rPr>
                <a:t> is an open-source library that is made mainly for working with relational or labeled data both easily and intuitively</a:t>
              </a:r>
              <a:r>
                <a:rPr lang="en-US" b="0" i="0" dirty="0">
                  <a:solidFill>
                    <a:srgbClr val="71777D"/>
                  </a:solidFill>
                  <a:effectLst/>
                  <a:latin typeface="Roboto" panose="02000000000000000000" pitchFamily="2" charset="0"/>
                </a:rPr>
                <a:t>.</a:t>
              </a:r>
              <a:endParaRPr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6217985" y="3288700"/>
              <a:ext cx="14814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PANDAS</a:t>
              </a:r>
              <a:endParaRPr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cxnSp>
        <p:nvCxnSpPr>
          <p:cNvPr id="1018" name="Google Shape;1018;p32"/>
          <p:cNvCxnSpPr>
            <a:stCxn id="993" idx="3"/>
            <a:endCxn id="1006" idx="1"/>
          </p:cNvCxnSpPr>
          <p:nvPr/>
        </p:nvCxnSpPr>
        <p:spPr>
          <a:xfrm>
            <a:off x="4108554" y="2574680"/>
            <a:ext cx="89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19" name="Google Shape;1019;p32"/>
          <p:cNvCxnSpPr>
            <a:stCxn id="1006" idx="3"/>
            <a:endCxn id="1007" idx="1"/>
          </p:cNvCxnSpPr>
          <p:nvPr/>
        </p:nvCxnSpPr>
        <p:spPr>
          <a:xfrm>
            <a:off x="5714158" y="2574680"/>
            <a:ext cx="888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2959244-6FCA-E414-51AD-5937E899C520}"/>
              </a:ext>
            </a:extLst>
          </p:cNvPr>
          <p:cNvSpPr/>
          <p:nvPr/>
        </p:nvSpPr>
        <p:spPr>
          <a:xfrm>
            <a:off x="4492710" y="1053885"/>
            <a:ext cx="1915839" cy="2532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MATPLOTLIB</a:t>
            </a:r>
          </a:p>
        </p:txBody>
      </p:sp>
      <p:cxnSp>
        <p:nvCxnSpPr>
          <p:cNvPr id="6" name="Google Shape;1003;p32">
            <a:extLst>
              <a:ext uri="{FF2B5EF4-FFF2-40B4-BE49-F238E27FC236}">
                <a16:creationId xmlns:a16="http://schemas.microsoft.com/office/drawing/2014/main" id="{75D35E87-83A9-382F-EF7E-2E20BD2D66DE}"/>
              </a:ext>
            </a:extLst>
          </p:cNvPr>
          <p:cNvCxnSpPr>
            <a:cxnSpLocks/>
          </p:cNvCxnSpPr>
          <p:nvPr/>
        </p:nvCxnSpPr>
        <p:spPr>
          <a:xfrm flipV="1">
            <a:off x="8608265" y="1860575"/>
            <a:ext cx="0" cy="31787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7" name="Google Shape;1005;p32">
            <a:extLst>
              <a:ext uri="{FF2B5EF4-FFF2-40B4-BE49-F238E27FC236}">
                <a16:creationId xmlns:a16="http://schemas.microsoft.com/office/drawing/2014/main" id="{3A49E06B-E068-912D-60D1-E9C5F85001D5}"/>
              </a:ext>
            </a:extLst>
          </p:cNvPr>
          <p:cNvSpPr/>
          <p:nvPr/>
        </p:nvSpPr>
        <p:spPr>
          <a:xfrm>
            <a:off x="8212115" y="2185136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04;p32">
            <a:extLst>
              <a:ext uri="{FF2B5EF4-FFF2-40B4-BE49-F238E27FC236}">
                <a16:creationId xmlns:a16="http://schemas.microsoft.com/office/drawing/2014/main" id="{91F3487B-4B98-C290-9EA9-B4DD25DE785E}"/>
              </a:ext>
            </a:extLst>
          </p:cNvPr>
          <p:cNvSpPr/>
          <p:nvPr/>
        </p:nvSpPr>
        <p:spPr>
          <a:xfrm>
            <a:off x="8335119" y="2301884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07;p32">
            <a:extLst>
              <a:ext uri="{FF2B5EF4-FFF2-40B4-BE49-F238E27FC236}">
                <a16:creationId xmlns:a16="http://schemas.microsoft.com/office/drawing/2014/main" id="{41EC694C-9AE9-6371-4257-EB8A6006DED1}"/>
              </a:ext>
            </a:extLst>
          </p:cNvPr>
          <p:cNvSpPr txBox="1"/>
          <p:nvPr/>
        </p:nvSpPr>
        <p:spPr>
          <a:xfrm>
            <a:off x="8273619" y="2363156"/>
            <a:ext cx="7131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sz="24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0" name="Google Shape;1019;p32">
            <a:extLst>
              <a:ext uri="{FF2B5EF4-FFF2-40B4-BE49-F238E27FC236}">
                <a16:creationId xmlns:a16="http://schemas.microsoft.com/office/drawing/2014/main" id="{2A6DF67D-631B-58DA-49BA-7E808C63D2D6}"/>
              </a:ext>
            </a:extLst>
          </p:cNvPr>
          <p:cNvCxnSpPr/>
          <p:nvPr/>
        </p:nvCxnSpPr>
        <p:spPr>
          <a:xfrm>
            <a:off x="7341261" y="2581436"/>
            <a:ext cx="888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" name="Google Shape;1014;p32">
            <a:extLst>
              <a:ext uri="{FF2B5EF4-FFF2-40B4-BE49-F238E27FC236}">
                <a16:creationId xmlns:a16="http://schemas.microsoft.com/office/drawing/2014/main" id="{4B4F5D69-9241-C2DA-C823-55A4D196D51F}"/>
              </a:ext>
            </a:extLst>
          </p:cNvPr>
          <p:cNvSpPr txBox="1"/>
          <p:nvPr/>
        </p:nvSpPr>
        <p:spPr>
          <a:xfrm>
            <a:off x="7257978" y="3276183"/>
            <a:ext cx="2862822" cy="6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761CF-62DC-D6CD-0983-C3743B4D6441}"/>
              </a:ext>
            </a:extLst>
          </p:cNvPr>
          <p:cNvSpPr txBox="1"/>
          <p:nvPr/>
        </p:nvSpPr>
        <p:spPr>
          <a:xfrm>
            <a:off x="7976711" y="1529986"/>
            <a:ext cx="1263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SCIPY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1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1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1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1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1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10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1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1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100"/>
                            </p:stCondLst>
                            <p:childTnLst>
                              <p:par>
                                <p:cTn id="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1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1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810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5"/>
          <p:cNvSpPr/>
          <p:nvPr/>
        </p:nvSpPr>
        <p:spPr>
          <a:xfrm>
            <a:off x="6592392" y="2548675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5"/>
          <p:cNvSpPr/>
          <p:nvPr/>
        </p:nvSpPr>
        <p:spPr>
          <a:xfrm>
            <a:off x="4606767" y="2548675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5"/>
          <p:cNvSpPr/>
          <p:nvPr/>
        </p:nvSpPr>
        <p:spPr>
          <a:xfrm>
            <a:off x="2622417" y="2548675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5"/>
          <p:cNvSpPr/>
          <p:nvPr/>
        </p:nvSpPr>
        <p:spPr>
          <a:xfrm>
            <a:off x="637442" y="2548675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5"/>
          <p:cNvSpPr/>
          <p:nvPr/>
        </p:nvSpPr>
        <p:spPr>
          <a:xfrm>
            <a:off x="5194080" y="1882863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5"/>
          <p:cNvSpPr txBox="1"/>
          <p:nvPr/>
        </p:nvSpPr>
        <p:spPr>
          <a:xfrm>
            <a:off x="4574483" y="2613745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SKILLS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90" name="Google Shape;1090;p35"/>
          <p:cNvSpPr/>
          <p:nvPr/>
        </p:nvSpPr>
        <p:spPr>
          <a:xfrm>
            <a:off x="3209081" y="1882863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5"/>
          <p:cNvSpPr txBox="1"/>
          <p:nvPr/>
        </p:nvSpPr>
        <p:spPr>
          <a:xfrm>
            <a:off x="2776903" y="2571750"/>
            <a:ext cx="1751700" cy="4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EDUCATION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93" name="Google Shape;1093;p3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482418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NEED’S IN COMPANY</a:t>
            </a:r>
            <a:endParaRPr dirty="0"/>
          </a:p>
        </p:txBody>
      </p:sp>
      <p:sp>
        <p:nvSpPr>
          <p:cNvPr id="1094" name="Google Shape;1094;p35"/>
          <p:cNvSpPr/>
          <p:nvPr/>
        </p:nvSpPr>
        <p:spPr>
          <a:xfrm>
            <a:off x="1224093" y="1882863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35"/>
          <p:cNvGrpSpPr/>
          <p:nvPr/>
        </p:nvGrpSpPr>
        <p:grpSpPr>
          <a:xfrm>
            <a:off x="1428439" y="2085496"/>
            <a:ext cx="333562" cy="330991"/>
            <a:chOff x="-50524250" y="2686150"/>
            <a:chExt cx="301675" cy="299350"/>
          </a:xfrm>
        </p:grpSpPr>
        <p:sp>
          <p:nvSpPr>
            <p:cNvPr id="1096" name="Google Shape;1096;p35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5"/>
          <p:cNvSpPr txBox="1"/>
          <p:nvPr/>
        </p:nvSpPr>
        <p:spPr>
          <a:xfrm>
            <a:off x="686448" y="2465588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WORK EXPERIENCE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04" name="Google Shape;1104;p35"/>
          <p:cNvSpPr/>
          <p:nvPr/>
        </p:nvSpPr>
        <p:spPr>
          <a:xfrm>
            <a:off x="7177773" y="1882863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5"/>
          <p:cNvSpPr txBox="1"/>
          <p:nvPr/>
        </p:nvSpPr>
        <p:spPr>
          <a:xfrm>
            <a:off x="6673050" y="2635025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PERSONALITY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07" name="Google Shape;1107;p35"/>
          <p:cNvSpPr/>
          <p:nvPr/>
        </p:nvSpPr>
        <p:spPr>
          <a:xfrm>
            <a:off x="5397336" y="2085236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35"/>
          <p:cNvGrpSpPr/>
          <p:nvPr/>
        </p:nvGrpSpPr>
        <p:grpSpPr>
          <a:xfrm>
            <a:off x="3413860" y="2105092"/>
            <a:ext cx="332705" cy="291794"/>
            <a:chOff x="-46033225" y="1982825"/>
            <a:chExt cx="300900" cy="263900"/>
          </a:xfrm>
        </p:grpSpPr>
        <p:sp>
          <p:nvSpPr>
            <p:cNvPr id="1109" name="Google Shape;1109;p35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5"/>
          <p:cNvGrpSpPr/>
          <p:nvPr/>
        </p:nvGrpSpPr>
        <p:grpSpPr>
          <a:xfrm>
            <a:off x="7383813" y="2124706"/>
            <a:ext cx="331821" cy="252570"/>
            <a:chOff x="-47527350" y="2747625"/>
            <a:chExt cx="300100" cy="228425"/>
          </a:xfrm>
        </p:grpSpPr>
        <p:sp>
          <p:nvSpPr>
            <p:cNvPr id="1113" name="Google Shape;1113;p35"/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C791-ED98-AF8D-93AF-9F9B11EE3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BARGRAPH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D4A412-F5CB-AD2C-32C7-A8944CF2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61" y="92990"/>
            <a:ext cx="4310789" cy="505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5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7CD9-766A-F47B-3F7E-C61009E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PIE-CHART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EB1E4-2573-6C11-6768-E89F21B9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7" y="147234"/>
            <a:ext cx="5850610" cy="499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822446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294</Words>
  <Application>Microsoft Office PowerPoint</Application>
  <PresentationFormat>On-screen Show (16:9)</PresentationFormat>
  <Paragraphs>49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</vt:lpstr>
      <vt:lpstr>Arvo</vt:lpstr>
      <vt:lpstr>Barlow Condensed Medium</vt:lpstr>
      <vt:lpstr>Barlow Condensed SemiBold</vt:lpstr>
      <vt:lpstr>Montserrat Light</vt:lpstr>
      <vt:lpstr>Nunito</vt:lpstr>
      <vt:lpstr>Roboto</vt:lpstr>
      <vt:lpstr>Roboto Condensed</vt:lpstr>
      <vt:lpstr>My Creative CV XL by Slidesgo</vt:lpstr>
      <vt:lpstr>RESUME SCREENING</vt:lpstr>
      <vt:lpstr>INTRODUCTION</vt:lpstr>
      <vt:lpstr>WHAT IS RESUME SCREENING?</vt:lpstr>
      <vt:lpstr>WORKING OF PROJECT</vt:lpstr>
      <vt:lpstr>MODULES IN OUR PROJECT</vt:lpstr>
      <vt:lpstr>LIBRARIES USED IN OUR PROJJECT</vt:lpstr>
      <vt:lpstr>NEED’S IN COMPANY</vt:lpstr>
      <vt:lpstr>BARGRAPH</vt:lpstr>
      <vt:lpstr>PIE-CHART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SCREENING</dc:title>
  <dc:creator>RITIK CHAUHAN</dc:creator>
  <cp:lastModifiedBy>RITIK CHAUHAN</cp:lastModifiedBy>
  <cp:revision>4</cp:revision>
  <dcterms:modified xsi:type="dcterms:W3CDTF">2022-11-26T17:11:16Z</dcterms:modified>
</cp:coreProperties>
</file>