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1e7f367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1e7f367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1e7f367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1e7f367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1e7f367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1e7f367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1e7f367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1e7f367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1e7f367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1e7f367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1e7f367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1e7f367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1e7f367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1e7f367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25a3c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25a3c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659800" y="4048100"/>
            <a:ext cx="80418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Ministrantes: Bryan, Lucas,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Justtyne e Shaiane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336750"/>
            <a:ext cx="88509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Oficina</a:t>
            </a:r>
            <a:r>
              <a:rPr lang="pt-BR" sz="6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60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de</a:t>
            </a:r>
            <a:r>
              <a:rPr lang="pt-BR" sz="6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60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modelagem </a:t>
            </a:r>
            <a:r>
              <a:rPr lang="pt-BR" sz="60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de</a:t>
            </a:r>
            <a:r>
              <a:rPr lang="pt-BR" sz="6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 produtos</a:t>
            </a:r>
            <a:r>
              <a:rPr lang="pt-BR" sz="60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pt-BR" sz="6000">
                <a:solidFill>
                  <a:srgbClr val="E516AE"/>
                </a:solidFill>
                <a:latin typeface="Comfortaa"/>
                <a:ea typeface="Comfortaa"/>
                <a:cs typeface="Comfortaa"/>
                <a:sym typeface="Comfortaa"/>
              </a:rPr>
              <a:t>LGBTQueer</a:t>
            </a:r>
            <a:endParaRPr sz="6000">
              <a:solidFill>
                <a:srgbClr val="E516A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cores lgbt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0" y="3215375"/>
            <a:ext cx="1847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nepgs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56350" cy="30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08" y="1755850"/>
            <a:ext cx="4996700" cy="23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InovaLab@Restinga</a:t>
            </a:r>
            <a:endParaRPr b="1" sz="30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b="1"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Espaço Maker.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b="1"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Desde 2017.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b="1"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Objetivos do espaço.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b="1"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Open day.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NEPGS</a:t>
            </a:r>
            <a:endParaRPr b="1" sz="30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O que é?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Por que?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Objetivos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Projeto de extensão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Oficina</a:t>
            </a:r>
            <a:endParaRPr b="1" sz="3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Objetivo da oficina.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Impressora 3D.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Banco de ideias.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Protótipo</a:t>
            </a:r>
            <a:r>
              <a:rPr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no papel.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fortaa"/>
              <a:buChar char="●"/>
            </a:pPr>
            <a:r>
              <a:rPr lang="pt-BR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Modelagem 3D(FREECAD).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impressora 3d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21600"/>
            <a:ext cx="2345150" cy="175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ideias"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81" y="3473999"/>
            <a:ext cx="1874619" cy="124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reecad logo"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400" y="3849200"/>
            <a:ext cx="2514650" cy="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fortaa"/>
                <a:ea typeface="Comfortaa"/>
                <a:cs typeface="Comfortaa"/>
                <a:sym typeface="Comfortaa"/>
              </a:rPr>
              <a:t>Impressora 3D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urgiu em 1984</a:t>
            </a:r>
            <a:endParaRPr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pt-BR" sz="2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Prototipagem rápida peças tridimensional.</a:t>
            </a:r>
            <a:endParaRPr sz="2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Utilizada em diversos ramos de produção, como em joalheria, calçado, design de produto, arquitetura, automotivo, e indústrias de desenvolvimento médico.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fortaa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Filamento polímeros termoplásticos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filamento pla impressora 3d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32907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latin typeface="Comfortaa"/>
                <a:ea typeface="Comfortaa"/>
                <a:cs typeface="Comfortaa"/>
                <a:sym typeface="Comfortaa"/>
              </a:rPr>
              <a:t>Vamos pensar em ideias de peças?</a:t>
            </a:r>
            <a:endParaRPr b="1" sz="6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5100">
                <a:latin typeface="Comfortaa"/>
                <a:ea typeface="Comfortaa"/>
                <a:cs typeface="Comfortaa"/>
                <a:sym typeface="Comfortaa"/>
              </a:rPr>
              <a:t>Das ideias que surgiram esboce uma ou duas no papel...</a:t>
            </a:r>
            <a:endParaRPr b="1" sz="5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-624825" y="1152475"/>
            <a:ext cx="96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6600"/>
              <a:t>Obrigada pela participação!!!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