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5e3a6f0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5e3a6f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5e3a6f0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5e3a6f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5e3a6f03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5e3a6f0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5e3a6f03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5e3a6f0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aeda054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aeda0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5e3a6f03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5e3a6f0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5e3a6f03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5e3a6f0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5e3a6f03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5e3a6f0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 cap="none" strike="noStrik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 cap="none" strike="noStrik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 cap="none" strike="noStrik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 cap="none" strike="noStrik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 cap="none" strike="noStrik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 cap="none" strike="noStrik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 cap="none" strike="noStrik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 cap="none" strike="noStrik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 cap="none" strike="noStrik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 cap="none" strike="noStrik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 cap="none" strike="noStrik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 cap="none" strike="noStrik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 cap="none" strike="noStrik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 cap="none" strike="noStrik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 cap="none" strike="noStrik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 cap="none" strike="noStrik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 cap="none" strike="noStrik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mbria"/>
              <a:buNone/>
              <a:defRPr b="0" i="0" sz="1200" u="none" cap="none" strike="noStrike">
                <a:solidFill>
                  <a:srgbClr val="898989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-866100" y="516100"/>
            <a:ext cx="1087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Sejam bem vindos a oficina de Multisim</a:t>
            </a:r>
            <a:endParaRPr i="0" sz="4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6325" y="2366963"/>
            <a:ext cx="215265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00" y="2743941"/>
            <a:ext cx="5419974" cy="13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title"/>
          </p:nvPr>
        </p:nvSpPr>
        <p:spPr>
          <a:xfrm>
            <a:off x="-866100" y="4491050"/>
            <a:ext cx="1087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Ministrantes: Lucas Portela e Justtyne Monteiro</a:t>
            </a:r>
            <a:endParaRPr i="0" sz="3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4100" y="5763300"/>
            <a:ext cx="1700575" cy="7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25" y="1082363"/>
            <a:ext cx="8727925" cy="404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100" y="5763300"/>
            <a:ext cx="1700575" cy="7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Oficina de Multisim e Soldagem</a:t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0" y="1417625"/>
            <a:ext cx="91440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Essa oficina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será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dividida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em duas etapas.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Multisim (00/00)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Impressão da placa na fresa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Soldagem dos componentes na placa(00/00)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100" y="5763300"/>
            <a:ext cx="1700575" cy="7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Multisim</a:t>
            </a:r>
            <a:endParaRPr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oftware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simulação e projeto de circuitos, possui recursos avançados de análise de projeto que permitem otimizar o desempenho, evitar erros de projeto e reduzir o tempo até a prototipagem. Muito utilizada por engenheiros e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técnicos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eletrônica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afins.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100" y="5763300"/>
            <a:ext cx="1700575" cy="7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Componentes 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necessários</a:t>
            </a:r>
            <a:r>
              <a:rPr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Diodo emissor de luz (Led_red)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Resistor (470 oms)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Fonte de alimentação (Multisim)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100" y="5763300"/>
            <a:ext cx="1700575" cy="7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Desenho da Placa</a:t>
            </a:r>
            <a:endParaRPr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Explicar como fazer as ligações e mudar o tamanho.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100" y="5763300"/>
            <a:ext cx="1700575" cy="7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100" y="5763300"/>
            <a:ext cx="1700575" cy="7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100" y="5763300"/>
            <a:ext cx="1700575" cy="7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Material da Pilha</a:t>
            </a:r>
            <a:endParaRPr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10 moedas de cobre de 5 centavos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Papel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alumínio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Papel toalha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100" y="5763300"/>
            <a:ext cx="1700575" cy="7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0" y="1165950"/>
            <a:ext cx="91440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Obrigada pela atenção!</a:t>
            </a:r>
            <a:endParaRPr sz="4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Curta nossa 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página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 no Facebook: InovaLab Campus Restinga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Email: inovalab@restinga.ifrs.edu.br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100" y="5763300"/>
            <a:ext cx="1700575" cy="7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