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2" r:id="rId3"/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a59c1986b_0_4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a59c1986b_0_4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ed02bd6b4_2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ed02bd6b4_2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ed02bd6b4_2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ed02bd6b4_2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fb5df8db9_0_7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fb5df8db9_0_7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ecfe40b65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ecfe40b65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ecfe40b65_1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ecfe40b65_1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ecfe40b65_1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ecfe40b65_1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ecfe40b65_1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ecfe40b65_1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9" name="Google Shape;149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5" name="Google Shape;155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1" name="Google Shape;161;p3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8" name="Google Shape;168;p3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9" name="Google Shape;169;p3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70" name="Google Shape;170;p3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71" name="Google Shape;171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4" name="Google Shape;19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00" name="Google Shape;200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/>
        </p:nvSpPr>
        <p:spPr>
          <a:xfrm>
            <a:off x="457550" y="351125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3600" u="none" cap="none" strike="noStrike">
                <a:solidFill>
                  <a:srgbClr val="454FA1"/>
                </a:solidFill>
              </a:rPr>
              <a:t>Sejam bem vindos a oficina d</a:t>
            </a:r>
            <a:r>
              <a:rPr lang="pt-BR" sz="3600">
                <a:solidFill>
                  <a:srgbClr val="454FA1"/>
                </a:solidFill>
              </a:rPr>
              <a:t>e</a:t>
            </a:r>
            <a:endParaRPr i="0" sz="3600" u="none" cap="none" strike="noStrike">
              <a:solidFill>
                <a:srgbClr val="000000"/>
              </a:solidFill>
            </a:endParaRPr>
          </a:p>
        </p:txBody>
      </p:sp>
      <p:pic>
        <p:nvPicPr>
          <p:cNvPr id="214" name="Google Shape;2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320" y="5687640"/>
            <a:ext cx="1887480" cy="87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8"/>
          <p:cNvSpPr txBox="1"/>
          <p:nvPr/>
        </p:nvSpPr>
        <p:spPr>
          <a:xfrm>
            <a:off x="457350" y="4390975"/>
            <a:ext cx="82293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3D73"/>
                </a:solidFill>
                <a:latin typeface="Arial"/>
                <a:ea typeface="Arial"/>
                <a:cs typeface="Arial"/>
                <a:sym typeface="Arial"/>
              </a:rPr>
              <a:t>Ministrantes: Lucas Lopes e Shaiane Rodrigues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logos" id="216" name="Google Shape;216;p38"/>
          <p:cNvPicPr preferRelativeResize="0"/>
          <p:nvPr/>
        </p:nvPicPr>
        <p:blipFill rotWithShape="1">
          <a:blip r:embed="rId4">
            <a:alphaModFix/>
          </a:blip>
          <a:srcRect b="11106" l="14544" r="24393" t="23056"/>
          <a:stretch/>
        </p:blipFill>
        <p:spPr>
          <a:xfrm>
            <a:off x="1574225" y="1242350"/>
            <a:ext cx="5362351" cy="331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idx="1" type="body"/>
          </p:nvPr>
        </p:nvSpPr>
        <p:spPr>
          <a:xfrm>
            <a:off x="0" y="1165950"/>
            <a:ext cx="91440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400">
                <a:solidFill>
                  <a:srgbClr val="1C3687"/>
                </a:solidFill>
                <a:latin typeface="Arial"/>
                <a:ea typeface="Arial"/>
                <a:cs typeface="Arial"/>
                <a:sym typeface="Arial"/>
              </a:rPr>
              <a:t>Obrigado pela atenção!</a:t>
            </a:r>
            <a:endParaRPr sz="4400">
              <a:solidFill>
                <a:srgbClr val="1C36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Curta nossa página no Facebook: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InovaLab Campus Restinga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Email: inovalab@restinga.ifrs.edu.br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320" y="5687640"/>
            <a:ext cx="1887480" cy="87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/>
        </p:nvSpPr>
        <p:spPr>
          <a:xfrm>
            <a:off x="457350" y="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Movimento Maker</a:t>
            </a:r>
            <a:endParaRPr b="1" i="0" sz="3000" u="none" cap="none" strike="noStrike"/>
          </a:p>
        </p:txBody>
      </p:sp>
      <p:pic>
        <p:nvPicPr>
          <p:cNvPr id="230" name="Google Shape;2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680" y="5687640"/>
            <a:ext cx="1887480" cy="87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100" y="2404900"/>
            <a:ext cx="6965775" cy="32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457350" y="907475"/>
            <a:ext cx="8229300" cy="4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222222"/>
                </a:solidFill>
                <a:highlight>
                  <a:srgbClr val="FFFFFF"/>
                </a:highlight>
              </a:rPr>
              <a:t>Esta cultura moderna tem em sua base a ideia de que pessoas comuns podem construir, consertar, modificar e fabricar os mais diversos tipos de objetos e projetos com suas próprias mãos.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600"/>
              <a:t>O que impulsionou o movimento </a:t>
            </a:r>
            <a:r>
              <a:rPr b="1" i="1" lang="pt-BR" sz="3600"/>
              <a:t>maker</a:t>
            </a:r>
            <a:endParaRPr b="1" sz="3600"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Primeira impressora 3D, Chuck Hull, em 1984.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Avanço da tecnologia.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Plataformas de programação mais baratas.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Logos	</a:t>
            </a:r>
            <a:endParaRPr b="1"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Logo ou logotipo.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Representação</a:t>
            </a:r>
            <a:r>
              <a:rPr lang="pt-BR"/>
              <a:t> visual de entidades.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Instituto Nacional de Propriedade Industrial – INPI</a:t>
            </a:r>
            <a:r>
              <a:rPr lang="pt-BR"/>
              <a:t> .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5</a:t>
            </a:r>
            <a:r>
              <a:rPr b="1" lang="pt-BR" sz="3600"/>
              <a:t> Regras para fazer um logo perfeito</a:t>
            </a:r>
            <a:endParaRPr b="1" sz="3600"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Seu logo deve ser capaz de ser usado em uma variedade de meios de comunicação.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 logo deve ser fácil de memorizar e de compreender para todos.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Seu logo deve ser capaz de responder às perguntas: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Por que você precisa deste logotipo?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 Quem é o alvo?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 Qual é a finalidade disso?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 4.	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Seu logo deve ser atemporal.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 5.	Seu logo deve ser simples.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antes…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4800"/>
              <a:t>Vamos tentar esboçar no papel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Ferramenta que vamos usar hoje</a:t>
            </a:r>
            <a:endParaRPr b="1"/>
          </a:p>
        </p:txBody>
      </p:sp>
      <p:pic>
        <p:nvPicPr>
          <p:cNvPr descr="Resultado de imagem para canva"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750" y="1709825"/>
            <a:ext cx="4350500" cy="36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